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6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5625" y="914400"/>
            <a:ext cx="2733575" cy="2667000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914400"/>
            <a:ext cx="2733575" cy="266700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999" y="2200175"/>
            <a:ext cx="2733575" cy="2667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60" y="773668"/>
            <a:ext cx="1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Directional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387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Distant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183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Activation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986" y="560058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Distribution of RT edges in Mesoderm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7155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978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3192" y="39624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3191" y="236621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5083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190" y="164654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2872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6003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2832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1189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3189" y="545068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94</cp:revision>
  <dcterms:created xsi:type="dcterms:W3CDTF">2006-08-16T00:00:00Z</dcterms:created>
  <dcterms:modified xsi:type="dcterms:W3CDTF">2015-06-25T17:41:27Z</dcterms:modified>
</cp:coreProperties>
</file>