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2743200"/>
            <a:ext cx="228600" cy="2286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cxnSp>
        <p:nvCxnSpPr>
          <p:cNvPr id="7" name="Straight Connector 6"/>
          <p:cNvCxnSpPr>
            <a:endCxn id="4" idx="6"/>
          </p:cNvCxnSpPr>
          <p:nvPr/>
        </p:nvCxnSpPr>
        <p:spPr>
          <a:xfrm flipH="1">
            <a:off x="533400" y="28575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7856" y="240838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</a:rPr>
              <a:t>2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98944" y="2743200"/>
            <a:ext cx="228600" cy="2286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cxnSp>
        <p:nvCxnSpPr>
          <p:cNvPr id="25" name="Straight Connector 24"/>
          <p:cNvCxnSpPr>
            <a:endCxn id="24" idx="6"/>
          </p:cNvCxnSpPr>
          <p:nvPr/>
        </p:nvCxnSpPr>
        <p:spPr>
          <a:xfrm flipH="1">
            <a:off x="1027544" y="28575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" y="240838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</a:rPr>
              <a:t>1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332344" y="2743200"/>
            <a:ext cx="228600" cy="2286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cxnSp>
        <p:nvCxnSpPr>
          <p:cNvPr id="28" name="Straight Connector 27"/>
          <p:cNvCxnSpPr>
            <a:endCxn id="27" idx="6"/>
          </p:cNvCxnSpPr>
          <p:nvPr/>
        </p:nvCxnSpPr>
        <p:spPr>
          <a:xfrm flipH="1">
            <a:off x="1560944" y="28575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95400" y="240838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</a:rPr>
              <a:t>2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826488" y="2743200"/>
            <a:ext cx="228600" cy="2286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  <a:endParaRPr lang="en-US" sz="1600" dirty="0"/>
          </a:p>
        </p:txBody>
      </p:sp>
      <p:cxnSp>
        <p:nvCxnSpPr>
          <p:cNvPr id="31" name="Straight Connector 30"/>
          <p:cNvCxnSpPr>
            <a:endCxn id="30" idx="6"/>
          </p:cNvCxnSpPr>
          <p:nvPr/>
        </p:nvCxnSpPr>
        <p:spPr>
          <a:xfrm flipH="1">
            <a:off x="2055088" y="28575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89544" y="240838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</a:rPr>
              <a:t>3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322944" y="2743200"/>
            <a:ext cx="228600" cy="2286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  <a:endParaRPr lang="en-US" sz="1600" dirty="0"/>
          </a:p>
        </p:txBody>
      </p:sp>
      <p:cxnSp>
        <p:nvCxnSpPr>
          <p:cNvPr id="34" name="Straight Connector 33"/>
          <p:cNvCxnSpPr>
            <a:endCxn id="33" idx="6"/>
          </p:cNvCxnSpPr>
          <p:nvPr/>
        </p:nvCxnSpPr>
        <p:spPr>
          <a:xfrm flipH="1">
            <a:off x="2551544" y="28575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86000" y="240838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</a:rPr>
              <a:t>2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817088" y="2743200"/>
            <a:ext cx="228600" cy="2286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780144" y="240838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</a:rPr>
              <a:t>1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38600" y="2286000"/>
            <a:ext cx="228600" cy="2286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endParaRPr lang="en-US" sz="1600" dirty="0"/>
          </a:p>
        </p:txBody>
      </p:sp>
      <p:sp>
        <p:nvSpPr>
          <p:cNvPr id="40" name="Oval 39"/>
          <p:cNvSpPr/>
          <p:nvPr/>
        </p:nvSpPr>
        <p:spPr>
          <a:xfrm>
            <a:off x="4038600" y="3200400"/>
            <a:ext cx="228600" cy="2286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  <a:endParaRPr lang="en-US" sz="1600" dirty="0"/>
          </a:p>
        </p:txBody>
      </p:sp>
      <p:sp>
        <p:nvSpPr>
          <p:cNvPr id="41" name="Oval 40"/>
          <p:cNvSpPr/>
          <p:nvPr/>
        </p:nvSpPr>
        <p:spPr>
          <a:xfrm>
            <a:off x="5029200" y="2286000"/>
            <a:ext cx="228600" cy="2286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endParaRPr lang="en-US" sz="1600" dirty="0"/>
          </a:p>
        </p:txBody>
      </p:sp>
      <p:sp>
        <p:nvSpPr>
          <p:cNvPr id="42" name="Oval 41"/>
          <p:cNvSpPr/>
          <p:nvPr/>
        </p:nvSpPr>
        <p:spPr>
          <a:xfrm>
            <a:off x="5029200" y="3200400"/>
            <a:ext cx="228600" cy="2286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6019800" y="2286000"/>
            <a:ext cx="228600" cy="2286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6019800" y="3200400"/>
            <a:ext cx="228600" cy="2286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endParaRPr lang="en-US" sz="1600" dirty="0"/>
          </a:p>
        </p:txBody>
      </p:sp>
      <p:cxnSp>
        <p:nvCxnSpPr>
          <p:cNvPr id="46" name="Straight Connector 45"/>
          <p:cNvCxnSpPr>
            <a:stCxn id="39" idx="4"/>
            <a:endCxn id="40" idx="0"/>
          </p:cNvCxnSpPr>
          <p:nvPr/>
        </p:nvCxnSpPr>
        <p:spPr>
          <a:xfrm>
            <a:off x="4152900" y="2514600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1" idx="2"/>
          </p:cNvCxnSpPr>
          <p:nvPr/>
        </p:nvCxnSpPr>
        <p:spPr>
          <a:xfrm>
            <a:off x="4267200" y="240030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3"/>
            <a:endCxn id="40" idx="7"/>
          </p:cNvCxnSpPr>
          <p:nvPr/>
        </p:nvCxnSpPr>
        <p:spPr>
          <a:xfrm flipH="1">
            <a:off x="4233722" y="2481122"/>
            <a:ext cx="828956" cy="752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257800" y="240838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153891" y="2516785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67200" y="331470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332740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3" idx="3"/>
            <a:endCxn id="42" idx="7"/>
          </p:cNvCxnSpPr>
          <p:nvPr/>
        </p:nvCxnSpPr>
        <p:spPr>
          <a:xfrm flipH="1">
            <a:off x="5224322" y="2481122"/>
            <a:ext cx="828956" cy="752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9" idx="5"/>
            <a:endCxn id="42" idx="1"/>
          </p:cNvCxnSpPr>
          <p:nvPr/>
        </p:nvCxnSpPr>
        <p:spPr>
          <a:xfrm>
            <a:off x="4233722" y="2481122"/>
            <a:ext cx="828956" cy="752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3" idx="4"/>
            <a:endCxn id="44" idx="0"/>
          </p:cNvCxnSpPr>
          <p:nvPr/>
        </p:nvCxnSpPr>
        <p:spPr>
          <a:xfrm>
            <a:off x="6134100" y="2514600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77456" y="3733800"/>
            <a:ext cx="1713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ambria" pitchFamily="18" charset="0"/>
              </a:rPr>
              <a:t>(a) </a:t>
            </a:r>
            <a:r>
              <a:rPr lang="en-US" sz="1100" dirty="0" err="1" smtClean="0">
                <a:latin typeface="Cambria" pitchFamily="18" charset="0"/>
              </a:rPr>
              <a:t>max_k</a:t>
            </a:r>
            <a:r>
              <a:rPr lang="en-US" sz="1100" dirty="0" smtClean="0">
                <a:latin typeface="Cambria" pitchFamily="18" charset="0"/>
              </a:rPr>
              <a:t> configuration</a:t>
            </a:r>
            <a:endParaRPr lang="en-US" sz="1100" dirty="0">
              <a:latin typeface="Cambria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58856" y="3733800"/>
            <a:ext cx="1408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ambria" pitchFamily="18" charset="0"/>
              </a:rPr>
              <a:t>(b) Constraint graph</a:t>
            </a:r>
            <a:endParaRPr lang="en-US" sz="11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4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5</cp:revision>
  <dcterms:created xsi:type="dcterms:W3CDTF">2006-08-16T00:00:00Z</dcterms:created>
  <dcterms:modified xsi:type="dcterms:W3CDTF">2012-07-05T19:25:07Z</dcterms:modified>
</cp:coreProperties>
</file>