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800" y="2971800"/>
            <a:ext cx="228600" cy="2286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cxnSp>
        <p:nvCxnSpPr>
          <p:cNvPr id="7" name="Straight Connector 6"/>
          <p:cNvCxnSpPr>
            <a:stCxn id="24" idx="2"/>
            <a:endCxn id="4" idx="6"/>
          </p:cNvCxnSpPr>
          <p:nvPr/>
        </p:nvCxnSpPr>
        <p:spPr>
          <a:xfrm flipH="1">
            <a:off x="914400" y="3086100"/>
            <a:ext cx="4179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7906" y="2636980"/>
            <a:ext cx="2286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1332344" y="2971800"/>
            <a:ext cx="228600" cy="2286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cxnSp>
        <p:nvCxnSpPr>
          <p:cNvPr id="25" name="Straight Connector 24"/>
          <p:cNvCxnSpPr>
            <a:stCxn id="27" idx="2"/>
            <a:endCxn id="24" idx="6"/>
          </p:cNvCxnSpPr>
          <p:nvPr/>
        </p:nvCxnSpPr>
        <p:spPr>
          <a:xfrm flipH="1">
            <a:off x="1560944" y="3086100"/>
            <a:ext cx="457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14450" y="2636980"/>
            <a:ext cx="2286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2018144" y="2971800"/>
            <a:ext cx="228600" cy="2286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cxnSp>
        <p:nvCxnSpPr>
          <p:cNvPr id="28" name="Straight Connector 27"/>
          <p:cNvCxnSpPr>
            <a:stCxn id="30" idx="2"/>
            <a:endCxn id="27" idx="6"/>
          </p:cNvCxnSpPr>
          <p:nvPr/>
        </p:nvCxnSpPr>
        <p:spPr>
          <a:xfrm flipH="1">
            <a:off x="2246744" y="3086100"/>
            <a:ext cx="457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00250" y="2636980"/>
            <a:ext cx="2286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2703944" y="2971800"/>
            <a:ext cx="228600" cy="2286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</a:p>
        </p:txBody>
      </p:sp>
      <p:cxnSp>
        <p:nvCxnSpPr>
          <p:cNvPr id="31" name="Straight Connector 30"/>
          <p:cNvCxnSpPr>
            <a:stCxn id="33" idx="2"/>
            <a:endCxn id="30" idx="6"/>
          </p:cNvCxnSpPr>
          <p:nvPr/>
        </p:nvCxnSpPr>
        <p:spPr>
          <a:xfrm flipH="1">
            <a:off x="2932544" y="3086100"/>
            <a:ext cx="457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86050" y="2636980"/>
            <a:ext cx="2286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3389744" y="2971800"/>
            <a:ext cx="228600" cy="2286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</a:p>
        </p:txBody>
      </p:sp>
      <p:cxnSp>
        <p:nvCxnSpPr>
          <p:cNvPr id="34" name="Straight Connector 33"/>
          <p:cNvCxnSpPr>
            <a:stCxn id="36" idx="2"/>
            <a:endCxn id="33" idx="6"/>
          </p:cNvCxnSpPr>
          <p:nvPr/>
        </p:nvCxnSpPr>
        <p:spPr>
          <a:xfrm flipH="1">
            <a:off x="3618344" y="3086100"/>
            <a:ext cx="49645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71850" y="2636980"/>
            <a:ext cx="2286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4114800" y="2971800"/>
            <a:ext cx="228600" cy="2286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87381" y="2636980"/>
            <a:ext cx="2286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9" name="Oval 38"/>
          <p:cNvSpPr/>
          <p:nvPr/>
        </p:nvSpPr>
        <p:spPr>
          <a:xfrm>
            <a:off x="4857750" y="2286000"/>
            <a:ext cx="228600" cy="2286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40" name="Oval 39"/>
          <p:cNvSpPr/>
          <p:nvPr/>
        </p:nvSpPr>
        <p:spPr>
          <a:xfrm>
            <a:off x="4857750" y="3505200"/>
            <a:ext cx="228600" cy="2286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6457950" y="2286000"/>
            <a:ext cx="228600" cy="2286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42" name="Oval 41"/>
          <p:cNvSpPr/>
          <p:nvPr/>
        </p:nvSpPr>
        <p:spPr>
          <a:xfrm>
            <a:off x="6457950" y="3505200"/>
            <a:ext cx="228600" cy="2286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43" name="Oval 42"/>
          <p:cNvSpPr/>
          <p:nvPr/>
        </p:nvSpPr>
        <p:spPr>
          <a:xfrm>
            <a:off x="8077200" y="2286000"/>
            <a:ext cx="228600" cy="2286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</a:p>
        </p:txBody>
      </p:sp>
      <p:sp>
        <p:nvSpPr>
          <p:cNvPr id="44" name="Oval 43"/>
          <p:cNvSpPr/>
          <p:nvPr/>
        </p:nvSpPr>
        <p:spPr>
          <a:xfrm>
            <a:off x="8077200" y="3505200"/>
            <a:ext cx="228600" cy="2286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</a:p>
        </p:txBody>
      </p:sp>
      <p:cxnSp>
        <p:nvCxnSpPr>
          <p:cNvPr id="46" name="Straight Connector 45"/>
          <p:cNvCxnSpPr>
            <a:stCxn id="39" idx="4"/>
            <a:endCxn id="40" idx="0"/>
          </p:cNvCxnSpPr>
          <p:nvPr/>
        </p:nvCxnSpPr>
        <p:spPr>
          <a:xfrm>
            <a:off x="4972050" y="2514600"/>
            <a:ext cx="0" cy="9906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6"/>
            <a:endCxn id="41" idx="2"/>
          </p:cNvCxnSpPr>
          <p:nvPr/>
        </p:nvCxnSpPr>
        <p:spPr>
          <a:xfrm>
            <a:off x="5086350" y="2400300"/>
            <a:ext cx="1371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3"/>
            <a:endCxn id="40" idx="7"/>
          </p:cNvCxnSpPr>
          <p:nvPr/>
        </p:nvCxnSpPr>
        <p:spPr>
          <a:xfrm flipH="1">
            <a:off x="5052872" y="2481122"/>
            <a:ext cx="1438556" cy="10575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1" idx="6"/>
            <a:endCxn id="43" idx="2"/>
          </p:cNvCxnSpPr>
          <p:nvPr/>
        </p:nvCxnSpPr>
        <p:spPr>
          <a:xfrm>
            <a:off x="6686550" y="2400300"/>
            <a:ext cx="13906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1" idx="4"/>
            <a:endCxn id="42" idx="0"/>
          </p:cNvCxnSpPr>
          <p:nvPr/>
        </p:nvCxnSpPr>
        <p:spPr>
          <a:xfrm>
            <a:off x="6572250" y="2514600"/>
            <a:ext cx="0" cy="9906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6"/>
            <a:endCxn id="42" idx="2"/>
          </p:cNvCxnSpPr>
          <p:nvPr/>
        </p:nvCxnSpPr>
        <p:spPr>
          <a:xfrm>
            <a:off x="5086350" y="3619500"/>
            <a:ext cx="1371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2" idx="6"/>
            <a:endCxn id="44" idx="2"/>
          </p:cNvCxnSpPr>
          <p:nvPr/>
        </p:nvCxnSpPr>
        <p:spPr>
          <a:xfrm>
            <a:off x="6686550" y="3619500"/>
            <a:ext cx="13906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3" idx="3"/>
            <a:endCxn id="42" idx="7"/>
          </p:cNvCxnSpPr>
          <p:nvPr/>
        </p:nvCxnSpPr>
        <p:spPr>
          <a:xfrm flipH="1">
            <a:off x="6653072" y="2481122"/>
            <a:ext cx="1457606" cy="10575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9" idx="5"/>
            <a:endCxn id="42" idx="1"/>
          </p:cNvCxnSpPr>
          <p:nvPr/>
        </p:nvCxnSpPr>
        <p:spPr>
          <a:xfrm>
            <a:off x="5052872" y="2481122"/>
            <a:ext cx="1438556" cy="10575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3" idx="4"/>
            <a:endCxn id="44" idx="0"/>
          </p:cNvCxnSpPr>
          <p:nvPr/>
        </p:nvCxnSpPr>
        <p:spPr>
          <a:xfrm>
            <a:off x="8191500" y="2514600"/>
            <a:ext cx="0" cy="9906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00200" y="3995409"/>
            <a:ext cx="194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ambria" pitchFamily="18" charset="0"/>
              </a:defRPr>
            </a:lvl1pPr>
          </a:lstStyle>
          <a:p>
            <a:r>
              <a:rPr lang="en-US" dirty="0"/>
              <a:t>(a) </a:t>
            </a:r>
            <a:r>
              <a:rPr lang="en-US" dirty="0" err="1"/>
              <a:t>max_k</a:t>
            </a:r>
            <a:r>
              <a:rPr lang="en-US" dirty="0"/>
              <a:t> configuration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796400" y="3995410"/>
            <a:ext cx="157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itchFamily="18" charset="0"/>
              </a:rPr>
              <a:t>(b) Constraint graph</a:t>
            </a:r>
            <a:endParaRPr lang="en-US" sz="12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4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7</cp:revision>
  <dcterms:created xsi:type="dcterms:W3CDTF">2006-08-16T00:00:00Z</dcterms:created>
  <dcterms:modified xsi:type="dcterms:W3CDTF">2012-07-06T13:28:52Z</dcterms:modified>
</cp:coreProperties>
</file>