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7EEF20-E636-4941-8D53-9EC5E3564A9C}">
          <p14:sldIdLst>
            <p14:sldId id="256"/>
            <p14:sldId id="257"/>
          </p14:sldIdLst>
        </p14:section>
        <p14:section name="Untitled Section" id="{A47D67B7-FE7F-485B-9597-9E4062D519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4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0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9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6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754F-B50D-4000-9DE3-88375D95F70A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4D54-934C-4C61-8BC7-A08203B98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GB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Lorem ipsum </a:t>
            </a:r>
            <a:r>
              <a:rPr lang="en-GB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dolor</a:t>
            </a:r>
            <a:r>
              <a:rPr lang="en-GB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2076190" cy="1028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73" y="3601909"/>
            <a:ext cx="207645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33" y="3601909"/>
            <a:ext cx="207645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23" y="3601909"/>
            <a:ext cx="207645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18" y="4630609"/>
            <a:ext cx="2076740" cy="10288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4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endParaRPr lang="en-GB" dirty="0" smtClean="0"/>
          </a:p>
          <a:p>
            <a:r>
              <a:rPr lang="en-GB" dirty="0" err="1" smtClean="0"/>
              <a:t>morbi</a:t>
            </a:r>
            <a:r>
              <a:rPr lang="en-GB" dirty="0" smtClean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endParaRPr lang="en-GB" dirty="0" smtClean="0"/>
          </a:p>
          <a:p>
            <a:r>
              <a:rPr lang="en-GB" dirty="0" err="1" smtClean="0"/>
              <a:t>Tellus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Mi</a:t>
            </a:r>
            <a:r>
              <a:rPr lang="en-GB" dirty="0" smtClean="0"/>
              <a:t> </a:t>
            </a:r>
            <a:r>
              <a:rPr lang="en-GB" dirty="0"/>
              <a:t>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Diam</a:t>
            </a:r>
            <a:r>
              <a:rPr lang="en-GB" dirty="0" smtClean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</a:t>
            </a:r>
            <a:endParaRPr lang="en-GB" dirty="0" smtClean="0"/>
          </a:p>
          <a:p>
            <a:r>
              <a:rPr lang="en-GB" dirty="0" smtClean="0"/>
              <a:t>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Ne</a:t>
            </a:r>
          </a:p>
        </p:txBody>
      </p:sp>
    </p:spTree>
    <p:extLst>
      <p:ext uri="{BB962C8B-B14F-4D97-AF65-F5344CB8AC3E}">
        <p14:creationId xmlns:p14="http://schemas.microsoft.com/office/powerpoint/2010/main" val="386596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 is the world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211551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Lorem ipsum dolor </vt:lpstr>
      <vt:lpstr> sit amet, consectetur adipiscing elit</vt:lpstr>
      <vt:lpstr>Here is the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Greg Mann</dc:creator>
  <cp:lastModifiedBy>Greg Mann</cp:lastModifiedBy>
  <cp:revision>3</cp:revision>
  <dcterms:created xsi:type="dcterms:W3CDTF">2019-10-01T13:21:37Z</dcterms:created>
  <dcterms:modified xsi:type="dcterms:W3CDTF">2019-10-09T12:06:41Z</dcterms:modified>
</cp:coreProperties>
</file>