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6" r:id="rId10"/>
    <p:sldId id="265" r:id="rId11"/>
    <p:sldId id="267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4" d="100"/>
          <a:sy n="94" d="100"/>
        </p:scale>
        <p:origin x="20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05/05/2015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Quentin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Alexandre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DAC99C4-8E01-44B8-BF87-7E5E51124DDE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1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B23-5B9D-4C4D-86B7-23C0A5E55EA8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1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E84C-8517-45A0-9F2A-3CBDEFEA3B75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9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46A-39B3-434F-BE8E-69FDF8A27567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0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D36C-E06F-41DF-AE5C-1EE7FA383D94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3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A5B4-8A17-44C7-9CCF-D22AD24BE522}" type="datetime1">
              <a:rPr lang="fr-FR" smtClean="0"/>
              <a:t>05/05/2015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8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86EA-4900-42A9-835D-33002B561F13}" type="datetime1">
              <a:rPr lang="fr-FR" smtClean="0"/>
              <a:t>05/05/2015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4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CE58-502C-428E-A921-3AA02FD63C13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04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A5F-229B-4FE1-BD09-E4DFF13B382B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1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D508-A57F-4945-B14B-3DA84BE84BE2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3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505D-CD31-4E55-AC17-98DEFF9C52F3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3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DBB3-4A62-40F3-9CF7-65E9615911EA}" type="datetime1">
              <a:rPr lang="fr-FR" smtClean="0"/>
              <a:t>05/05/2015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9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CF1E-29DD-4031-B331-FC06DA335852}" type="datetime1">
              <a:rPr lang="fr-FR" smtClean="0"/>
              <a:t>05/05/2015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2B79-9974-4C0F-8713-E4D407BAD776}" type="datetime1">
              <a:rPr lang="fr-FR" smtClean="0"/>
              <a:t>05/05/2015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CF7D-245B-4430-9975-684B12858759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BB4C-B8EB-41F1-BC54-FF0641BC75F7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73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43D07CCA-D5AF-4111-B145-D2488C2E4D53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Bradai - Curtet - Morbois - Roche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CURTET Quentin, MORBOIS Antoine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 la position de l’utilisateur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Code couleur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dynamique</a:t>
            </a:r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05A-20CD-4E16-943E-E1FE616582DA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  <a:endParaRPr lang="fr-FR" sz="2600" dirty="0" smtClean="0"/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10D-665A-4C4F-ACC2-841BC889DD30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5F1E-64B5-44F5-A4F1-16E50752F8CE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0" y="2204864"/>
            <a:ext cx="8754861" cy="41873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5917679" cy="844550"/>
          </a:xfrm>
        </p:spPr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localisation</a:t>
            </a:r>
            <a:endParaRPr lang="fr-FR" sz="2600" dirty="0" smtClean="0"/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carte</a:t>
            </a:r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E3D7-03CA-4B72-8609-6CA0025593EE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62547" y="1196752"/>
            <a:ext cx="7954031" cy="2554983"/>
          </a:xfrm>
        </p:spPr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/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nous l’avons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660-62CB-488E-814B-245F87561A7A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197D-7BD6-480C-BF5E-EA88E78565F0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B0E-B67C-4BCA-8529-DBDDF39D6655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55" y="3068960"/>
            <a:ext cx="2557269" cy="19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9540-F6FF-46A1-964F-B3EAD45A010F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79" y="3169677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91680" y="2852936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CB9D-03B6-484C-A470-250B37C8DD6C}" type="datetime1">
              <a:rPr lang="fr-FR" smtClean="0"/>
              <a:t>05/05/2015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585306" y="2356687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19872" y="4151952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54438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499872" y="3436182"/>
            <a:ext cx="0" cy="71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579872" y="2896182"/>
            <a:ext cx="6745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 flipV="1">
            <a:off x="2745306" y="2896182"/>
            <a:ext cx="674566" cy="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E5FD-DAE5-47A8-8BA2-1D9929D0A7C6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489200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854E-E6DD-4F89-8EC5-3DEC2F035CF4}" type="datetime1">
              <a:rPr lang="fr-FR" smtClean="0"/>
              <a:t>05/05/2015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ersonnalisé 6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C0590E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415</TotalTime>
  <Words>309</Words>
  <Application>Microsoft Office PowerPoint</Application>
  <PresentationFormat>Affichage à l'écran (4:3)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Direction Ion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Open data</vt:lpstr>
      <vt:lpstr>Carte</vt:lpstr>
      <vt:lpstr>Géolocalisation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Gama</cp:lastModifiedBy>
  <cp:revision>40</cp:revision>
  <dcterms:created xsi:type="dcterms:W3CDTF">2015-04-08T06:05:02Z</dcterms:created>
  <dcterms:modified xsi:type="dcterms:W3CDTF">2015-05-05T05:00:44Z</dcterms:modified>
</cp:coreProperties>
</file>