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19"/>
  </p:notesMasterIdLst>
  <p:sldIdLst>
    <p:sldId id="256" r:id="rId2"/>
    <p:sldId id="260" r:id="rId3"/>
    <p:sldId id="257" r:id="rId4"/>
    <p:sldId id="271" r:id="rId5"/>
    <p:sldId id="268" r:id="rId6"/>
    <p:sldId id="269" r:id="rId7"/>
    <p:sldId id="259" r:id="rId8"/>
    <p:sldId id="264" r:id="rId9"/>
    <p:sldId id="267" r:id="rId10"/>
    <p:sldId id="266" r:id="rId11"/>
    <p:sldId id="265" r:id="rId12"/>
    <p:sldId id="261" r:id="rId13"/>
    <p:sldId id="270" r:id="rId14"/>
    <p:sldId id="262" r:id="rId15"/>
    <p:sldId id="273" r:id="rId16"/>
    <p:sldId id="272" r:id="rId17"/>
    <p:sldId id="263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2975" autoAdjust="0"/>
  </p:normalViewPr>
  <p:slideViewPr>
    <p:cSldViewPr>
      <p:cViewPr varScale="1">
        <p:scale>
          <a:sx n="96" d="100"/>
          <a:sy n="96" d="100"/>
        </p:scale>
        <p:origin x="20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9F416-0886-4053-A5EC-0C3686C8F540}" type="datetimeFigureOut">
              <a:rPr lang="fr-FR" smtClean="0"/>
              <a:t>17/05/2015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3E37D-C213-4922-BE1B-9F502BE79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65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Haitham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Présentation du projet d’architecture web en bref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Choix</a:t>
            </a:r>
            <a:r>
              <a:rPr lang="fr-FR" baseline="0" dirty="0" smtClean="0">
                <a:solidFill>
                  <a:schemeClr val="bg1"/>
                </a:solidFill>
              </a:rPr>
              <a:t> du nom Archi Vélo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464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797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525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Quentin</a:t>
            </a:r>
          </a:p>
          <a:p>
            <a:r>
              <a:rPr lang="fr-FR" dirty="0" smtClean="0"/>
              <a:t>Description de l’affichage,</a:t>
            </a:r>
            <a:r>
              <a:rPr lang="fr-FR" baseline="0" dirty="0" smtClean="0"/>
              <a:t> des légendes…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448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281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</a:p>
          <a:p>
            <a:r>
              <a:rPr lang="fr-FR" dirty="0" smtClean="0"/>
              <a:t>- Problème de localisation</a:t>
            </a:r>
            <a:r>
              <a:rPr lang="fr-FR" baseline="0" dirty="0" smtClean="0"/>
              <a:t> car le traitement en JS ne s’effectuait pas comme il faut</a:t>
            </a:r>
          </a:p>
          <a:p>
            <a:r>
              <a:rPr lang="fr-FR" dirty="0" smtClean="0"/>
              <a:t>- Pour l’intégration de la carte</a:t>
            </a:r>
            <a:r>
              <a:rPr lang="fr-FR" baseline="0" dirty="0" smtClean="0"/>
              <a:t> on a eu des soucis avec le JS car suivant sa position dans le code la carte ne s’affiche 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096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872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463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Antoine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04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Haitham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Présentation du</a:t>
            </a:r>
            <a:r>
              <a:rPr lang="fr-FR" baseline="0" dirty="0" smtClean="0">
                <a:solidFill>
                  <a:schemeClr val="bg1"/>
                </a:solidFill>
              </a:rPr>
              <a:t> déroulement de la soutenance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93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bg1"/>
                </a:solidFill>
              </a:rPr>
              <a:t>Haitham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bg1"/>
                </a:solidFill>
              </a:rPr>
              <a:t>Conditions</a:t>
            </a:r>
            <a:r>
              <a:rPr lang="fr-FR" baseline="0" dirty="0" smtClean="0">
                <a:solidFill>
                  <a:schemeClr val="bg1"/>
                </a:solidFill>
              </a:rPr>
              <a:t> de départ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chemeClr val="bg1"/>
                </a:solidFill>
              </a:rPr>
              <a:t>Contexte scolaire du projet mais dans un but professionnel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>
                <a:solidFill>
                  <a:schemeClr val="bg1"/>
                </a:solidFill>
              </a:rPr>
              <a:t>Travail par 3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>
                <a:solidFill>
                  <a:schemeClr val="bg1"/>
                </a:solidFill>
              </a:rPr>
              <a:t>Doc pro (écrite et orale)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>
                <a:solidFill>
                  <a:schemeClr val="bg1"/>
                </a:solidFill>
              </a:rPr>
              <a:t>Présentation orale de soutenance devant un jury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17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Haitham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Différentes contraintes:</a:t>
            </a:r>
          </a:p>
          <a:p>
            <a:pPr marL="171450" indent="-171450"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Utilisation des langages Web (HTML CSS PHP JS)</a:t>
            </a:r>
          </a:p>
          <a:p>
            <a:pPr marL="171450" indent="-171450"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Utilisation d’open data (données libres) ici ce sont les données des stations de </a:t>
            </a:r>
            <a:r>
              <a:rPr lang="fr-FR" dirty="0" err="1" smtClean="0">
                <a:solidFill>
                  <a:schemeClr val="bg1"/>
                </a:solidFill>
              </a:rPr>
              <a:t>vélov</a:t>
            </a:r>
            <a:r>
              <a:rPr lang="fr-FR" dirty="0" smtClean="0">
                <a:solidFill>
                  <a:schemeClr val="bg1"/>
                </a:solidFill>
              </a:rPr>
              <a:t>’ lyonnais</a:t>
            </a:r>
          </a:p>
          <a:p>
            <a:pPr marL="171450" indent="-171450"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Contrainte</a:t>
            </a:r>
            <a:r>
              <a:rPr lang="fr-FR" baseline="0" dirty="0" smtClean="0">
                <a:solidFill>
                  <a:schemeClr val="bg1"/>
                </a:solidFill>
              </a:rPr>
              <a:t> de temps : 40h pour réaliser ce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608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Haitham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Objectifs</a:t>
            </a:r>
            <a:r>
              <a:rPr lang="fr-FR" baseline="0" dirty="0" smtClean="0">
                <a:solidFill>
                  <a:schemeClr val="bg1"/>
                </a:solidFill>
              </a:rPr>
              <a:t>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>
                <a:solidFill>
                  <a:schemeClr val="bg1"/>
                </a:solidFill>
              </a:rPr>
              <a:t>Comment exploiter ces données libres dans le cadre du projet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>
                <a:solidFill>
                  <a:schemeClr val="bg1"/>
                </a:solidFill>
              </a:rPr>
              <a:t>Utilisation de la géolocalisation pour faciliter l’utilisation de l’application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>
                <a:solidFill>
                  <a:schemeClr val="bg1"/>
                </a:solidFill>
              </a:rPr>
              <a:t>Rafraichissement des données pour avoir des données en temps réel si la personne reste un certain temps sur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68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785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</a:p>
          <a:p>
            <a:r>
              <a:rPr lang="fr-FR" dirty="0" smtClean="0"/>
              <a:t>4</a:t>
            </a:r>
            <a:r>
              <a:rPr lang="fr-FR" baseline="0" dirty="0" smtClean="0"/>
              <a:t> parties pour cette application: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Index : Cœur du programme, il lance la géolocalisation, affiche la carte et propose les différentes villes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Géolocalisation : </a:t>
            </a:r>
            <a:r>
              <a:rPr lang="fr-FR" baseline="0" dirty="0" err="1" smtClean="0"/>
              <a:t>géolocalise</a:t>
            </a:r>
            <a:r>
              <a:rPr lang="fr-FR" baseline="0" dirty="0" smtClean="0"/>
              <a:t> l’utilisateur et adapte l’affichage suivant les villes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Open data : Traitement des data et ou on les récupère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Carte : légende de la carte avec données dynamiques et affiche la position de l’utilisateur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023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195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61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2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95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4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85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184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333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67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98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1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5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0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15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94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10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11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5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2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58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7738007" cy="255498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 smtClean="0"/>
              <a:t>Architecture Web</a:t>
            </a:r>
            <a:br>
              <a:rPr lang="fr-FR" b="1" dirty="0" smtClean="0"/>
            </a:br>
            <a:r>
              <a:rPr lang="fr-FR" i="1" dirty="0" smtClean="0"/>
              <a:t>Archi-Vélo</a:t>
            </a:r>
            <a:endParaRPr lang="fr-FR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-1260648" y="5805264"/>
            <a:ext cx="4910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BRADAI Haitham, 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CURTET Quentin,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 MORBOIS Antoine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Open 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2244597"/>
            <a:ext cx="7738007" cy="35306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fr-FR" sz="2600" dirty="0" err="1" smtClean="0"/>
              <a:t>JCDecaux</a:t>
            </a:r>
            <a:endParaRPr lang="fr-FR" sz="2600" dirty="0" smtClean="0"/>
          </a:p>
          <a:p>
            <a:pPr>
              <a:lnSpc>
                <a:spcPct val="300000"/>
              </a:lnSpc>
            </a:pPr>
            <a:r>
              <a:rPr lang="fr-FR" sz="2600" dirty="0" smtClean="0"/>
              <a:t>Récupérer le fichier JSON à partir d’une URL</a:t>
            </a:r>
            <a:endParaRPr lang="fr-FR" sz="2600" dirty="0"/>
          </a:p>
          <a:p>
            <a:pPr>
              <a:lnSpc>
                <a:spcPct val="300000"/>
              </a:lnSpc>
            </a:pPr>
            <a:r>
              <a:rPr lang="fr-FR" sz="2600" dirty="0" smtClean="0"/>
              <a:t>Lire le fichier JSON récupéré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890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Carte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348880"/>
            <a:ext cx="6343201" cy="35306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fr-FR" sz="2600" dirty="0" smtClean="0"/>
              <a:t>Afficher la position de l’utilisateur</a:t>
            </a:r>
          </a:p>
          <a:p>
            <a:pPr>
              <a:lnSpc>
                <a:spcPct val="300000"/>
              </a:lnSpc>
            </a:pPr>
            <a:r>
              <a:rPr lang="fr-FR" sz="2600" dirty="0" smtClean="0"/>
              <a:t>Code couleur, logo</a:t>
            </a:r>
          </a:p>
          <a:p>
            <a:pPr>
              <a:lnSpc>
                <a:spcPct val="300000"/>
              </a:lnSpc>
            </a:pPr>
            <a:r>
              <a:rPr lang="fr-FR" sz="2600" dirty="0" smtClean="0"/>
              <a:t>Données dynamiques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694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12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7" y="2420887"/>
            <a:ext cx="7570606" cy="35396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1613160" y="2132856"/>
            <a:ext cx="5917679" cy="84455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11560" y="6021288"/>
            <a:ext cx="3859795" cy="228659"/>
          </a:xfrm>
        </p:spPr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5868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 : Difficultés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6441" y="2204864"/>
            <a:ext cx="6873911" cy="338437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/>
              <a:t>L</a:t>
            </a:r>
            <a:r>
              <a:rPr lang="fr-FR" sz="2600" dirty="0" smtClean="0"/>
              <a:t>ocalisation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Intégration de la carte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 du projet : Retour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244044"/>
            <a:ext cx="6343201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Expérience enrichissante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Mise en situation professionnelle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Aperçu de la globalité du projet</a:t>
            </a:r>
            <a:endParaRPr lang="fr-FR" sz="2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673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 : Et la suite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348880"/>
            <a:ext cx="7233951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Mise en œuvre d’une charte de codage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Code commenté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Dépendance d’un service externe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619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632848" cy="2554983"/>
          </a:xfrm>
        </p:spPr>
        <p:txBody>
          <a:bodyPr/>
          <a:lstStyle/>
          <a:p>
            <a:r>
              <a:rPr lang="fr-FR" sz="4600" dirty="0" smtClean="0"/>
              <a:t>Avez-vous des questions ?</a:t>
            </a:r>
            <a:endParaRPr lang="fr-FR" sz="4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9686" y="6093296"/>
            <a:ext cx="3859795" cy="228659"/>
          </a:xfrm>
        </p:spPr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17</a:t>
            </a:fld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90843" y="927099"/>
            <a:ext cx="6618799" cy="709865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Déroulement de la présentation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6441" y="2348880"/>
            <a:ext cx="6343201" cy="353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fr-FR" sz="2600" dirty="0" smtClean="0"/>
              <a:t>Introduction</a:t>
            </a:r>
            <a:endParaRPr lang="fr-FR" sz="2600" u="sng" dirty="0" smtClean="0"/>
          </a:p>
          <a:p>
            <a:pPr>
              <a:lnSpc>
                <a:spcPct val="200000"/>
              </a:lnSpc>
            </a:pPr>
            <a:r>
              <a:rPr lang="fr-FR" sz="2600" dirty="0" smtClean="0"/>
              <a:t>Objectifs du projet</a:t>
            </a:r>
          </a:p>
          <a:p>
            <a:pPr>
              <a:lnSpc>
                <a:spcPct val="200000"/>
              </a:lnSpc>
            </a:pPr>
            <a:r>
              <a:rPr lang="fr-FR" sz="2600" dirty="0" smtClean="0"/>
              <a:t>Comment l’avons-nous réalisé ?</a:t>
            </a:r>
          </a:p>
          <a:p>
            <a:pPr>
              <a:lnSpc>
                <a:spcPct val="200000"/>
              </a:lnSpc>
            </a:pPr>
            <a:r>
              <a:rPr lang="fr-FR" sz="2600" dirty="0" smtClean="0"/>
              <a:t>Bilan du projet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 : Contexte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6440" y="2348880"/>
            <a:ext cx="8026040" cy="388843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220000"/>
              </a:lnSpc>
            </a:pPr>
            <a:r>
              <a:rPr lang="fr-FR" sz="2600" dirty="0"/>
              <a:t>Travail par groupe de </a:t>
            </a:r>
            <a:r>
              <a:rPr lang="fr-FR" sz="2600" dirty="0" smtClean="0"/>
              <a:t>3. </a:t>
            </a:r>
            <a:endParaRPr lang="fr-FR" sz="2600" dirty="0"/>
          </a:p>
          <a:p>
            <a:pPr marL="342900" lvl="1" indent="-342900">
              <a:lnSpc>
                <a:spcPct val="220000"/>
              </a:lnSpc>
            </a:pPr>
            <a:r>
              <a:rPr lang="fr-FR" sz="2600" dirty="0"/>
              <a:t>Rendre une documentation professionnelle.</a:t>
            </a:r>
          </a:p>
          <a:p>
            <a:pPr marL="342900" lvl="1" indent="-342900">
              <a:lnSpc>
                <a:spcPct val="220000"/>
              </a:lnSpc>
            </a:pPr>
            <a:r>
              <a:rPr lang="fr-FR" sz="2600" dirty="0"/>
              <a:t>Présentation orale devant un </a:t>
            </a:r>
            <a:r>
              <a:rPr lang="fr-FR" sz="2600" dirty="0" smtClean="0"/>
              <a:t>jury</a:t>
            </a:r>
          </a:p>
          <a:p>
            <a:pPr>
              <a:lnSpc>
                <a:spcPct val="150000"/>
              </a:lnSpc>
            </a:pPr>
            <a:endParaRPr lang="fr-FR" sz="2600" dirty="0" smtClean="0"/>
          </a:p>
          <a:p>
            <a:pPr lvl="1">
              <a:lnSpc>
                <a:spcPct val="150000"/>
              </a:lnSpc>
            </a:pPr>
            <a:endParaRPr lang="fr-FR" sz="2600" dirty="0" smtClean="0"/>
          </a:p>
          <a:p>
            <a:endParaRPr lang="fr-FR" sz="2600" dirty="0" smtClean="0"/>
          </a:p>
          <a:p>
            <a:pPr lvl="1">
              <a:buFont typeface="Wingdings" pitchFamily="2" charset="2"/>
              <a:buChar char="Ø"/>
            </a:pPr>
            <a:endParaRPr lang="fr-FR" sz="2600" dirty="0" smtClean="0"/>
          </a:p>
          <a:p>
            <a:pPr lvl="1">
              <a:buFont typeface="Wingdings" pitchFamily="2" charset="2"/>
              <a:buChar char="Ø"/>
            </a:pPr>
            <a:endParaRPr lang="fr-FR" sz="2600" dirty="0" smtClean="0"/>
          </a:p>
          <a:p>
            <a:endParaRPr lang="fr-FR" sz="26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 : 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1" y="2239176"/>
            <a:ext cx="6343201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Langages Web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Utilisation d’open data</a:t>
            </a:r>
          </a:p>
          <a:p>
            <a:pPr>
              <a:lnSpc>
                <a:spcPct val="250000"/>
              </a:lnSpc>
            </a:pPr>
            <a:r>
              <a:rPr lang="fr-FR" sz="2600" dirty="0"/>
              <a:t>4</a:t>
            </a:r>
            <a:r>
              <a:rPr lang="fr-FR" sz="2600" dirty="0" smtClean="0"/>
              <a:t>0 heures de travail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564904"/>
            <a:ext cx="2557726" cy="191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8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1" y="2204864"/>
            <a:ext cx="6343201" cy="3530600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250000"/>
              </a:lnSpc>
            </a:pPr>
            <a:r>
              <a:rPr lang="fr-FR" sz="2600" dirty="0"/>
              <a:t>L’intégration </a:t>
            </a:r>
            <a:r>
              <a:rPr lang="fr-FR" sz="2600" dirty="0" smtClean="0"/>
              <a:t>d’open data</a:t>
            </a:r>
            <a:endParaRPr lang="fr-FR" sz="2600" dirty="0"/>
          </a:p>
          <a:p>
            <a:pPr>
              <a:lnSpc>
                <a:spcPct val="250000"/>
              </a:lnSpc>
            </a:pPr>
            <a:r>
              <a:rPr lang="fr-FR" sz="2600" dirty="0" smtClean="0"/>
              <a:t>La géolocalisation de l’utilisateur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Le rafraichissement des données</a:t>
            </a:r>
            <a:endParaRPr lang="fr-FR" sz="2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310" y="3258314"/>
            <a:ext cx="2494663" cy="16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27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>
          <a:xfrm>
            <a:off x="1613160" y="2060848"/>
            <a:ext cx="5917679" cy="1008112"/>
          </a:xfrm>
        </p:spPr>
        <p:txBody>
          <a:bodyPr/>
          <a:lstStyle/>
          <a:p>
            <a:pPr algn="ctr"/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11560" y="6021288"/>
            <a:ext cx="3859795" cy="228659"/>
          </a:xfrm>
        </p:spPr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645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66440" y="927099"/>
            <a:ext cx="6513872" cy="70986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Architecture simplifiée du projet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7</a:t>
            </a:fld>
            <a:endParaRPr lang="fr-FR"/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659874" y="2356182"/>
            <a:ext cx="216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Open Data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537233" y="4148218"/>
            <a:ext cx="2160000" cy="1080000"/>
          </a:xfrm>
          <a:prstGeom prst="rect">
            <a:avLst/>
          </a:prstGeom>
          <a:gradFill>
            <a:gsLst>
              <a:gs pos="0">
                <a:schemeClr val="dk2">
                  <a:tint val="92000"/>
                  <a:hueMod val="96000"/>
                  <a:satMod val="128000"/>
                  <a:lumMod val="114000"/>
                </a:schemeClr>
              </a:gs>
              <a:gs pos="100000">
                <a:schemeClr val="dk2">
                  <a:tint val="100000"/>
                  <a:shade val="62000"/>
                  <a:hueMod val="100000"/>
                  <a:satMod val="134000"/>
                  <a:lumMod val="56000"/>
                </a:schemeClr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Carte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356670" y="2349000"/>
            <a:ext cx="216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Géolocalisation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537233" y="2356182"/>
            <a:ext cx="216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Index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1" idx="0"/>
            <a:endCxn id="13" idx="2"/>
          </p:cNvCxnSpPr>
          <p:nvPr/>
        </p:nvCxnSpPr>
        <p:spPr>
          <a:xfrm flipV="1">
            <a:off x="4617233" y="3436182"/>
            <a:ext cx="0" cy="712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2" idx="1"/>
            <a:endCxn id="13" idx="3"/>
          </p:cNvCxnSpPr>
          <p:nvPr/>
        </p:nvCxnSpPr>
        <p:spPr>
          <a:xfrm flipH="1">
            <a:off x="5697233" y="2889000"/>
            <a:ext cx="659437" cy="7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" idx="3"/>
            <a:endCxn id="13" idx="1"/>
          </p:cNvCxnSpPr>
          <p:nvPr/>
        </p:nvCxnSpPr>
        <p:spPr>
          <a:xfrm>
            <a:off x="2819874" y="2896182"/>
            <a:ext cx="7173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6513872" cy="709865"/>
          </a:xfrm>
        </p:spPr>
        <p:txBody>
          <a:bodyPr/>
          <a:lstStyle/>
          <a:p>
            <a:pPr algn="ctr"/>
            <a:r>
              <a:rPr lang="fr-FR" dirty="0" smtClean="0"/>
              <a:t>Index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234105"/>
            <a:ext cx="7603483" cy="35306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fr-FR" sz="2600" dirty="0" smtClean="0"/>
              <a:t>Lance la géolocalisation</a:t>
            </a:r>
          </a:p>
          <a:p>
            <a:pPr>
              <a:lnSpc>
                <a:spcPct val="300000"/>
              </a:lnSpc>
            </a:pPr>
            <a:r>
              <a:rPr lang="fr-FR" sz="2600" dirty="0" smtClean="0"/>
              <a:t>Propose les différentes villes</a:t>
            </a:r>
            <a:endParaRPr lang="fr-FR" sz="2600" dirty="0"/>
          </a:p>
          <a:p>
            <a:pPr>
              <a:lnSpc>
                <a:spcPct val="300000"/>
              </a:lnSpc>
            </a:pPr>
            <a:r>
              <a:rPr lang="fr-FR" sz="2600" dirty="0" smtClean="0"/>
              <a:t>Affiche la carte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730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Géolocalisation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1902" y="2564904"/>
            <a:ext cx="7663797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Cible l’utilisateur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Adapte l’affichage par défaut</a:t>
            </a:r>
            <a:endParaRPr lang="fr-FR" sz="26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37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471</TotalTime>
  <Words>550</Words>
  <Application>Microsoft Office PowerPoint</Application>
  <PresentationFormat>Affichage à l'écran (4:3)</PresentationFormat>
  <Paragraphs>152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Garamond</vt:lpstr>
      <vt:lpstr>Wingdings</vt:lpstr>
      <vt:lpstr>Organique</vt:lpstr>
      <vt:lpstr>Architecture Web Archi-Vélo</vt:lpstr>
      <vt:lpstr>Déroulement de la présentation</vt:lpstr>
      <vt:lpstr>Introduction : Contexte</vt:lpstr>
      <vt:lpstr>Introduction : Contraintes</vt:lpstr>
      <vt:lpstr>Objectifs du projet</vt:lpstr>
      <vt:lpstr>Réalisation</vt:lpstr>
      <vt:lpstr>Architecture simplifiée du projet</vt:lpstr>
      <vt:lpstr>Index</vt:lpstr>
      <vt:lpstr>Géolocalisation</vt:lpstr>
      <vt:lpstr>Open data</vt:lpstr>
      <vt:lpstr>Carte</vt:lpstr>
      <vt:lpstr>Réalisation</vt:lpstr>
      <vt:lpstr>Bilan</vt:lpstr>
      <vt:lpstr>Bilan : Difficultés</vt:lpstr>
      <vt:lpstr>Bilan du projet : Retour</vt:lpstr>
      <vt:lpstr>Bilan : Et la suite ?</vt:lpstr>
      <vt:lpstr>Avez-vous des 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Multithread</dc:title>
  <dc:creator>Alexandre Roche</dc:creator>
  <cp:lastModifiedBy>Quentin Curtet</cp:lastModifiedBy>
  <cp:revision>48</cp:revision>
  <dcterms:created xsi:type="dcterms:W3CDTF">2015-04-08T06:05:02Z</dcterms:created>
  <dcterms:modified xsi:type="dcterms:W3CDTF">2015-05-17T09:45:05Z</dcterms:modified>
</cp:coreProperties>
</file>