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6" r:id="rId10"/>
    <p:sldId id="265" r:id="rId11"/>
    <p:sldId id="267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6" d="100"/>
          <a:sy n="96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15/05/2015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6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2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0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bg1"/>
                </a:solidFill>
              </a:rPr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8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9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1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260648" y="5805264"/>
            <a:ext cx="491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CURTET Quentin,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 MORBOIS Antoine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Afficher </a:t>
            </a:r>
            <a:r>
              <a:rPr lang="fr-FR" sz="2600" dirty="0" smtClean="0"/>
              <a:t>la position de l’utilisateur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Code couleur, logo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</a:t>
            </a:r>
            <a:r>
              <a:rPr lang="fr-FR" sz="2600" dirty="0" smtClean="0"/>
              <a:t>dynamiques</a:t>
            </a:r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" y="2420887"/>
            <a:ext cx="7570606" cy="3539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613160" y="2132856"/>
            <a:ext cx="5917679" cy="844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/>
              <a:t>L</a:t>
            </a:r>
            <a:r>
              <a:rPr lang="fr-FR" sz="2600" dirty="0" smtClean="0"/>
              <a:t>ocalisation</a:t>
            </a:r>
            <a:endParaRPr lang="fr-FR" sz="2600" dirty="0" smtClean="0"/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</a:t>
            </a:r>
            <a:r>
              <a:rPr lang="fr-FR" sz="2600" dirty="0" smtClean="0"/>
              <a:t>d’une </a:t>
            </a:r>
            <a:r>
              <a:rPr lang="fr-FR" sz="2600" dirty="0" smtClean="0"/>
              <a:t>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632848" cy="2554983"/>
          </a:xfrm>
        </p:spPr>
        <p:txBody>
          <a:bodyPr/>
          <a:lstStyle/>
          <a:p>
            <a:r>
              <a:rPr lang="fr-FR" sz="4600" dirty="0" smtClean="0"/>
              <a:t>Avez-vous des questions ?</a:t>
            </a:r>
            <a:endParaRPr lang="fr-FR" sz="4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</a:t>
            </a:r>
            <a:r>
              <a:rPr lang="fr-FR" sz="2600" dirty="0" smtClean="0"/>
              <a:t>l’avons-nous </a:t>
            </a:r>
            <a:r>
              <a:rPr lang="fr-FR" sz="2600" dirty="0" smtClean="0"/>
              <a:t>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557726" cy="1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0" y="3258314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13160" y="2060848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59874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37233" y="4148218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56670" y="2349000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537233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617233" y="3436182"/>
            <a:ext cx="0" cy="7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697233" y="2889000"/>
            <a:ext cx="659437" cy="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>
            <a:off x="2819874" y="2896182"/>
            <a:ext cx="717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244597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err="1" smtClean="0"/>
              <a:t>JCDecaux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Récupérer 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443</TotalTime>
  <Words>313</Words>
  <Application>Microsoft Office PowerPoint</Application>
  <PresentationFormat>Affichage à l'écran (4:3)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Open data</vt:lpstr>
      <vt:lpstr>Carte</vt:lpstr>
      <vt:lpstr>Géolocalisation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Quentin Curtet</cp:lastModifiedBy>
  <cp:revision>45</cp:revision>
  <dcterms:created xsi:type="dcterms:W3CDTF">2015-04-08T06:05:02Z</dcterms:created>
  <dcterms:modified xsi:type="dcterms:W3CDTF">2015-05-15T19:44:37Z</dcterms:modified>
</cp:coreProperties>
</file>