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2" r:id="rId1"/>
  </p:sldMasterIdLst>
  <p:notesMasterIdLst>
    <p:notesMasterId r:id="rId19"/>
  </p:notesMasterIdLst>
  <p:sldIdLst>
    <p:sldId id="256" r:id="rId2"/>
    <p:sldId id="260" r:id="rId3"/>
    <p:sldId id="257" r:id="rId4"/>
    <p:sldId id="271" r:id="rId5"/>
    <p:sldId id="268" r:id="rId6"/>
    <p:sldId id="269" r:id="rId7"/>
    <p:sldId id="259" r:id="rId8"/>
    <p:sldId id="264" r:id="rId9"/>
    <p:sldId id="266" r:id="rId10"/>
    <p:sldId id="265" r:id="rId11"/>
    <p:sldId id="267" r:id="rId12"/>
    <p:sldId id="261" r:id="rId13"/>
    <p:sldId id="270" r:id="rId14"/>
    <p:sldId id="262" r:id="rId15"/>
    <p:sldId id="273" r:id="rId16"/>
    <p:sldId id="272" r:id="rId17"/>
    <p:sldId id="263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82975" autoAdjust="0"/>
  </p:normalViewPr>
  <p:slideViewPr>
    <p:cSldViewPr>
      <p:cViewPr varScale="1">
        <p:scale>
          <a:sx n="94" d="100"/>
          <a:sy n="94" d="100"/>
        </p:scale>
        <p:origin x="204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9F416-0886-4053-A5EC-0C3686C8F540}" type="datetimeFigureOut">
              <a:rPr lang="fr-FR" smtClean="0"/>
              <a:t>06/05/2015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3E37D-C213-4922-BE1B-9F502BE799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0659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Quentin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39371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Antoine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8618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Haitham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448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Haitham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10963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Quentin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98721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Alexandre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8463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Quentin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5172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Quentin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7608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Alexandre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3685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9785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Antoine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0023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Antoine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7195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Antoine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4797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Antoine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3E37D-C213-4922-BE1B-9F502BE7998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1525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7" name="Picture 6" descr="S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25780"/>
              <a:ext cx="1664208" cy="612648"/>
            </a:xfrm>
            <a:prstGeom prst="rect">
              <a:avLst/>
            </a:prstGeom>
          </p:spPr>
        </p:pic>
        <p:pic>
          <p:nvPicPr>
            <p:cNvPr id="14" name="Picture 13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719572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r>
              <a:rPr lang="fr-FR" smtClean="0"/>
              <a:t>Bradai - Curtet - Morbois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523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5957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74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185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9184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333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567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2984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517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151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507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7158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949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109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7110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75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70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26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58001"/>
            <a:chOff x="0" y="0"/>
            <a:chExt cx="9144000" cy="6858001"/>
          </a:xfrm>
        </p:grpSpPr>
        <p:pic>
          <p:nvPicPr>
            <p:cNvPr id="8" name="Picture 7" descr="S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39689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6211888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fr-FR" smtClean="0"/>
              <a:t>Bradai - Curtet - Morbois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57C6835-BC19-4786-ADE8-E52C5E3962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1587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  <p:sldLayoutId id="2147483934" r:id="rId12"/>
    <p:sldLayoutId id="2147483935" r:id="rId13"/>
    <p:sldLayoutId id="2147483936" r:id="rId14"/>
    <p:sldLayoutId id="2147483937" r:id="rId15"/>
    <p:sldLayoutId id="2147483938" r:id="rId16"/>
    <p:sldLayoutId id="2147483939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6441" y="2222623"/>
            <a:ext cx="7738007" cy="255498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 smtClean="0"/>
              <a:t>Architecture Web</a:t>
            </a:r>
            <a:br>
              <a:rPr lang="fr-FR" b="1" dirty="0" smtClean="0"/>
            </a:br>
            <a:r>
              <a:rPr lang="fr-FR" i="1" dirty="0" smtClean="0"/>
              <a:t>Archi-Vélo</a:t>
            </a:r>
            <a:endParaRPr lang="fr-FR" i="1" dirty="0"/>
          </a:p>
        </p:txBody>
      </p:sp>
      <p:sp>
        <p:nvSpPr>
          <p:cNvPr id="5" name="ZoneTexte 4"/>
          <p:cNvSpPr txBox="1"/>
          <p:nvPr/>
        </p:nvSpPr>
        <p:spPr>
          <a:xfrm>
            <a:off x="-1260648" y="5805264"/>
            <a:ext cx="4910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BRADAI Haitham, </a:t>
            </a:r>
            <a:endParaRPr lang="fr-FR" dirty="0" smtClean="0">
              <a:solidFill>
                <a:schemeClr val="bg1"/>
              </a:solidFill>
            </a:endParaRPr>
          </a:p>
          <a:p>
            <a:pPr algn="ctr"/>
            <a:r>
              <a:rPr lang="fr-FR" dirty="0" smtClean="0">
                <a:solidFill>
                  <a:schemeClr val="bg1"/>
                </a:solidFill>
              </a:rPr>
              <a:t>CURTET </a:t>
            </a:r>
            <a:r>
              <a:rPr lang="fr-FR" dirty="0" smtClean="0">
                <a:solidFill>
                  <a:schemeClr val="bg1"/>
                </a:solidFill>
              </a:rPr>
              <a:t>Quentin</a:t>
            </a:r>
            <a:r>
              <a:rPr lang="fr-FR" dirty="0" smtClean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smtClean="0">
                <a:solidFill>
                  <a:schemeClr val="bg1"/>
                </a:solidFill>
              </a:rPr>
              <a:t>MORBOIS Antoine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Bradai - Curtet - Morbois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1</a:t>
            </a:fld>
            <a:endParaRPr lang="fr-FR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Carte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66440" y="2348880"/>
            <a:ext cx="6343201" cy="3530600"/>
          </a:xfrm>
        </p:spPr>
        <p:txBody>
          <a:bodyPr>
            <a:noAutofit/>
          </a:bodyPr>
          <a:lstStyle/>
          <a:p>
            <a:pPr>
              <a:lnSpc>
                <a:spcPct val="300000"/>
              </a:lnSpc>
            </a:pPr>
            <a:r>
              <a:rPr lang="fr-FR" sz="2600" dirty="0" smtClean="0"/>
              <a:t>Affiche la position de l’utilisateur</a:t>
            </a:r>
          </a:p>
          <a:p>
            <a:pPr>
              <a:lnSpc>
                <a:spcPct val="300000"/>
              </a:lnSpc>
            </a:pPr>
            <a:r>
              <a:rPr lang="fr-FR" sz="2600" dirty="0" smtClean="0"/>
              <a:t>Code </a:t>
            </a:r>
            <a:r>
              <a:rPr lang="fr-FR" sz="2600" dirty="0" smtClean="0"/>
              <a:t>couleur, logo</a:t>
            </a:r>
            <a:endParaRPr lang="fr-FR" sz="2600" dirty="0" smtClean="0"/>
          </a:p>
          <a:p>
            <a:pPr>
              <a:lnSpc>
                <a:spcPct val="300000"/>
              </a:lnSpc>
            </a:pPr>
            <a:r>
              <a:rPr lang="fr-FR" sz="2600" dirty="0" smtClean="0"/>
              <a:t>Données dynamique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Bradai - Curtet - Morbois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6940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Géolocalisation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1902" y="2564904"/>
            <a:ext cx="7663797" cy="3530600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fr-FR" sz="2600" dirty="0" smtClean="0"/>
              <a:t>Cible l’utilisateur</a:t>
            </a:r>
          </a:p>
          <a:p>
            <a:pPr>
              <a:lnSpc>
                <a:spcPct val="250000"/>
              </a:lnSpc>
            </a:pPr>
            <a:r>
              <a:rPr lang="fr-FR" sz="2600" dirty="0" smtClean="0"/>
              <a:t>Adapte l’affichage par défaut</a:t>
            </a:r>
            <a:endParaRPr lang="fr-FR" sz="2600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Bradai - Curtet - Morbois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8377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Réalisation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Bradai - Curtet - Morbois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12</a:t>
            </a:fld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97" y="2420887"/>
            <a:ext cx="7570606" cy="353964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1"/>
          <p:cNvSpPr>
            <a:spLocks noGrp="1"/>
          </p:cNvSpPr>
          <p:nvPr>
            <p:ph type="ctrTitle"/>
          </p:nvPr>
        </p:nvSpPr>
        <p:spPr>
          <a:xfrm>
            <a:off x="1613160" y="2132856"/>
            <a:ext cx="5917679" cy="84455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Bilan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611560" y="6021288"/>
            <a:ext cx="3859795" cy="228659"/>
          </a:xfrm>
        </p:spPr>
        <p:txBody>
          <a:bodyPr/>
          <a:lstStyle/>
          <a:p>
            <a:r>
              <a:rPr lang="fr-FR" dirty="0" smtClean="0"/>
              <a:t>Bradai - Curtet - Morbois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95868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Bilan : Difficultés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66441" y="2204864"/>
            <a:ext cx="6873911" cy="3384376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fr-FR" sz="2600" dirty="0" smtClean="0"/>
              <a:t>localisation</a:t>
            </a:r>
          </a:p>
          <a:p>
            <a:pPr>
              <a:lnSpc>
                <a:spcPct val="250000"/>
              </a:lnSpc>
            </a:pPr>
            <a:r>
              <a:rPr lang="fr-FR" sz="2600" dirty="0" smtClean="0"/>
              <a:t>Intégration de la carte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Bradai - Curtet - Morbois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14</a:t>
            </a:fld>
            <a:endParaRPr lang="fr-FR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Bilan du projet : Retour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66440" y="2244044"/>
            <a:ext cx="6343201" cy="3530600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fr-FR" sz="2600" dirty="0" smtClean="0"/>
              <a:t>Expérience enrichissante</a:t>
            </a:r>
          </a:p>
          <a:p>
            <a:pPr>
              <a:lnSpc>
                <a:spcPct val="250000"/>
              </a:lnSpc>
            </a:pPr>
            <a:r>
              <a:rPr lang="fr-FR" sz="2600" dirty="0" smtClean="0"/>
              <a:t>Mise en situation professionnelle</a:t>
            </a:r>
          </a:p>
          <a:p>
            <a:pPr>
              <a:lnSpc>
                <a:spcPct val="250000"/>
              </a:lnSpc>
            </a:pPr>
            <a:r>
              <a:rPr lang="fr-FR" sz="2600" dirty="0" smtClean="0"/>
              <a:t>Aperçu de la globalité du projet</a:t>
            </a:r>
            <a:endParaRPr lang="fr-FR" sz="26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Bradai - Curtet - Morbois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3673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Bilan : Et la suite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66440" y="2348880"/>
            <a:ext cx="7233951" cy="3530600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fr-FR" sz="2600" dirty="0" smtClean="0"/>
              <a:t>Mise en œuvre d’un charte de codage</a:t>
            </a:r>
          </a:p>
          <a:p>
            <a:pPr>
              <a:lnSpc>
                <a:spcPct val="250000"/>
              </a:lnSpc>
            </a:pPr>
            <a:r>
              <a:rPr lang="fr-FR" sz="2600" dirty="0" smtClean="0"/>
              <a:t>Code commenté</a:t>
            </a:r>
          </a:p>
          <a:p>
            <a:pPr>
              <a:lnSpc>
                <a:spcPct val="250000"/>
              </a:lnSpc>
            </a:pPr>
            <a:r>
              <a:rPr lang="fr-FR" sz="2600" dirty="0" smtClean="0"/>
              <a:t>Dépendance d’un service externe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Bradai - Curtet - Morbois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36190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>
          <a:xfrm>
            <a:off x="755576" y="548680"/>
            <a:ext cx="7632848" cy="2554983"/>
          </a:xfrm>
        </p:spPr>
        <p:txBody>
          <a:bodyPr/>
          <a:lstStyle/>
          <a:p>
            <a:r>
              <a:rPr lang="fr-FR" sz="4600" dirty="0" smtClean="0"/>
              <a:t>Avez-vous des questions ?</a:t>
            </a:r>
            <a:endParaRPr lang="fr-FR" sz="46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9686" y="6093296"/>
            <a:ext cx="3859795" cy="228659"/>
          </a:xfrm>
        </p:spPr>
        <p:txBody>
          <a:bodyPr/>
          <a:lstStyle/>
          <a:p>
            <a:r>
              <a:rPr lang="fr-FR" dirty="0" smtClean="0"/>
              <a:t>Bradai - Curtet - Morbois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17</a:t>
            </a:fld>
            <a:endParaRPr lang="fr-FR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590843" y="927099"/>
            <a:ext cx="6618799" cy="709865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Déroulement de la présentation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66441" y="2348880"/>
            <a:ext cx="6343201" cy="35306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fr-FR" sz="2600" dirty="0" smtClean="0"/>
              <a:t>Introduction</a:t>
            </a:r>
            <a:endParaRPr lang="fr-FR" sz="2600" u="sng" dirty="0" smtClean="0"/>
          </a:p>
          <a:p>
            <a:pPr>
              <a:lnSpc>
                <a:spcPct val="200000"/>
              </a:lnSpc>
            </a:pPr>
            <a:r>
              <a:rPr lang="fr-FR" sz="2600" dirty="0" smtClean="0"/>
              <a:t>Objectifs du projet</a:t>
            </a:r>
          </a:p>
          <a:p>
            <a:pPr>
              <a:lnSpc>
                <a:spcPct val="200000"/>
              </a:lnSpc>
            </a:pPr>
            <a:r>
              <a:rPr lang="fr-FR" sz="2600" dirty="0" smtClean="0"/>
              <a:t>Comment nous l’avons réalisé ?</a:t>
            </a:r>
          </a:p>
          <a:p>
            <a:pPr>
              <a:lnSpc>
                <a:spcPct val="200000"/>
              </a:lnSpc>
            </a:pPr>
            <a:r>
              <a:rPr lang="fr-FR" sz="2600" dirty="0" smtClean="0"/>
              <a:t>Bilan du projet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Bradai - Curtet - Morbois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2</a:t>
            </a:fld>
            <a:endParaRPr lang="fr-FR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Introduction : Contexte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66440" y="2348880"/>
            <a:ext cx="8026040" cy="3888432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220000"/>
              </a:lnSpc>
            </a:pPr>
            <a:r>
              <a:rPr lang="fr-FR" sz="2600" dirty="0"/>
              <a:t>Travail par groupe de </a:t>
            </a:r>
            <a:r>
              <a:rPr lang="fr-FR" sz="2600" dirty="0" smtClean="0"/>
              <a:t>3. </a:t>
            </a:r>
            <a:endParaRPr lang="fr-FR" sz="2600" dirty="0"/>
          </a:p>
          <a:p>
            <a:pPr marL="342900" lvl="1" indent="-342900">
              <a:lnSpc>
                <a:spcPct val="220000"/>
              </a:lnSpc>
            </a:pPr>
            <a:r>
              <a:rPr lang="fr-FR" sz="2600" dirty="0"/>
              <a:t>Rendre une documentation professionnelle.</a:t>
            </a:r>
          </a:p>
          <a:p>
            <a:pPr marL="342900" lvl="1" indent="-342900">
              <a:lnSpc>
                <a:spcPct val="220000"/>
              </a:lnSpc>
            </a:pPr>
            <a:r>
              <a:rPr lang="fr-FR" sz="2600" dirty="0"/>
              <a:t>Présentation orale devant un </a:t>
            </a:r>
            <a:r>
              <a:rPr lang="fr-FR" sz="2600" dirty="0" smtClean="0"/>
              <a:t>jury</a:t>
            </a:r>
          </a:p>
          <a:p>
            <a:pPr>
              <a:lnSpc>
                <a:spcPct val="150000"/>
              </a:lnSpc>
            </a:pPr>
            <a:endParaRPr lang="fr-FR" sz="2600" dirty="0" smtClean="0"/>
          </a:p>
          <a:p>
            <a:pPr lvl="1">
              <a:lnSpc>
                <a:spcPct val="150000"/>
              </a:lnSpc>
            </a:pPr>
            <a:endParaRPr lang="fr-FR" sz="2600" dirty="0" smtClean="0"/>
          </a:p>
          <a:p>
            <a:endParaRPr lang="fr-FR" sz="2600" dirty="0" smtClean="0"/>
          </a:p>
          <a:p>
            <a:pPr lvl="1">
              <a:buFont typeface="Wingdings" pitchFamily="2" charset="2"/>
              <a:buChar char="Ø"/>
            </a:pPr>
            <a:endParaRPr lang="fr-FR" sz="2600" dirty="0" smtClean="0"/>
          </a:p>
          <a:p>
            <a:pPr lvl="1">
              <a:buFont typeface="Wingdings" pitchFamily="2" charset="2"/>
              <a:buChar char="Ø"/>
            </a:pPr>
            <a:endParaRPr lang="fr-FR" sz="2600" dirty="0" smtClean="0"/>
          </a:p>
          <a:p>
            <a:endParaRPr lang="fr-FR" sz="2600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Bradai - Curtet - Morbois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3</a:t>
            </a:fld>
            <a:endParaRPr lang="fr-FR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Introduction : Contraintes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66441" y="2239176"/>
            <a:ext cx="6343201" cy="3530600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fr-FR" sz="2600" dirty="0" smtClean="0"/>
              <a:t>Langages Web</a:t>
            </a:r>
          </a:p>
          <a:p>
            <a:pPr>
              <a:lnSpc>
                <a:spcPct val="250000"/>
              </a:lnSpc>
            </a:pPr>
            <a:r>
              <a:rPr lang="fr-FR" sz="2600" dirty="0" smtClean="0"/>
              <a:t>Utilisation d’open data</a:t>
            </a:r>
          </a:p>
          <a:p>
            <a:pPr>
              <a:lnSpc>
                <a:spcPct val="250000"/>
              </a:lnSpc>
            </a:pPr>
            <a:r>
              <a:rPr lang="fr-FR" sz="2600" dirty="0"/>
              <a:t>4</a:t>
            </a:r>
            <a:r>
              <a:rPr lang="fr-FR" sz="2600" dirty="0" smtClean="0"/>
              <a:t>0 heures de travail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Bradai - Curtet - Morbois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4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564904"/>
            <a:ext cx="2557726" cy="191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768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Objectifs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66441" y="2204864"/>
            <a:ext cx="6343201" cy="3530600"/>
          </a:xfrm>
        </p:spPr>
        <p:txBody>
          <a:bodyPr>
            <a:noAutofit/>
          </a:bodyPr>
          <a:lstStyle/>
          <a:p>
            <a:pPr marL="342900" lvl="1" indent="-342900">
              <a:lnSpc>
                <a:spcPct val="250000"/>
              </a:lnSpc>
            </a:pPr>
            <a:r>
              <a:rPr lang="fr-FR" sz="2600" dirty="0"/>
              <a:t>L’intégration </a:t>
            </a:r>
            <a:r>
              <a:rPr lang="fr-FR" sz="2600" dirty="0" smtClean="0"/>
              <a:t>d’open data</a:t>
            </a:r>
            <a:endParaRPr lang="fr-FR" sz="2600" dirty="0"/>
          </a:p>
          <a:p>
            <a:pPr>
              <a:lnSpc>
                <a:spcPct val="250000"/>
              </a:lnSpc>
            </a:pPr>
            <a:r>
              <a:rPr lang="fr-FR" sz="2600" dirty="0" smtClean="0"/>
              <a:t>La géolocalisation de l’utilisateur</a:t>
            </a:r>
          </a:p>
          <a:p>
            <a:pPr>
              <a:lnSpc>
                <a:spcPct val="250000"/>
              </a:lnSpc>
            </a:pPr>
            <a:r>
              <a:rPr lang="fr-FR" sz="2600" dirty="0" smtClean="0"/>
              <a:t>Le rafraichissement des données</a:t>
            </a:r>
            <a:endParaRPr lang="fr-FR" sz="26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Bradai - Curtet - Morbois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5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310" y="3258314"/>
            <a:ext cx="2494663" cy="16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9273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ctrTitle"/>
          </p:nvPr>
        </p:nvSpPr>
        <p:spPr>
          <a:xfrm>
            <a:off x="1613160" y="2060848"/>
            <a:ext cx="5917679" cy="1008112"/>
          </a:xfrm>
        </p:spPr>
        <p:txBody>
          <a:bodyPr/>
          <a:lstStyle/>
          <a:p>
            <a:pPr algn="ctr"/>
            <a:r>
              <a:rPr lang="fr-FR" dirty="0" smtClean="0"/>
              <a:t>Réalisation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611560" y="6021288"/>
            <a:ext cx="3859795" cy="228659"/>
          </a:xfrm>
        </p:spPr>
        <p:txBody>
          <a:bodyPr/>
          <a:lstStyle/>
          <a:p>
            <a:r>
              <a:rPr lang="fr-FR" dirty="0" smtClean="0"/>
              <a:t>Bradai - Curtet - Morbois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0645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866440" y="927099"/>
            <a:ext cx="6513872" cy="70986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Architecture simplifiée du projet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Bradai - Curtet - Morbois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7</a:t>
            </a:fld>
            <a:endParaRPr lang="fr-FR"/>
          </a:p>
        </p:txBody>
      </p:sp>
      <p:sp>
        <p:nvSpPr>
          <p:cNvPr id="2" name="Rectangle 1"/>
          <p:cNvSpPr>
            <a:spLocks/>
          </p:cNvSpPr>
          <p:nvPr/>
        </p:nvSpPr>
        <p:spPr>
          <a:xfrm>
            <a:off x="659874" y="2356182"/>
            <a:ext cx="2160000" cy="10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Open Data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3537233" y="4148218"/>
            <a:ext cx="2160000" cy="1080000"/>
          </a:xfrm>
          <a:prstGeom prst="rect">
            <a:avLst/>
          </a:prstGeom>
          <a:gradFill>
            <a:gsLst>
              <a:gs pos="0">
                <a:schemeClr val="dk2">
                  <a:tint val="92000"/>
                  <a:hueMod val="96000"/>
                  <a:satMod val="128000"/>
                  <a:lumMod val="114000"/>
                </a:schemeClr>
              </a:gs>
              <a:gs pos="100000">
                <a:schemeClr val="dk2">
                  <a:tint val="100000"/>
                  <a:shade val="62000"/>
                  <a:hueMod val="100000"/>
                  <a:satMod val="134000"/>
                  <a:lumMod val="56000"/>
                </a:schemeClr>
              </a:gs>
            </a:gsLst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Carte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6356670" y="2349000"/>
            <a:ext cx="2160000" cy="10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Géolocalisation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537233" y="2356182"/>
            <a:ext cx="2160000" cy="10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Index</a:t>
            </a:r>
            <a:endParaRPr lang="fr-FR" dirty="0"/>
          </a:p>
        </p:txBody>
      </p:sp>
      <p:cxnSp>
        <p:nvCxnSpPr>
          <p:cNvPr id="15" name="Connecteur droit avec flèche 14"/>
          <p:cNvCxnSpPr>
            <a:stCxn id="11" idx="0"/>
            <a:endCxn id="13" idx="2"/>
          </p:cNvCxnSpPr>
          <p:nvPr/>
        </p:nvCxnSpPr>
        <p:spPr>
          <a:xfrm flipV="1">
            <a:off x="4617233" y="3436182"/>
            <a:ext cx="0" cy="712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12" idx="1"/>
            <a:endCxn id="13" idx="3"/>
          </p:cNvCxnSpPr>
          <p:nvPr/>
        </p:nvCxnSpPr>
        <p:spPr>
          <a:xfrm flipH="1">
            <a:off x="5697233" y="2889000"/>
            <a:ext cx="659437" cy="71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" idx="3"/>
            <a:endCxn id="13" idx="1"/>
          </p:cNvCxnSpPr>
          <p:nvPr/>
        </p:nvCxnSpPr>
        <p:spPr>
          <a:xfrm>
            <a:off x="2819874" y="2896182"/>
            <a:ext cx="7173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66440" y="927099"/>
            <a:ext cx="6513872" cy="709865"/>
          </a:xfrm>
        </p:spPr>
        <p:txBody>
          <a:bodyPr/>
          <a:lstStyle/>
          <a:p>
            <a:pPr algn="ctr"/>
            <a:r>
              <a:rPr lang="fr-FR" dirty="0" smtClean="0"/>
              <a:t>Index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66440" y="2234105"/>
            <a:ext cx="7603483" cy="3530600"/>
          </a:xfrm>
        </p:spPr>
        <p:txBody>
          <a:bodyPr>
            <a:noAutofit/>
          </a:bodyPr>
          <a:lstStyle/>
          <a:p>
            <a:pPr>
              <a:lnSpc>
                <a:spcPct val="300000"/>
              </a:lnSpc>
            </a:pPr>
            <a:r>
              <a:rPr lang="fr-FR" sz="2600" dirty="0" smtClean="0"/>
              <a:t>Lance la géolocalisation</a:t>
            </a:r>
          </a:p>
          <a:p>
            <a:pPr>
              <a:lnSpc>
                <a:spcPct val="300000"/>
              </a:lnSpc>
            </a:pPr>
            <a:r>
              <a:rPr lang="fr-FR" sz="2600" dirty="0" smtClean="0"/>
              <a:t>Propose les différentes villes</a:t>
            </a:r>
            <a:endParaRPr lang="fr-FR" sz="2600" dirty="0"/>
          </a:p>
          <a:p>
            <a:pPr>
              <a:lnSpc>
                <a:spcPct val="300000"/>
              </a:lnSpc>
            </a:pPr>
            <a:r>
              <a:rPr lang="fr-FR" sz="2600" dirty="0" smtClean="0"/>
              <a:t>Affiche la carte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Bradai - Curtet - Morbois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6730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Open data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7584" y="2244597"/>
            <a:ext cx="7738007" cy="3530600"/>
          </a:xfrm>
        </p:spPr>
        <p:txBody>
          <a:bodyPr>
            <a:noAutofit/>
          </a:bodyPr>
          <a:lstStyle/>
          <a:p>
            <a:pPr>
              <a:lnSpc>
                <a:spcPct val="300000"/>
              </a:lnSpc>
            </a:pPr>
            <a:r>
              <a:rPr lang="fr-FR" sz="2600" dirty="0" err="1" smtClean="0"/>
              <a:t>JCDecaux</a:t>
            </a:r>
            <a:endParaRPr lang="fr-FR" sz="2600" dirty="0" smtClean="0"/>
          </a:p>
          <a:p>
            <a:pPr>
              <a:lnSpc>
                <a:spcPct val="300000"/>
              </a:lnSpc>
            </a:pPr>
            <a:r>
              <a:rPr lang="fr-FR" sz="2600" dirty="0" smtClean="0"/>
              <a:t>Récupérer </a:t>
            </a:r>
            <a:r>
              <a:rPr lang="fr-FR" sz="2600" dirty="0" smtClean="0"/>
              <a:t>le fichier JSON à partir d’une URL</a:t>
            </a:r>
            <a:endParaRPr lang="fr-FR" sz="2600" dirty="0"/>
          </a:p>
          <a:p>
            <a:pPr>
              <a:lnSpc>
                <a:spcPct val="300000"/>
              </a:lnSpc>
            </a:pPr>
            <a:r>
              <a:rPr lang="fr-FR" sz="2600" dirty="0" smtClean="0"/>
              <a:t>Lire le fichier JSON </a:t>
            </a:r>
            <a:r>
              <a:rPr lang="fr-FR" sz="2600" dirty="0" smtClean="0"/>
              <a:t>récupéré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Bradai - Curtet - Morbois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835-BC19-4786-ADE8-E52C5E39624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28903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rganiqu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que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qu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439</TotalTime>
  <Words>307</Words>
  <Application>Microsoft Office PowerPoint</Application>
  <PresentationFormat>Affichage à l'écran (4:3)</PresentationFormat>
  <Paragraphs>121</Paragraphs>
  <Slides>17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Arial</vt:lpstr>
      <vt:lpstr>Calibri</vt:lpstr>
      <vt:lpstr>Garamond</vt:lpstr>
      <vt:lpstr>Wingdings</vt:lpstr>
      <vt:lpstr>Organique</vt:lpstr>
      <vt:lpstr>Architecture Web Archi-Vélo</vt:lpstr>
      <vt:lpstr>Déroulement de la présentation</vt:lpstr>
      <vt:lpstr>Introduction : Contexte</vt:lpstr>
      <vt:lpstr>Introduction : Contraintes</vt:lpstr>
      <vt:lpstr>Objectifs du projet</vt:lpstr>
      <vt:lpstr>Réalisation</vt:lpstr>
      <vt:lpstr>Architecture simplifiée du projet</vt:lpstr>
      <vt:lpstr>Index</vt:lpstr>
      <vt:lpstr>Open data</vt:lpstr>
      <vt:lpstr>Carte</vt:lpstr>
      <vt:lpstr>Géolocalisation</vt:lpstr>
      <vt:lpstr>Réalisation</vt:lpstr>
      <vt:lpstr>Bilan</vt:lpstr>
      <vt:lpstr>Bilan : Difficultés</vt:lpstr>
      <vt:lpstr>Bilan du projet : Retour</vt:lpstr>
      <vt:lpstr>Bilan : Et la suite ?</vt:lpstr>
      <vt:lpstr>Avez-vous des questions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projet Multithread</dc:title>
  <dc:creator>Alexandre Roche</dc:creator>
  <cp:lastModifiedBy>Gama</cp:lastModifiedBy>
  <cp:revision>43</cp:revision>
  <dcterms:created xsi:type="dcterms:W3CDTF">2015-04-08T06:05:02Z</dcterms:created>
  <dcterms:modified xsi:type="dcterms:W3CDTF">2015-05-06T08:38:42Z</dcterms:modified>
</cp:coreProperties>
</file>