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423685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39222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28612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412598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170472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42A003F-0F97-4A2E-9054-FDCD0A53ADE0}"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149367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42A003F-0F97-4A2E-9054-FDCD0A53ADE0}" type="datetimeFigureOut">
              <a:rPr lang="fr-FR" smtClean="0"/>
              <a:t>16/05/2022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570501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42A003F-0F97-4A2E-9054-FDCD0A53ADE0}" type="datetimeFigureOut">
              <a:rPr lang="fr-FR" smtClean="0"/>
              <a:t>16/05/2022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319012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42A003F-0F97-4A2E-9054-FDCD0A53ADE0}" type="datetimeFigureOut">
              <a:rPr lang="fr-FR" smtClean="0"/>
              <a:t>16/05/2022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9977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42A003F-0F97-4A2E-9054-FDCD0A53ADE0}"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297858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42A003F-0F97-4A2E-9054-FDCD0A53ADE0}" type="datetimeFigureOut">
              <a:rPr lang="fr-FR" smtClean="0"/>
              <a:t>16/05/2022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0CF93C6-83FF-40A4-8590-58A7E1233B73}" type="slidenum">
              <a:rPr lang="fr-FR" smtClean="0"/>
              <a:t>‹N°›</a:t>
            </a:fld>
            <a:endParaRPr lang="fr-FR"/>
          </a:p>
        </p:txBody>
      </p:sp>
    </p:spTree>
    <p:extLst>
      <p:ext uri="{BB962C8B-B14F-4D97-AF65-F5344CB8AC3E}">
        <p14:creationId xmlns:p14="http://schemas.microsoft.com/office/powerpoint/2010/main" val="281043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A003F-0F97-4A2E-9054-FDCD0A53ADE0}" type="datetimeFigureOut">
              <a:rPr lang="fr-FR" smtClean="0"/>
              <a:t>16/05/2022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93C6-83FF-40A4-8590-58A7E1233B73}" type="slidenum">
              <a:rPr lang="fr-FR" smtClean="0"/>
              <a:t>‹N°›</a:t>
            </a:fld>
            <a:endParaRPr lang="fr-FR"/>
          </a:p>
        </p:txBody>
      </p:sp>
    </p:spTree>
    <p:extLst>
      <p:ext uri="{BB962C8B-B14F-4D97-AF65-F5344CB8AC3E}">
        <p14:creationId xmlns:p14="http://schemas.microsoft.com/office/powerpoint/2010/main" val="63578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My_SQL</a:t>
            </a:r>
            <a:endParaRPr lang="fr-FR" dirty="0"/>
          </a:p>
        </p:txBody>
      </p:sp>
      <p:sp>
        <p:nvSpPr>
          <p:cNvPr id="3" name="Espace réservé du contenu 2"/>
          <p:cNvSpPr>
            <a:spLocks noGrp="1"/>
          </p:cNvSpPr>
          <p:nvPr>
            <p:ph idx="1"/>
          </p:nvPr>
        </p:nvSpPr>
        <p:spPr/>
        <p:txBody>
          <a:bodyPr/>
          <a:lstStyle/>
          <a:p>
            <a:r>
              <a:rPr lang="fr-FR" dirty="0" smtClean="0"/>
              <a:t>MySQL </a:t>
            </a:r>
            <a:r>
              <a:rPr lang="fr-FR" dirty="0"/>
              <a:t>est ce qu’on appelle un système de gestion de bases de données. De manière très schématique, c’est un programme qui va nous permettre de manipuler simplement nos bases de données</a:t>
            </a:r>
            <a:r>
              <a:rPr lang="fr-FR" dirty="0" smtClean="0"/>
              <a:t>.</a:t>
            </a:r>
          </a:p>
          <a:p>
            <a:r>
              <a:rPr lang="fr-FR" dirty="0"/>
              <a:t>Le MySQL est loin d’être le seul système de gestion de bases de données ; il en existe bien d’autres. Parmi les plus connus, on peut ici notamment citer SQL Server, MS Access ou encore Oracle. Chacun de ces systèmes de gestion de bases de données fonctionne de manière similaire (ils permettent d’envoyer des instructions SQL) et propose des fonctionnalités relativement équivalentes.</a:t>
            </a:r>
          </a:p>
        </p:txBody>
      </p:sp>
    </p:spTree>
    <p:extLst>
      <p:ext uri="{BB962C8B-B14F-4D97-AF65-F5344CB8AC3E}">
        <p14:creationId xmlns:p14="http://schemas.microsoft.com/office/powerpoint/2010/main" val="161158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a:t>
            </a:r>
            <a:endParaRPr lang="fr-FR" dirty="0"/>
          </a:p>
        </p:txBody>
      </p:sp>
      <p:sp>
        <p:nvSpPr>
          <p:cNvPr id="3" name="Espace réservé du contenu 2"/>
          <p:cNvSpPr>
            <a:spLocks noGrp="1"/>
          </p:cNvSpPr>
          <p:nvPr>
            <p:ph idx="1"/>
          </p:nvPr>
        </p:nvSpPr>
        <p:spPr/>
        <p:txBody>
          <a:bodyPr>
            <a:normAutofit fontScale="92500" lnSpcReduction="20000"/>
          </a:bodyPr>
          <a:lstStyle/>
          <a:p>
            <a:r>
              <a:rPr lang="fr-FR" b="1" dirty="0"/>
              <a:t>Microsoft SQL Server</a:t>
            </a:r>
            <a:r>
              <a:rPr lang="fr-FR" dirty="0"/>
              <a:t> est une plate-forme de données d’entreprise permettant de gérer et stocker dans des bases de données tout type d’information :</a:t>
            </a:r>
          </a:p>
          <a:p>
            <a:r>
              <a:rPr lang="fr-FR" dirty="0"/>
              <a:t>Données structurées : données relationnelles par exemple.</a:t>
            </a:r>
          </a:p>
          <a:p>
            <a:r>
              <a:rPr lang="fr-FR" dirty="0"/>
              <a:t>Données non structurées : documents, images, …</a:t>
            </a:r>
          </a:p>
          <a:p>
            <a:r>
              <a:rPr lang="fr-FR" dirty="0"/>
              <a:t>Données </a:t>
            </a:r>
            <a:r>
              <a:rPr lang="fr-FR" dirty="0" err="1"/>
              <a:t>géospaciales</a:t>
            </a:r>
            <a:r>
              <a:rPr lang="fr-FR" dirty="0"/>
              <a:t>.</a:t>
            </a:r>
          </a:p>
          <a:p>
            <a:r>
              <a:rPr lang="fr-FR" b="1" u="sng" cap="all" dirty="0"/>
              <a:t>DANS QUELS CAS UTILISER MICROSOFT SQL SERVER ?</a:t>
            </a:r>
          </a:p>
          <a:p>
            <a:r>
              <a:rPr lang="fr-FR" dirty="0"/>
              <a:t>Mise en place d’applications de gestion.</a:t>
            </a:r>
          </a:p>
          <a:p>
            <a:r>
              <a:rPr lang="fr-FR" dirty="0"/>
              <a:t>Mise en place d’applications décisionnelles.</a:t>
            </a:r>
          </a:p>
          <a:p>
            <a:r>
              <a:rPr lang="fr-FR" dirty="0"/>
              <a:t>Mise en place de </a:t>
            </a:r>
            <a:r>
              <a:rPr lang="fr-FR" dirty="0" err="1"/>
              <a:t>DataWarehouses</a:t>
            </a:r>
            <a:r>
              <a:rPr lang="fr-FR" dirty="0"/>
              <a:t> complexes et optimisés (de dix à quelques centaines de To de volume).</a:t>
            </a:r>
          </a:p>
          <a:p>
            <a:pPr marL="0" indent="0">
              <a:buNone/>
            </a:pPr>
            <a:endParaRPr lang="fr-FR" dirty="0"/>
          </a:p>
        </p:txBody>
      </p:sp>
    </p:spTree>
    <p:extLst>
      <p:ext uri="{BB962C8B-B14F-4D97-AF65-F5344CB8AC3E}">
        <p14:creationId xmlns:p14="http://schemas.microsoft.com/office/powerpoint/2010/main" val="29702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PostgreSQL</a:t>
            </a:r>
            <a:endParaRPr lang="fr-FR" dirty="0"/>
          </a:p>
        </p:txBody>
      </p:sp>
      <p:sp>
        <p:nvSpPr>
          <p:cNvPr id="3" name="Espace réservé du contenu 2"/>
          <p:cNvSpPr>
            <a:spLocks noGrp="1"/>
          </p:cNvSpPr>
          <p:nvPr>
            <p:ph idx="1"/>
          </p:nvPr>
        </p:nvSpPr>
        <p:spPr/>
        <p:txBody>
          <a:bodyPr/>
          <a:lstStyle/>
          <a:p>
            <a:r>
              <a:rPr lang="fr-FR" dirty="0"/>
              <a:t>PostgreSQL™, aussi connu sous le nom de </a:t>
            </a:r>
            <a:r>
              <a:rPr lang="fr-FR" dirty="0" err="1"/>
              <a:t>Postgres</a:t>
            </a:r>
            <a:r>
              <a:rPr lang="fr-FR" dirty="0"/>
              <a:t>, est un système de gestion de base de données relationnelle et objet (SGBDRO). Ce système, comme d'autres systèmes de gestion de base de données, est un outil libre disponible selon les termes d'une licence de type BSD.</a:t>
            </a:r>
            <a:r>
              <a:rPr lang="fr-FR" dirty="0" smtClean="0"/>
              <a:t/>
            </a:r>
            <a:br>
              <a:rPr lang="fr-FR" dirty="0" smtClean="0"/>
            </a:br>
            <a:r>
              <a:rPr lang="fr-FR" dirty="0"/>
              <a:t>PostgreSQL™ fonctionne sur diverses plates-formes matérielles et sous différents systèmes d'exploitation, dont Unix, Linux, FreeBSD, Solaris, Microsoft Windows et Mac OS X.</a:t>
            </a:r>
          </a:p>
        </p:txBody>
      </p:sp>
    </p:spTree>
    <p:extLst>
      <p:ext uri="{BB962C8B-B14F-4D97-AF65-F5344CB8AC3E}">
        <p14:creationId xmlns:p14="http://schemas.microsoft.com/office/powerpoint/2010/main" val="14150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 </a:t>
            </a:r>
            <a:r>
              <a:rPr lang="en-US" dirty="0" smtClean="0"/>
              <a:t> MySQL, PostgreSQL and SQL SERVER .</a:t>
            </a:r>
            <a:endParaRPr lang="fr-FR" dirty="0"/>
          </a:p>
        </p:txBody>
      </p:sp>
      <p:pic>
        <p:nvPicPr>
          <p:cNvPr id="4" name="Espace réservé du contenu 3"/>
          <p:cNvPicPr>
            <a:picLocks noGrp="1" noChangeAspect="1"/>
          </p:cNvPicPr>
          <p:nvPr>
            <p:ph idx="1"/>
          </p:nvPr>
        </p:nvPicPr>
        <p:blipFill>
          <a:blip r:embed="rId2"/>
          <a:stretch>
            <a:fillRect/>
          </a:stretch>
        </p:blipFill>
        <p:spPr>
          <a:xfrm>
            <a:off x="657444" y="2955360"/>
            <a:ext cx="10877112" cy="3644221"/>
          </a:xfrm>
          <a:prstGeom prst="rect">
            <a:avLst/>
          </a:prstGeom>
        </p:spPr>
      </p:pic>
    </p:spTree>
    <p:extLst>
      <p:ext uri="{BB962C8B-B14F-4D97-AF65-F5344CB8AC3E}">
        <p14:creationId xmlns:p14="http://schemas.microsoft.com/office/powerpoint/2010/main" val="237429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1209" y="2750516"/>
            <a:ext cx="10515600" cy="1325563"/>
          </a:xfrm>
        </p:spPr>
        <p:txBody>
          <a:bodyPr/>
          <a:lstStyle/>
          <a:p>
            <a:pPr algn="ctr"/>
            <a:r>
              <a:rPr lang="fr-FR" dirty="0" smtClean="0"/>
              <a:t>Merci pour votre attention</a:t>
            </a:r>
            <a:endParaRPr lang="fr-FR" dirty="0"/>
          </a:p>
        </p:txBody>
      </p:sp>
    </p:spTree>
    <p:extLst>
      <p:ext uri="{BB962C8B-B14F-4D97-AF65-F5344CB8AC3E}">
        <p14:creationId xmlns:p14="http://schemas.microsoft.com/office/powerpoint/2010/main" val="13225863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175</Words>
  <Application>Microsoft Office PowerPoint</Application>
  <PresentationFormat>Grand écran</PresentationFormat>
  <Paragraphs>16</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My_SQL</vt:lpstr>
      <vt:lpstr>SQL SERVER</vt:lpstr>
      <vt:lpstr>PostgreSQL</vt:lpstr>
      <vt:lpstr>Comparaison  MySQL, PostgreSQL and SQL SERVER .</vt:lpstr>
      <vt:lpstr>Merci pour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My_SQL</dc:title>
  <dc:creator>Utilisateur Windows</dc:creator>
  <cp:lastModifiedBy>Utilisateur Windows</cp:lastModifiedBy>
  <cp:revision>3</cp:revision>
  <dcterms:created xsi:type="dcterms:W3CDTF">2022-05-16T00:07:46Z</dcterms:created>
  <dcterms:modified xsi:type="dcterms:W3CDTF">2022-05-16T00:25:31Z</dcterms:modified>
</cp:coreProperties>
</file>