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Barlow Semi Condensed"/>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16EE06-D06C-4523-9516-570B31B8C713}">
  <a:tblStyle styleId="{A416EE06-D06C-4523-9516-570B31B8C713}"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BarlowSemiCondensed-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BarlowSemiCondensed-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BarlowSemiCondensed-italic.fntdata"/><Relationship Id="rId16" Type="http://schemas.openxmlformats.org/officeDocument/2006/relationships/slide" Target="slides/slide11.xml"/><Relationship Id="rId38" Type="http://schemas.openxmlformats.org/officeDocument/2006/relationships/font" Target="fonts/BarlowSemiCondense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g820a19fc0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4" name="Google Shape;1104;g820a19fc0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21487d5f80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21487d5f80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21483bd4204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7" name="Google Shape;1137;g21483bd4204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21487d5f80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21487d5f80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21487d5f80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21487d5f80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21487d5f80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21487d5f80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g8ee52177e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1" name="Google Shape;1181;g8ee52177e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22cf6a42c6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22cf6a42c6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9" name="Shape 1319"/>
        <p:cNvGrpSpPr/>
        <p:nvPr/>
      </p:nvGrpSpPr>
      <p:grpSpPr>
        <a:xfrm>
          <a:off x="0" y="0"/>
          <a:ext cx="0" cy="0"/>
          <a:chOff x="0" y="0"/>
          <a:chExt cx="0" cy="0"/>
        </a:xfrm>
      </p:grpSpPr>
      <p:sp>
        <p:nvSpPr>
          <p:cNvPr id="1320" name="Google Shape;1320;g22cf6a42c6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1" name="Google Shape;1321;g22cf6a42c6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g22d5352991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7" name="Google Shape;1337;g22d5352991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8aa71422c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8aa71422c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9" name="Shape 1359"/>
        <p:cNvGrpSpPr/>
        <p:nvPr/>
      </p:nvGrpSpPr>
      <p:grpSpPr>
        <a:xfrm>
          <a:off x="0" y="0"/>
          <a:ext cx="0" cy="0"/>
          <a:chOff x="0" y="0"/>
          <a:chExt cx="0" cy="0"/>
        </a:xfrm>
      </p:grpSpPr>
      <p:sp>
        <p:nvSpPr>
          <p:cNvPr id="1360" name="Google Shape;1360;g820a19fc0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1" name="Google Shape;1361;g820a19fc0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22d53529910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22d53529910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3" name="Shape 1433"/>
        <p:cNvGrpSpPr/>
        <p:nvPr/>
      </p:nvGrpSpPr>
      <p:grpSpPr>
        <a:xfrm>
          <a:off x="0" y="0"/>
          <a:ext cx="0" cy="0"/>
          <a:chOff x="0" y="0"/>
          <a:chExt cx="0" cy="0"/>
        </a:xfrm>
      </p:grpSpPr>
      <p:sp>
        <p:nvSpPr>
          <p:cNvPr id="1434" name="Google Shape;1434;g22d53529910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5" name="Google Shape;1435;g22d53529910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4" name="Shape 1554"/>
        <p:cNvGrpSpPr/>
        <p:nvPr/>
      </p:nvGrpSpPr>
      <p:grpSpPr>
        <a:xfrm>
          <a:off x="0" y="0"/>
          <a:ext cx="0" cy="0"/>
          <a:chOff x="0" y="0"/>
          <a:chExt cx="0" cy="0"/>
        </a:xfrm>
      </p:grpSpPr>
      <p:sp>
        <p:nvSpPr>
          <p:cNvPr id="1555" name="Google Shape;1555;g22d53529910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6" name="Google Shape;1556;g22d53529910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9" name="Shape 1619"/>
        <p:cNvGrpSpPr/>
        <p:nvPr/>
      </p:nvGrpSpPr>
      <p:grpSpPr>
        <a:xfrm>
          <a:off x="0" y="0"/>
          <a:ext cx="0" cy="0"/>
          <a:chOff x="0" y="0"/>
          <a:chExt cx="0" cy="0"/>
        </a:xfrm>
      </p:grpSpPr>
      <p:sp>
        <p:nvSpPr>
          <p:cNvPr id="1620" name="Google Shape;1620;g820a19fc0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1" name="Google Shape;1621;g820a19fc0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2" name="Shape 1662"/>
        <p:cNvGrpSpPr/>
        <p:nvPr/>
      </p:nvGrpSpPr>
      <p:grpSpPr>
        <a:xfrm>
          <a:off x="0" y="0"/>
          <a:ext cx="0" cy="0"/>
          <a:chOff x="0" y="0"/>
          <a:chExt cx="0" cy="0"/>
        </a:xfrm>
      </p:grpSpPr>
      <p:sp>
        <p:nvSpPr>
          <p:cNvPr id="1663" name="Google Shape;1663;g22d53529910_1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4" name="Google Shape;1664;g22d53529910_1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7" name="Shape 1727"/>
        <p:cNvGrpSpPr/>
        <p:nvPr/>
      </p:nvGrpSpPr>
      <p:grpSpPr>
        <a:xfrm>
          <a:off x="0" y="0"/>
          <a:ext cx="0" cy="0"/>
          <a:chOff x="0" y="0"/>
          <a:chExt cx="0" cy="0"/>
        </a:xfrm>
      </p:grpSpPr>
      <p:sp>
        <p:nvSpPr>
          <p:cNvPr id="1728" name="Google Shape;1728;g820a19fc0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9" name="Google Shape;1729;g820a19fc0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9" name="Shape 1749"/>
        <p:cNvGrpSpPr/>
        <p:nvPr/>
      </p:nvGrpSpPr>
      <p:grpSpPr>
        <a:xfrm>
          <a:off x="0" y="0"/>
          <a:ext cx="0" cy="0"/>
          <a:chOff x="0" y="0"/>
          <a:chExt cx="0" cy="0"/>
        </a:xfrm>
      </p:grpSpPr>
      <p:sp>
        <p:nvSpPr>
          <p:cNvPr id="1750" name="Google Shape;1750;g8aa71422c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1" name="Google Shape;1751;g8aa71422c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820a19fc0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820a19fc0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820a19fc06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820a19fc0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21483bd4204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21483bd4204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22d53529910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22d53529910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820a19fc0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820a19fc0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820a19fc0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820a19fc0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820a19fc0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820a19fc0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4"/>
        </a:solidFill>
      </p:bgPr>
    </p:bg>
    <p:spTree>
      <p:nvGrpSpPr>
        <p:cNvPr id="8" name="Shape 8"/>
        <p:cNvGrpSpPr/>
        <p:nvPr/>
      </p:nvGrpSpPr>
      <p:grpSpPr>
        <a:xfrm>
          <a:off x="0" y="0"/>
          <a:ext cx="0" cy="0"/>
          <a:chOff x="0" y="0"/>
          <a:chExt cx="0" cy="0"/>
        </a:xfrm>
      </p:grpSpPr>
      <p:sp>
        <p:nvSpPr>
          <p:cNvPr id="9" name="Google Shape;9;p2"/>
          <p:cNvSpPr/>
          <p:nvPr/>
        </p:nvSpPr>
        <p:spPr>
          <a:xfrm>
            <a:off x="720011" y="1578439"/>
            <a:ext cx="88947" cy="1346544"/>
          </a:xfrm>
          <a:custGeom>
            <a:rect b="b" l="l" r="r" t="t"/>
            <a:pathLst>
              <a:path extrusionOk="0" h="32139" w="2287">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6264682" y="3943829"/>
            <a:ext cx="520537" cy="219543"/>
          </a:xfrm>
          <a:custGeom>
            <a:rect b="b" l="l" r="r" t="t"/>
            <a:pathLst>
              <a:path extrusionOk="0" h="5240" w="13384">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315365" y="3753932"/>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rot="-1398867">
            <a:off x="6900227" y="3490847"/>
            <a:ext cx="151728" cy="149457"/>
            <a:chOff x="8639698" y="2706690"/>
            <a:chExt cx="151720" cy="149448"/>
          </a:xfrm>
        </p:grpSpPr>
        <p:sp>
          <p:nvSpPr>
            <p:cNvPr id="13" name="Google Shape;13;p2"/>
            <p:cNvSpPr/>
            <p:nvPr/>
          </p:nvSpPr>
          <p:spPr>
            <a:xfrm>
              <a:off x="8639698" y="2706690"/>
              <a:ext cx="151720" cy="149448"/>
            </a:xfrm>
            <a:custGeom>
              <a:rect b="b" l="l" r="r" t="t"/>
              <a:pathLst>
                <a:path extrusionOk="0" h="3567" w="3901">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640476" y="2707402"/>
              <a:ext cx="149775" cy="148736"/>
            </a:xfrm>
            <a:custGeom>
              <a:rect b="b" l="l" r="r" t="t"/>
              <a:pathLst>
                <a:path extrusionOk="0" h="3550" w="3851">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 name="Google Shape;15;p2"/>
          <p:cNvGrpSpPr/>
          <p:nvPr/>
        </p:nvGrpSpPr>
        <p:grpSpPr>
          <a:xfrm rot="-1575454">
            <a:off x="995505" y="4331492"/>
            <a:ext cx="142655" cy="149446"/>
            <a:chOff x="1160468" y="31374"/>
            <a:chExt cx="142658" cy="149448"/>
          </a:xfrm>
        </p:grpSpPr>
        <p:sp>
          <p:nvSpPr>
            <p:cNvPr id="16" name="Google Shape;16;p2"/>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 name="Google Shape;18;p2"/>
          <p:cNvSpPr/>
          <p:nvPr/>
        </p:nvSpPr>
        <p:spPr>
          <a:xfrm>
            <a:off x="7830806" y="1359300"/>
            <a:ext cx="83386" cy="133737"/>
          </a:xfrm>
          <a:custGeom>
            <a:rect b="b" l="l" r="r" t="t"/>
            <a:pathLst>
              <a:path extrusionOk="0" h="3192" w="2144">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2035561">
            <a:off x="8073119" y="3844883"/>
            <a:ext cx="82922" cy="134238"/>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rot="1649642">
            <a:off x="1190107" y="1303082"/>
            <a:ext cx="83386" cy="134197"/>
          </a:xfrm>
          <a:custGeom>
            <a:rect b="b" l="l" r="r" t="t"/>
            <a:pathLst>
              <a:path extrusionOk="0" h="3203" w="2144">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rot="-1008325">
            <a:off x="826511" y="3476126"/>
            <a:ext cx="83388" cy="133734"/>
          </a:xfrm>
          <a:custGeom>
            <a:rect b="b" l="l" r="r" t="t"/>
            <a:pathLst>
              <a:path extrusionOk="0" h="3192" w="2144">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474287" y="4163368"/>
            <a:ext cx="949949" cy="77427"/>
          </a:xfrm>
          <a:custGeom>
            <a:rect b="b" l="l" r="r" t="t"/>
            <a:pathLst>
              <a:path extrusionOk="0" h="1848" w="24425">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588355" y="4374233"/>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80099" y="2924975"/>
            <a:ext cx="785395" cy="63894"/>
          </a:xfrm>
          <a:custGeom>
            <a:rect b="b" l="l" r="r" t="t"/>
            <a:pathLst>
              <a:path extrusionOk="0" h="1525" w="20194">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5400000">
            <a:off x="8011826" y="1230068"/>
            <a:ext cx="783995" cy="63894"/>
          </a:xfrm>
          <a:custGeom>
            <a:rect b="b" l="l" r="r" t="t"/>
            <a:pathLst>
              <a:path extrusionOk="0" h="1525" w="20158">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rot="1537472">
            <a:off x="5335216" y="2246956"/>
            <a:ext cx="82919" cy="134242"/>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7841165" y="4401933"/>
            <a:ext cx="1125277" cy="196122"/>
          </a:xfrm>
          <a:custGeom>
            <a:rect b="b" l="l" r="r" t="t"/>
            <a:pathLst>
              <a:path extrusionOk="0" h="4681" w="28933">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638780" y="987620"/>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p2"/>
          <p:cNvGrpSpPr/>
          <p:nvPr/>
        </p:nvGrpSpPr>
        <p:grpSpPr>
          <a:xfrm rot="1307765">
            <a:off x="6373801" y="626827"/>
            <a:ext cx="142656" cy="149447"/>
            <a:chOff x="1160468" y="31374"/>
            <a:chExt cx="142658" cy="149448"/>
          </a:xfrm>
        </p:grpSpPr>
        <p:sp>
          <p:nvSpPr>
            <p:cNvPr id="30" name="Google Shape;30;p2"/>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2"/>
          <p:cNvSpPr/>
          <p:nvPr/>
        </p:nvSpPr>
        <p:spPr>
          <a:xfrm rot="5400000">
            <a:off x="6925090" y="755907"/>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20003" y="540008"/>
            <a:ext cx="1125277" cy="196122"/>
          </a:xfrm>
          <a:custGeom>
            <a:rect b="b" l="l" r="r" t="t"/>
            <a:pathLst>
              <a:path extrusionOk="0" h="4681" w="28933">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486428" y="2476444"/>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4401955" y="1448958"/>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006540" y="2197369"/>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flipH="1" rot="1575454">
            <a:off x="3510655" y="1888992"/>
            <a:ext cx="142655" cy="149446"/>
            <a:chOff x="1160468" y="31374"/>
            <a:chExt cx="142658" cy="149448"/>
          </a:xfrm>
        </p:grpSpPr>
        <p:sp>
          <p:nvSpPr>
            <p:cNvPr id="38" name="Google Shape;38;p2"/>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1299750" y="1303075"/>
            <a:ext cx="6531000" cy="3300300"/>
          </a:xfrm>
          <a:prstGeom prst="roundRect">
            <a:avLst>
              <a:gd fmla="val 2347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txBox="1"/>
          <p:nvPr>
            <p:ph type="ctrTitle"/>
          </p:nvPr>
        </p:nvSpPr>
        <p:spPr>
          <a:xfrm>
            <a:off x="2267250" y="870680"/>
            <a:ext cx="4609500" cy="1355100"/>
          </a:xfrm>
          <a:prstGeom prst="rect">
            <a:avLst/>
          </a:prstGeom>
        </p:spPr>
        <p:txBody>
          <a:bodyPr anchorCtr="0" anchor="ctr" bIns="91425" lIns="91425" spcFirstLastPara="1" rIns="91425" wrap="square" tIns="91425">
            <a:noAutofit/>
          </a:bodyPr>
          <a:lstStyle>
            <a:lvl1pPr lvl="0" algn="ctr">
              <a:spcBef>
                <a:spcPts val="0"/>
              </a:spcBef>
              <a:spcAft>
                <a:spcPts val="0"/>
              </a:spcAft>
              <a:buSzPts val="5200"/>
              <a:buNone/>
              <a:defRPr sz="4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42" name="Google Shape;42;p2"/>
          <p:cNvSpPr txBox="1"/>
          <p:nvPr>
            <p:ph idx="1" type="subTitle"/>
          </p:nvPr>
        </p:nvSpPr>
        <p:spPr>
          <a:xfrm>
            <a:off x="3831650" y="2675076"/>
            <a:ext cx="2284500" cy="7617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263" name="Shape 263"/>
        <p:cNvGrpSpPr/>
        <p:nvPr/>
      </p:nvGrpSpPr>
      <p:grpSpPr>
        <a:xfrm>
          <a:off x="0" y="0"/>
          <a:ext cx="0" cy="0"/>
          <a:chOff x="0" y="0"/>
          <a:chExt cx="0" cy="0"/>
        </a:xfrm>
      </p:grpSpPr>
      <p:sp>
        <p:nvSpPr>
          <p:cNvPr id="264" name="Google Shape;264;p11"/>
          <p:cNvSpPr/>
          <p:nvPr/>
        </p:nvSpPr>
        <p:spPr>
          <a:xfrm flipH="1">
            <a:off x="8670149" y="2688614"/>
            <a:ext cx="88947" cy="1346544"/>
          </a:xfrm>
          <a:custGeom>
            <a:rect b="b" l="l" r="r" t="t"/>
            <a:pathLst>
              <a:path extrusionOk="0" h="32139" w="2287">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123931" y="429982"/>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 name="Google Shape;266;p11"/>
          <p:cNvGrpSpPr/>
          <p:nvPr/>
        </p:nvGrpSpPr>
        <p:grpSpPr>
          <a:xfrm flipH="1" rot="1398867">
            <a:off x="2200427" y="3535172"/>
            <a:ext cx="151728" cy="149457"/>
            <a:chOff x="8639698" y="2706690"/>
            <a:chExt cx="151720" cy="149448"/>
          </a:xfrm>
        </p:grpSpPr>
        <p:sp>
          <p:nvSpPr>
            <p:cNvPr id="267" name="Google Shape;267;p11"/>
            <p:cNvSpPr/>
            <p:nvPr/>
          </p:nvSpPr>
          <p:spPr>
            <a:xfrm>
              <a:off x="8639698" y="2706690"/>
              <a:ext cx="151720" cy="149448"/>
            </a:xfrm>
            <a:custGeom>
              <a:rect b="b" l="l" r="r" t="t"/>
              <a:pathLst>
                <a:path extrusionOk="0" h="3567" w="3901">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a:off x="8640476" y="2707402"/>
              <a:ext cx="149775" cy="148736"/>
            </a:xfrm>
            <a:custGeom>
              <a:rect b="b" l="l" r="r" t="t"/>
              <a:pathLst>
                <a:path extrusionOk="0" h="3550" w="3851">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11"/>
          <p:cNvGrpSpPr/>
          <p:nvPr/>
        </p:nvGrpSpPr>
        <p:grpSpPr>
          <a:xfrm flipH="1" rot="1575454">
            <a:off x="8114222" y="4375817"/>
            <a:ext cx="142655" cy="149446"/>
            <a:chOff x="1160468" y="31374"/>
            <a:chExt cx="142658" cy="149448"/>
          </a:xfrm>
        </p:grpSpPr>
        <p:sp>
          <p:nvSpPr>
            <p:cNvPr id="270" name="Google Shape;270;p11"/>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1"/>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11"/>
          <p:cNvSpPr/>
          <p:nvPr/>
        </p:nvSpPr>
        <p:spPr>
          <a:xfrm flipH="1">
            <a:off x="1338191" y="1403625"/>
            <a:ext cx="83386" cy="133737"/>
          </a:xfrm>
          <a:custGeom>
            <a:rect b="b" l="l" r="r" t="t"/>
            <a:pathLst>
              <a:path extrusionOk="0" h="3192" w="2144">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1"/>
          <p:cNvSpPr/>
          <p:nvPr/>
        </p:nvSpPr>
        <p:spPr>
          <a:xfrm flipH="1" rot="-2035561">
            <a:off x="1096342" y="3889208"/>
            <a:ext cx="82922" cy="134238"/>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1"/>
          <p:cNvSpPr/>
          <p:nvPr/>
        </p:nvSpPr>
        <p:spPr>
          <a:xfrm flipH="1" rot="-1649642">
            <a:off x="5303939" y="4674882"/>
            <a:ext cx="83386" cy="134197"/>
          </a:xfrm>
          <a:custGeom>
            <a:rect b="b" l="l" r="r" t="t"/>
            <a:pathLst>
              <a:path extrusionOk="0" h="3203" w="2144">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p:nvPr/>
        </p:nvSpPr>
        <p:spPr>
          <a:xfrm flipH="1" rot="1008325">
            <a:off x="8342483" y="3520451"/>
            <a:ext cx="83388" cy="133734"/>
          </a:xfrm>
          <a:custGeom>
            <a:rect b="b" l="l" r="r" t="t"/>
            <a:pathLst>
              <a:path extrusionOk="0" h="3192" w="2144">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
          <p:cNvSpPr/>
          <p:nvPr/>
        </p:nvSpPr>
        <p:spPr>
          <a:xfrm flipH="1">
            <a:off x="6828146" y="4207693"/>
            <a:ext cx="949949" cy="77427"/>
          </a:xfrm>
          <a:custGeom>
            <a:rect b="b" l="l" r="r" t="t"/>
            <a:pathLst>
              <a:path extrusionOk="0" h="1848" w="24425">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p:nvPr/>
        </p:nvSpPr>
        <p:spPr>
          <a:xfrm flipH="1">
            <a:off x="2841443" y="4829533"/>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1"/>
          <p:cNvSpPr/>
          <p:nvPr/>
        </p:nvSpPr>
        <p:spPr>
          <a:xfrm flipH="1" rot="-5400000">
            <a:off x="85711" y="1274393"/>
            <a:ext cx="783995" cy="63894"/>
          </a:xfrm>
          <a:custGeom>
            <a:rect b="b" l="l" r="r" t="t"/>
            <a:pathLst>
              <a:path extrusionOk="0" h="1525" w="20158">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1"/>
          <p:cNvSpPr/>
          <p:nvPr/>
        </p:nvSpPr>
        <p:spPr>
          <a:xfrm flipH="1" rot="-1537472">
            <a:off x="3834246" y="2291281"/>
            <a:ext cx="82919" cy="134242"/>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1"/>
          <p:cNvSpPr/>
          <p:nvPr/>
        </p:nvSpPr>
        <p:spPr>
          <a:xfrm flipH="1">
            <a:off x="5277680" y="1382520"/>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 name="Google Shape;281;p11"/>
          <p:cNvGrpSpPr/>
          <p:nvPr/>
        </p:nvGrpSpPr>
        <p:grpSpPr>
          <a:xfrm flipH="1" rot="-1307765">
            <a:off x="3804387" y="671177"/>
            <a:ext cx="142656" cy="149447"/>
            <a:chOff x="1160468" y="31374"/>
            <a:chExt cx="142658" cy="149448"/>
          </a:xfrm>
        </p:grpSpPr>
        <p:sp>
          <p:nvSpPr>
            <p:cNvPr id="282" name="Google Shape;282;p11"/>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1"/>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 name="Google Shape;284;p11"/>
          <p:cNvSpPr/>
          <p:nvPr/>
        </p:nvSpPr>
        <p:spPr>
          <a:xfrm flipH="1" rot="-5400000">
            <a:off x="2016031" y="953919"/>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11"/>
          <p:cNvGrpSpPr/>
          <p:nvPr/>
        </p:nvGrpSpPr>
        <p:grpSpPr>
          <a:xfrm rot="-1575454">
            <a:off x="5599072" y="1933317"/>
            <a:ext cx="142655" cy="149446"/>
            <a:chOff x="1160468" y="31374"/>
            <a:chExt cx="142658" cy="149448"/>
          </a:xfrm>
        </p:grpSpPr>
        <p:sp>
          <p:nvSpPr>
            <p:cNvPr id="286" name="Google Shape;286;p11"/>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1"/>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11"/>
          <p:cNvSpPr/>
          <p:nvPr/>
        </p:nvSpPr>
        <p:spPr>
          <a:xfrm>
            <a:off x="1511500" y="1828225"/>
            <a:ext cx="6121200" cy="2132700"/>
          </a:xfrm>
          <a:prstGeom prst="roundRect">
            <a:avLst>
              <a:gd fmla="val 2657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
          <p:cNvSpPr txBox="1"/>
          <p:nvPr>
            <p:ph hasCustomPrompt="1" type="title"/>
          </p:nvPr>
        </p:nvSpPr>
        <p:spPr>
          <a:xfrm>
            <a:off x="1600925" y="1741950"/>
            <a:ext cx="5942100" cy="69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5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90" name="Google Shape;290;p11"/>
          <p:cNvSpPr txBox="1"/>
          <p:nvPr>
            <p:ph idx="1" type="subTitle"/>
          </p:nvPr>
        </p:nvSpPr>
        <p:spPr>
          <a:xfrm>
            <a:off x="1610500" y="2923525"/>
            <a:ext cx="5922900" cy="5430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p:txBody>
      </p:sp>
      <p:sp>
        <p:nvSpPr>
          <p:cNvPr id="291" name="Google Shape;291;p11"/>
          <p:cNvSpPr/>
          <p:nvPr/>
        </p:nvSpPr>
        <p:spPr>
          <a:xfrm flipH="1" rot="10800000">
            <a:off x="4009353" y="4207698"/>
            <a:ext cx="1125277" cy="196122"/>
          </a:xfrm>
          <a:custGeom>
            <a:rect b="b" l="l" r="r" t="t"/>
            <a:pathLst>
              <a:path extrusionOk="0" h="4681" w="28933">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1"/>
          <p:cNvSpPr/>
          <p:nvPr/>
        </p:nvSpPr>
        <p:spPr>
          <a:xfrm flipH="1">
            <a:off x="529131" y="3169407"/>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11"/>
          <p:cNvGrpSpPr/>
          <p:nvPr/>
        </p:nvGrpSpPr>
        <p:grpSpPr>
          <a:xfrm flipH="1" rot="-1307765">
            <a:off x="7469562" y="784527"/>
            <a:ext cx="142656" cy="149447"/>
            <a:chOff x="1160468" y="31374"/>
            <a:chExt cx="142658" cy="149448"/>
          </a:xfrm>
        </p:grpSpPr>
        <p:sp>
          <p:nvSpPr>
            <p:cNvPr id="294" name="Google Shape;294;p11"/>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296" name="Shape 29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11">
    <p:bg>
      <p:bgPr>
        <a:solidFill>
          <a:schemeClr val="accent3"/>
        </a:solidFill>
      </p:bgPr>
    </p:bg>
    <p:spTree>
      <p:nvGrpSpPr>
        <p:cNvPr id="297" name="Shape 297"/>
        <p:cNvGrpSpPr/>
        <p:nvPr/>
      </p:nvGrpSpPr>
      <p:grpSpPr>
        <a:xfrm>
          <a:off x="0" y="0"/>
          <a:ext cx="0" cy="0"/>
          <a:chOff x="0" y="0"/>
          <a:chExt cx="0" cy="0"/>
        </a:xfrm>
      </p:grpSpPr>
      <p:sp>
        <p:nvSpPr>
          <p:cNvPr id="298" name="Google Shape;298;p13"/>
          <p:cNvSpPr txBox="1"/>
          <p:nvPr>
            <p:ph type="title"/>
          </p:nvPr>
        </p:nvSpPr>
        <p:spPr>
          <a:xfrm>
            <a:off x="3851900" y="1390275"/>
            <a:ext cx="42393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5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spTree>
      <p:nvGrpSpPr>
        <p:cNvPr id="299" name="Shape 299"/>
        <p:cNvGrpSpPr/>
        <p:nvPr/>
      </p:nvGrpSpPr>
      <p:grpSpPr>
        <a:xfrm>
          <a:off x="0" y="0"/>
          <a:ext cx="0" cy="0"/>
          <a:chOff x="0" y="0"/>
          <a:chExt cx="0" cy="0"/>
        </a:xfrm>
      </p:grpSpPr>
      <p:sp>
        <p:nvSpPr>
          <p:cNvPr id="300" name="Google Shape;300;p14"/>
          <p:cNvSpPr/>
          <p:nvPr/>
        </p:nvSpPr>
        <p:spPr>
          <a:xfrm flipH="1">
            <a:off x="8606261" y="1578439"/>
            <a:ext cx="88947" cy="1346544"/>
          </a:xfrm>
          <a:custGeom>
            <a:rect b="b" l="l" r="r" t="t"/>
            <a:pathLst>
              <a:path extrusionOk="0" h="32139" w="2287">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4"/>
          <p:cNvSpPr/>
          <p:nvPr/>
        </p:nvSpPr>
        <p:spPr>
          <a:xfrm flipH="1">
            <a:off x="2630000" y="3943829"/>
            <a:ext cx="520537" cy="219543"/>
          </a:xfrm>
          <a:custGeom>
            <a:rect b="b" l="l" r="r" t="t"/>
            <a:pathLst>
              <a:path extrusionOk="0" h="5240" w="13384">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4"/>
          <p:cNvSpPr/>
          <p:nvPr/>
        </p:nvSpPr>
        <p:spPr>
          <a:xfrm flipH="1">
            <a:off x="6579356" y="3753932"/>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14"/>
          <p:cNvGrpSpPr/>
          <p:nvPr/>
        </p:nvGrpSpPr>
        <p:grpSpPr>
          <a:xfrm flipH="1" rot="1398867">
            <a:off x="2363264" y="3490847"/>
            <a:ext cx="151728" cy="149457"/>
            <a:chOff x="8639698" y="2706690"/>
            <a:chExt cx="151720" cy="149448"/>
          </a:xfrm>
        </p:grpSpPr>
        <p:sp>
          <p:nvSpPr>
            <p:cNvPr id="304" name="Google Shape;304;p14"/>
            <p:cNvSpPr/>
            <p:nvPr/>
          </p:nvSpPr>
          <p:spPr>
            <a:xfrm>
              <a:off x="8639698" y="2706690"/>
              <a:ext cx="151720" cy="149448"/>
            </a:xfrm>
            <a:custGeom>
              <a:rect b="b" l="l" r="r" t="t"/>
              <a:pathLst>
                <a:path extrusionOk="0" h="3567" w="3901">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4"/>
            <p:cNvSpPr/>
            <p:nvPr/>
          </p:nvSpPr>
          <p:spPr>
            <a:xfrm>
              <a:off x="8640476" y="2707402"/>
              <a:ext cx="149775" cy="148736"/>
            </a:xfrm>
            <a:custGeom>
              <a:rect b="b" l="l" r="r" t="t"/>
              <a:pathLst>
                <a:path extrusionOk="0" h="3550" w="3851">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14"/>
          <p:cNvGrpSpPr/>
          <p:nvPr/>
        </p:nvGrpSpPr>
        <p:grpSpPr>
          <a:xfrm flipH="1" rot="1575454">
            <a:off x="8277060" y="4331492"/>
            <a:ext cx="142655" cy="149446"/>
            <a:chOff x="1160468" y="31374"/>
            <a:chExt cx="142658" cy="149448"/>
          </a:xfrm>
        </p:grpSpPr>
        <p:sp>
          <p:nvSpPr>
            <p:cNvPr id="307" name="Google Shape;307;p14"/>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4"/>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14"/>
          <p:cNvSpPr/>
          <p:nvPr/>
        </p:nvSpPr>
        <p:spPr>
          <a:xfrm flipH="1">
            <a:off x="1501028" y="1359300"/>
            <a:ext cx="83386" cy="133737"/>
          </a:xfrm>
          <a:custGeom>
            <a:rect b="b" l="l" r="r" t="t"/>
            <a:pathLst>
              <a:path extrusionOk="0" h="3192" w="2144">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4"/>
          <p:cNvSpPr/>
          <p:nvPr/>
        </p:nvSpPr>
        <p:spPr>
          <a:xfrm flipH="1" rot="-2035561">
            <a:off x="1259179" y="3844883"/>
            <a:ext cx="82922" cy="134238"/>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
          <p:cNvSpPr/>
          <p:nvPr/>
        </p:nvSpPr>
        <p:spPr>
          <a:xfrm flipH="1" rot="-1649642">
            <a:off x="8141727" y="1303082"/>
            <a:ext cx="83386" cy="134197"/>
          </a:xfrm>
          <a:custGeom>
            <a:rect b="b" l="l" r="r" t="t"/>
            <a:pathLst>
              <a:path extrusionOk="0" h="3203" w="2144">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4"/>
          <p:cNvSpPr/>
          <p:nvPr/>
        </p:nvSpPr>
        <p:spPr>
          <a:xfrm flipH="1" rot="1008325">
            <a:off x="8505321" y="3476126"/>
            <a:ext cx="83388" cy="133734"/>
          </a:xfrm>
          <a:custGeom>
            <a:rect b="b" l="l" r="r" t="t"/>
            <a:pathLst>
              <a:path extrusionOk="0" h="3192" w="2144">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4"/>
          <p:cNvSpPr/>
          <p:nvPr/>
        </p:nvSpPr>
        <p:spPr>
          <a:xfrm flipH="1">
            <a:off x="6990983" y="4163368"/>
            <a:ext cx="949949" cy="77427"/>
          </a:xfrm>
          <a:custGeom>
            <a:rect b="b" l="l" r="r" t="t"/>
            <a:pathLst>
              <a:path extrusionOk="0" h="1848" w="24425">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4"/>
          <p:cNvSpPr/>
          <p:nvPr/>
        </p:nvSpPr>
        <p:spPr>
          <a:xfrm flipH="1">
            <a:off x="3041430" y="4374233"/>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4"/>
          <p:cNvSpPr/>
          <p:nvPr/>
        </p:nvSpPr>
        <p:spPr>
          <a:xfrm flipH="1">
            <a:off x="5249725" y="2924975"/>
            <a:ext cx="785395" cy="63894"/>
          </a:xfrm>
          <a:custGeom>
            <a:rect b="b" l="l" r="r" t="t"/>
            <a:pathLst>
              <a:path extrusionOk="0" h="1525" w="20194">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4"/>
          <p:cNvSpPr/>
          <p:nvPr/>
        </p:nvSpPr>
        <p:spPr>
          <a:xfrm flipH="1" rot="-5400000">
            <a:off x="619398" y="1230068"/>
            <a:ext cx="783995" cy="63894"/>
          </a:xfrm>
          <a:custGeom>
            <a:rect b="b" l="l" r="r" t="t"/>
            <a:pathLst>
              <a:path extrusionOk="0" h="1525" w="20158">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4"/>
          <p:cNvSpPr/>
          <p:nvPr/>
        </p:nvSpPr>
        <p:spPr>
          <a:xfrm flipH="1" rot="-1537472">
            <a:off x="3997084" y="2246956"/>
            <a:ext cx="82919" cy="134242"/>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4"/>
          <p:cNvSpPr/>
          <p:nvPr/>
        </p:nvSpPr>
        <p:spPr>
          <a:xfrm flipH="1">
            <a:off x="448778" y="4401933"/>
            <a:ext cx="1125277" cy="196122"/>
          </a:xfrm>
          <a:custGeom>
            <a:rect b="b" l="l" r="r" t="t"/>
            <a:pathLst>
              <a:path extrusionOk="0" h="4681" w="28933">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4"/>
          <p:cNvSpPr/>
          <p:nvPr/>
        </p:nvSpPr>
        <p:spPr>
          <a:xfrm flipH="1">
            <a:off x="6991005" y="987620"/>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0" name="Google Shape;320;p14"/>
          <p:cNvGrpSpPr/>
          <p:nvPr/>
        </p:nvGrpSpPr>
        <p:grpSpPr>
          <a:xfrm flipH="1" rot="-1307765">
            <a:off x="2898762" y="626827"/>
            <a:ext cx="142656" cy="149447"/>
            <a:chOff x="1160468" y="31374"/>
            <a:chExt cx="142658" cy="149448"/>
          </a:xfrm>
        </p:grpSpPr>
        <p:sp>
          <p:nvSpPr>
            <p:cNvPr id="321" name="Google Shape;321;p14"/>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4"/>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 name="Google Shape;323;p14"/>
          <p:cNvSpPr/>
          <p:nvPr/>
        </p:nvSpPr>
        <p:spPr>
          <a:xfrm flipH="1" rot="-5400000">
            <a:off x="1969631" y="755907"/>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4"/>
          <p:cNvSpPr/>
          <p:nvPr/>
        </p:nvSpPr>
        <p:spPr>
          <a:xfrm flipH="1">
            <a:off x="7569940" y="540008"/>
            <a:ext cx="1125277" cy="196122"/>
          </a:xfrm>
          <a:custGeom>
            <a:rect b="b" l="l" r="r" t="t"/>
            <a:pathLst>
              <a:path extrusionOk="0" h="4681" w="28933">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
          <p:cNvSpPr/>
          <p:nvPr/>
        </p:nvSpPr>
        <p:spPr>
          <a:xfrm flipH="1">
            <a:off x="672486" y="2476444"/>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
          <p:cNvSpPr/>
          <p:nvPr/>
        </p:nvSpPr>
        <p:spPr>
          <a:xfrm flipH="1">
            <a:off x="4227830" y="1448958"/>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4"/>
          <p:cNvSpPr/>
          <p:nvPr/>
        </p:nvSpPr>
        <p:spPr>
          <a:xfrm flipH="1">
            <a:off x="6152374" y="2197369"/>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8" name="Google Shape;328;p14"/>
          <p:cNvGrpSpPr/>
          <p:nvPr/>
        </p:nvGrpSpPr>
        <p:grpSpPr>
          <a:xfrm rot="-1575454">
            <a:off x="5761910" y="1888992"/>
            <a:ext cx="142655" cy="149446"/>
            <a:chOff x="1160468" y="31374"/>
            <a:chExt cx="142658" cy="149448"/>
          </a:xfrm>
        </p:grpSpPr>
        <p:sp>
          <p:nvSpPr>
            <p:cNvPr id="329" name="Google Shape;329;p14"/>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4"/>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 name="Google Shape;331;p14"/>
          <p:cNvSpPr/>
          <p:nvPr/>
        </p:nvSpPr>
        <p:spPr>
          <a:xfrm>
            <a:off x="1738125" y="714575"/>
            <a:ext cx="5665800" cy="3888600"/>
          </a:xfrm>
          <a:prstGeom prst="roundRect">
            <a:avLst>
              <a:gd fmla="val 2347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4"/>
          <p:cNvSpPr txBox="1"/>
          <p:nvPr>
            <p:ph type="title"/>
          </p:nvPr>
        </p:nvSpPr>
        <p:spPr>
          <a:xfrm>
            <a:off x="2095375" y="649224"/>
            <a:ext cx="4951200" cy="530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3" name="Google Shape;333;p14"/>
          <p:cNvSpPr txBox="1"/>
          <p:nvPr>
            <p:ph idx="1" type="subTitle"/>
          </p:nvPr>
        </p:nvSpPr>
        <p:spPr>
          <a:xfrm>
            <a:off x="2059525" y="1896613"/>
            <a:ext cx="2359200" cy="310800"/>
          </a:xfrm>
          <a:prstGeom prst="rect">
            <a:avLst/>
          </a:prstGeom>
        </p:spPr>
        <p:txBody>
          <a:bodyPr anchorCtr="0" anchor="t" bIns="91425" lIns="91425" spcFirstLastPara="1" rIns="91425" wrap="square" tIns="91425">
            <a:noAutofit/>
          </a:bodyPr>
          <a:lstStyle>
            <a:lvl1pPr lvl="0" algn="r">
              <a:lnSpc>
                <a:spcPct val="115000"/>
              </a:lnSpc>
              <a:spcBef>
                <a:spcPts val="0"/>
              </a:spcBef>
              <a:spcAft>
                <a:spcPts val="0"/>
              </a:spcAft>
              <a:buNone/>
              <a:defRPr b="1" sz="1800">
                <a:latin typeface="Spartan"/>
                <a:ea typeface="Spartan"/>
                <a:cs typeface="Spartan"/>
                <a:sym typeface="Spartan"/>
              </a:defRPr>
            </a:lvl1pPr>
            <a:lvl2pPr lvl="1" algn="r">
              <a:lnSpc>
                <a:spcPct val="115000"/>
              </a:lnSpc>
              <a:spcBef>
                <a:spcPts val="0"/>
              </a:spcBef>
              <a:spcAft>
                <a:spcPts val="0"/>
              </a:spcAft>
              <a:buNone/>
              <a:defRPr sz="1800">
                <a:latin typeface="Spartan"/>
                <a:ea typeface="Spartan"/>
                <a:cs typeface="Spartan"/>
                <a:sym typeface="Spartan"/>
              </a:defRPr>
            </a:lvl2pPr>
            <a:lvl3pPr lvl="2" algn="r">
              <a:lnSpc>
                <a:spcPct val="115000"/>
              </a:lnSpc>
              <a:spcBef>
                <a:spcPts val="0"/>
              </a:spcBef>
              <a:spcAft>
                <a:spcPts val="0"/>
              </a:spcAft>
              <a:buNone/>
              <a:defRPr sz="1800">
                <a:latin typeface="Spartan"/>
                <a:ea typeface="Spartan"/>
                <a:cs typeface="Spartan"/>
                <a:sym typeface="Spartan"/>
              </a:defRPr>
            </a:lvl3pPr>
            <a:lvl4pPr lvl="3" algn="r">
              <a:lnSpc>
                <a:spcPct val="115000"/>
              </a:lnSpc>
              <a:spcBef>
                <a:spcPts val="0"/>
              </a:spcBef>
              <a:spcAft>
                <a:spcPts val="0"/>
              </a:spcAft>
              <a:buNone/>
              <a:defRPr sz="1800">
                <a:latin typeface="Spartan"/>
                <a:ea typeface="Spartan"/>
                <a:cs typeface="Spartan"/>
                <a:sym typeface="Spartan"/>
              </a:defRPr>
            </a:lvl4pPr>
            <a:lvl5pPr lvl="4" algn="r">
              <a:lnSpc>
                <a:spcPct val="115000"/>
              </a:lnSpc>
              <a:spcBef>
                <a:spcPts val="0"/>
              </a:spcBef>
              <a:spcAft>
                <a:spcPts val="0"/>
              </a:spcAft>
              <a:buNone/>
              <a:defRPr sz="1800">
                <a:latin typeface="Spartan"/>
                <a:ea typeface="Spartan"/>
                <a:cs typeface="Spartan"/>
                <a:sym typeface="Spartan"/>
              </a:defRPr>
            </a:lvl5pPr>
            <a:lvl6pPr lvl="5" algn="r">
              <a:lnSpc>
                <a:spcPct val="115000"/>
              </a:lnSpc>
              <a:spcBef>
                <a:spcPts val="0"/>
              </a:spcBef>
              <a:spcAft>
                <a:spcPts val="0"/>
              </a:spcAft>
              <a:buNone/>
              <a:defRPr sz="1800">
                <a:latin typeface="Spartan"/>
                <a:ea typeface="Spartan"/>
                <a:cs typeface="Spartan"/>
                <a:sym typeface="Spartan"/>
              </a:defRPr>
            </a:lvl6pPr>
            <a:lvl7pPr lvl="6" algn="r">
              <a:lnSpc>
                <a:spcPct val="115000"/>
              </a:lnSpc>
              <a:spcBef>
                <a:spcPts val="0"/>
              </a:spcBef>
              <a:spcAft>
                <a:spcPts val="0"/>
              </a:spcAft>
              <a:buNone/>
              <a:defRPr sz="1800">
                <a:latin typeface="Spartan"/>
                <a:ea typeface="Spartan"/>
                <a:cs typeface="Spartan"/>
                <a:sym typeface="Spartan"/>
              </a:defRPr>
            </a:lvl7pPr>
            <a:lvl8pPr lvl="7" algn="r">
              <a:lnSpc>
                <a:spcPct val="115000"/>
              </a:lnSpc>
              <a:spcBef>
                <a:spcPts val="0"/>
              </a:spcBef>
              <a:spcAft>
                <a:spcPts val="0"/>
              </a:spcAft>
              <a:buNone/>
              <a:defRPr sz="1800">
                <a:latin typeface="Spartan"/>
                <a:ea typeface="Spartan"/>
                <a:cs typeface="Spartan"/>
                <a:sym typeface="Spartan"/>
              </a:defRPr>
            </a:lvl8pPr>
            <a:lvl9pPr lvl="8" algn="r">
              <a:lnSpc>
                <a:spcPct val="115000"/>
              </a:lnSpc>
              <a:spcBef>
                <a:spcPts val="0"/>
              </a:spcBef>
              <a:spcAft>
                <a:spcPts val="0"/>
              </a:spcAft>
              <a:buNone/>
              <a:defRPr sz="1800">
                <a:latin typeface="Spartan"/>
                <a:ea typeface="Spartan"/>
                <a:cs typeface="Spartan"/>
                <a:sym typeface="Spartan"/>
              </a:defRPr>
            </a:lvl9pPr>
          </a:lstStyle>
          <a:p/>
        </p:txBody>
      </p:sp>
      <p:sp>
        <p:nvSpPr>
          <p:cNvPr id="334" name="Google Shape;334;p14"/>
          <p:cNvSpPr txBox="1"/>
          <p:nvPr>
            <p:ph idx="2" type="subTitle"/>
          </p:nvPr>
        </p:nvSpPr>
        <p:spPr>
          <a:xfrm>
            <a:off x="2059525" y="2205025"/>
            <a:ext cx="2359200" cy="706500"/>
          </a:xfrm>
          <a:prstGeom prst="rect">
            <a:avLst/>
          </a:prstGeom>
          <a:noFill/>
        </p:spPr>
        <p:txBody>
          <a:bodyPr anchorCtr="0" anchor="t" bIns="91425" lIns="91425" spcFirstLastPara="1" rIns="91425" wrap="square" tIns="91425">
            <a:noAutofit/>
          </a:bodyPr>
          <a:lstStyle>
            <a:lvl1pPr lvl="0" rtl="0" algn="r">
              <a:spcBef>
                <a:spcPts val="0"/>
              </a:spcBef>
              <a:spcAft>
                <a:spcPts val="0"/>
              </a:spcAft>
              <a:buNone/>
              <a:defRPr/>
            </a:lvl1pPr>
            <a:lvl2pPr lvl="1" rtl="0" algn="r">
              <a:spcBef>
                <a:spcPts val="0"/>
              </a:spcBef>
              <a:spcAft>
                <a:spcPts val="0"/>
              </a:spcAft>
              <a:buNone/>
              <a:defRPr/>
            </a:lvl2pPr>
            <a:lvl3pPr lvl="2" rtl="0" algn="r">
              <a:spcBef>
                <a:spcPts val="0"/>
              </a:spcBef>
              <a:spcAft>
                <a:spcPts val="0"/>
              </a:spcAft>
              <a:buNone/>
              <a:defRPr/>
            </a:lvl3pPr>
            <a:lvl4pPr lvl="3" rtl="0" algn="r">
              <a:spcBef>
                <a:spcPts val="0"/>
              </a:spcBef>
              <a:spcAft>
                <a:spcPts val="0"/>
              </a:spcAft>
              <a:buNone/>
              <a:defRPr/>
            </a:lvl4pPr>
            <a:lvl5pPr lvl="4" rtl="0" algn="r">
              <a:spcBef>
                <a:spcPts val="0"/>
              </a:spcBef>
              <a:spcAft>
                <a:spcPts val="0"/>
              </a:spcAft>
              <a:buNone/>
              <a:defRPr/>
            </a:lvl5pPr>
            <a:lvl6pPr lvl="5" rtl="0" algn="r">
              <a:spcBef>
                <a:spcPts val="0"/>
              </a:spcBef>
              <a:spcAft>
                <a:spcPts val="0"/>
              </a:spcAft>
              <a:buNone/>
              <a:defRPr/>
            </a:lvl6pPr>
            <a:lvl7pPr lvl="6" rtl="0" algn="r">
              <a:spcBef>
                <a:spcPts val="0"/>
              </a:spcBef>
              <a:spcAft>
                <a:spcPts val="0"/>
              </a:spcAft>
              <a:buNone/>
              <a:defRPr/>
            </a:lvl7pPr>
            <a:lvl8pPr lvl="7" rtl="0" algn="r">
              <a:spcBef>
                <a:spcPts val="0"/>
              </a:spcBef>
              <a:spcAft>
                <a:spcPts val="0"/>
              </a:spcAft>
              <a:buNone/>
              <a:defRPr/>
            </a:lvl8pPr>
            <a:lvl9pPr lvl="8" rtl="0" algn="r">
              <a:spcBef>
                <a:spcPts val="0"/>
              </a:spcBef>
              <a:spcAft>
                <a:spcPts val="0"/>
              </a:spcAft>
              <a:buNone/>
              <a:defRPr/>
            </a:lvl9pPr>
          </a:lstStyle>
          <a:p/>
        </p:txBody>
      </p:sp>
      <p:sp>
        <p:nvSpPr>
          <p:cNvPr id="335" name="Google Shape;335;p14"/>
          <p:cNvSpPr txBox="1"/>
          <p:nvPr>
            <p:ph idx="3" type="subTitle"/>
          </p:nvPr>
        </p:nvSpPr>
        <p:spPr>
          <a:xfrm>
            <a:off x="2059525" y="3345200"/>
            <a:ext cx="2359200" cy="3108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None/>
              <a:defRPr b="1" sz="1800">
                <a:latin typeface="Spartan"/>
                <a:ea typeface="Spartan"/>
                <a:cs typeface="Spartan"/>
                <a:sym typeface="Spartan"/>
              </a:defRPr>
            </a:lvl1pPr>
            <a:lvl2pPr lvl="1" rtl="0" algn="r">
              <a:lnSpc>
                <a:spcPct val="115000"/>
              </a:lnSpc>
              <a:spcBef>
                <a:spcPts val="0"/>
              </a:spcBef>
              <a:spcAft>
                <a:spcPts val="0"/>
              </a:spcAft>
              <a:buNone/>
              <a:defRPr sz="1800">
                <a:latin typeface="Spartan"/>
                <a:ea typeface="Spartan"/>
                <a:cs typeface="Spartan"/>
                <a:sym typeface="Spartan"/>
              </a:defRPr>
            </a:lvl2pPr>
            <a:lvl3pPr lvl="2" rtl="0" algn="r">
              <a:lnSpc>
                <a:spcPct val="115000"/>
              </a:lnSpc>
              <a:spcBef>
                <a:spcPts val="0"/>
              </a:spcBef>
              <a:spcAft>
                <a:spcPts val="0"/>
              </a:spcAft>
              <a:buNone/>
              <a:defRPr sz="1800">
                <a:latin typeface="Spartan"/>
                <a:ea typeface="Spartan"/>
                <a:cs typeface="Spartan"/>
                <a:sym typeface="Spartan"/>
              </a:defRPr>
            </a:lvl3pPr>
            <a:lvl4pPr lvl="3" rtl="0" algn="r">
              <a:lnSpc>
                <a:spcPct val="115000"/>
              </a:lnSpc>
              <a:spcBef>
                <a:spcPts val="0"/>
              </a:spcBef>
              <a:spcAft>
                <a:spcPts val="0"/>
              </a:spcAft>
              <a:buNone/>
              <a:defRPr sz="1800">
                <a:latin typeface="Spartan"/>
                <a:ea typeface="Spartan"/>
                <a:cs typeface="Spartan"/>
                <a:sym typeface="Spartan"/>
              </a:defRPr>
            </a:lvl4pPr>
            <a:lvl5pPr lvl="4" rtl="0" algn="r">
              <a:lnSpc>
                <a:spcPct val="115000"/>
              </a:lnSpc>
              <a:spcBef>
                <a:spcPts val="0"/>
              </a:spcBef>
              <a:spcAft>
                <a:spcPts val="0"/>
              </a:spcAft>
              <a:buNone/>
              <a:defRPr sz="1800">
                <a:latin typeface="Spartan"/>
                <a:ea typeface="Spartan"/>
                <a:cs typeface="Spartan"/>
                <a:sym typeface="Spartan"/>
              </a:defRPr>
            </a:lvl5pPr>
            <a:lvl6pPr lvl="5" rtl="0" algn="r">
              <a:lnSpc>
                <a:spcPct val="115000"/>
              </a:lnSpc>
              <a:spcBef>
                <a:spcPts val="0"/>
              </a:spcBef>
              <a:spcAft>
                <a:spcPts val="0"/>
              </a:spcAft>
              <a:buNone/>
              <a:defRPr sz="1800">
                <a:latin typeface="Spartan"/>
                <a:ea typeface="Spartan"/>
                <a:cs typeface="Spartan"/>
                <a:sym typeface="Spartan"/>
              </a:defRPr>
            </a:lvl6pPr>
            <a:lvl7pPr lvl="6" rtl="0" algn="r">
              <a:lnSpc>
                <a:spcPct val="115000"/>
              </a:lnSpc>
              <a:spcBef>
                <a:spcPts val="0"/>
              </a:spcBef>
              <a:spcAft>
                <a:spcPts val="0"/>
              </a:spcAft>
              <a:buNone/>
              <a:defRPr sz="1800">
                <a:latin typeface="Spartan"/>
                <a:ea typeface="Spartan"/>
                <a:cs typeface="Spartan"/>
                <a:sym typeface="Spartan"/>
              </a:defRPr>
            </a:lvl7pPr>
            <a:lvl8pPr lvl="7" rtl="0" algn="r">
              <a:lnSpc>
                <a:spcPct val="115000"/>
              </a:lnSpc>
              <a:spcBef>
                <a:spcPts val="0"/>
              </a:spcBef>
              <a:spcAft>
                <a:spcPts val="0"/>
              </a:spcAft>
              <a:buNone/>
              <a:defRPr sz="1800">
                <a:latin typeface="Spartan"/>
                <a:ea typeface="Spartan"/>
                <a:cs typeface="Spartan"/>
                <a:sym typeface="Spartan"/>
              </a:defRPr>
            </a:lvl8pPr>
            <a:lvl9pPr lvl="8" rtl="0" algn="r">
              <a:lnSpc>
                <a:spcPct val="115000"/>
              </a:lnSpc>
              <a:spcBef>
                <a:spcPts val="0"/>
              </a:spcBef>
              <a:spcAft>
                <a:spcPts val="0"/>
              </a:spcAft>
              <a:buNone/>
              <a:defRPr sz="1800">
                <a:latin typeface="Spartan"/>
                <a:ea typeface="Spartan"/>
                <a:cs typeface="Spartan"/>
                <a:sym typeface="Spartan"/>
              </a:defRPr>
            </a:lvl9pPr>
          </a:lstStyle>
          <a:p/>
        </p:txBody>
      </p:sp>
      <p:sp>
        <p:nvSpPr>
          <p:cNvPr id="336" name="Google Shape;336;p14"/>
          <p:cNvSpPr txBox="1"/>
          <p:nvPr>
            <p:ph idx="4" type="subTitle"/>
          </p:nvPr>
        </p:nvSpPr>
        <p:spPr>
          <a:xfrm>
            <a:off x="2059525" y="3656125"/>
            <a:ext cx="2359200" cy="7041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a:lvl1pPr>
            <a:lvl2pPr lvl="1" rtl="0" algn="r">
              <a:spcBef>
                <a:spcPts val="0"/>
              </a:spcBef>
              <a:spcAft>
                <a:spcPts val="0"/>
              </a:spcAft>
              <a:buNone/>
              <a:defRPr/>
            </a:lvl2pPr>
            <a:lvl3pPr lvl="2" rtl="0" algn="r">
              <a:spcBef>
                <a:spcPts val="0"/>
              </a:spcBef>
              <a:spcAft>
                <a:spcPts val="0"/>
              </a:spcAft>
              <a:buNone/>
              <a:defRPr/>
            </a:lvl3pPr>
            <a:lvl4pPr lvl="3" rtl="0" algn="r">
              <a:spcBef>
                <a:spcPts val="0"/>
              </a:spcBef>
              <a:spcAft>
                <a:spcPts val="0"/>
              </a:spcAft>
              <a:buNone/>
              <a:defRPr/>
            </a:lvl4pPr>
            <a:lvl5pPr lvl="4" rtl="0" algn="r">
              <a:spcBef>
                <a:spcPts val="0"/>
              </a:spcBef>
              <a:spcAft>
                <a:spcPts val="0"/>
              </a:spcAft>
              <a:buNone/>
              <a:defRPr/>
            </a:lvl5pPr>
            <a:lvl6pPr lvl="5" rtl="0" algn="r">
              <a:spcBef>
                <a:spcPts val="0"/>
              </a:spcBef>
              <a:spcAft>
                <a:spcPts val="0"/>
              </a:spcAft>
              <a:buNone/>
              <a:defRPr/>
            </a:lvl6pPr>
            <a:lvl7pPr lvl="6" rtl="0" algn="r">
              <a:spcBef>
                <a:spcPts val="0"/>
              </a:spcBef>
              <a:spcAft>
                <a:spcPts val="0"/>
              </a:spcAft>
              <a:buNone/>
              <a:defRPr/>
            </a:lvl7pPr>
            <a:lvl8pPr lvl="7" rtl="0" algn="r">
              <a:spcBef>
                <a:spcPts val="0"/>
              </a:spcBef>
              <a:spcAft>
                <a:spcPts val="0"/>
              </a:spcAft>
              <a:buNone/>
              <a:defRPr/>
            </a:lvl8pPr>
            <a:lvl9pPr lvl="8" rtl="0" algn="r">
              <a:spcBef>
                <a:spcPts val="0"/>
              </a:spcBef>
              <a:spcAft>
                <a:spcPts val="0"/>
              </a:spcAft>
              <a:buNone/>
              <a:defRPr/>
            </a:lvl9pPr>
          </a:lstStyle>
          <a:p/>
        </p:txBody>
      </p:sp>
      <p:sp>
        <p:nvSpPr>
          <p:cNvPr id="337" name="Google Shape;337;p14"/>
          <p:cNvSpPr txBox="1"/>
          <p:nvPr>
            <p:ph idx="5" type="subTitle"/>
          </p:nvPr>
        </p:nvSpPr>
        <p:spPr>
          <a:xfrm>
            <a:off x="4743075" y="1896613"/>
            <a:ext cx="2359200" cy="3108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b="1" sz="1800">
                <a:latin typeface="Spartan"/>
                <a:ea typeface="Spartan"/>
                <a:cs typeface="Spartan"/>
                <a:sym typeface="Spartan"/>
              </a:defRPr>
            </a:lvl1pPr>
            <a:lvl2pPr lvl="1" rtl="0">
              <a:lnSpc>
                <a:spcPct val="115000"/>
              </a:lnSpc>
              <a:spcBef>
                <a:spcPts val="0"/>
              </a:spcBef>
              <a:spcAft>
                <a:spcPts val="0"/>
              </a:spcAft>
              <a:buNone/>
              <a:defRPr sz="1800">
                <a:latin typeface="Spartan"/>
                <a:ea typeface="Spartan"/>
                <a:cs typeface="Spartan"/>
                <a:sym typeface="Spartan"/>
              </a:defRPr>
            </a:lvl2pPr>
            <a:lvl3pPr lvl="2" rtl="0">
              <a:lnSpc>
                <a:spcPct val="115000"/>
              </a:lnSpc>
              <a:spcBef>
                <a:spcPts val="0"/>
              </a:spcBef>
              <a:spcAft>
                <a:spcPts val="0"/>
              </a:spcAft>
              <a:buNone/>
              <a:defRPr sz="1800">
                <a:latin typeface="Spartan"/>
                <a:ea typeface="Spartan"/>
                <a:cs typeface="Spartan"/>
                <a:sym typeface="Spartan"/>
              </a:defRPr>
            </a:lvl3pPr>
            <a:lvl4pPr lvl="3" rtl="0">
              <a:lnSpc>
                <a:spcPct val="115000"/>
              </a:lnSpc>
              <a:spcBef>
                <a:spcPts val="0"/>
              </a:spcBef>
              <a:spcAft>
                <a:spcPts val="0"/>
              </a:spcAft>
              <a:buNone/>
              <a:defRPr sz="1800">
                <a:latin typeface="Spartan"/>
                <a:ea typeface="Spartan"/>
                <a:cs typeface="Spartan"/>
                <a:sym typeface="Spartan"/>
              </a:defRPr>
            </a:lvl4pPr>
            <a:lvl5pPr lvl="4" rtl="0">
              <a:lnSpc>
                <a:spcPct val="115000"/>
              </a:lnSpc>
              <a:spcBef>
                <a:spcPts val="0"/>
              </a:spcBef>
              <a:spcAft>
                <a:spcPts val="0"/>
              </a:spcAft>
              <a:buNone/>
              <a:defRPr sz="1800">
                <a:latin typeface="Spartan"/>
                <a:ea typeface="Spartan"/>
                <a:cs typeface="Spartan"/>
                <a:sym typeface="Spartan"/>
              </a:defRPr>
            </a:lvl5pPr>
            <a:lvl6pPr lvl="5" rtl="0">
              <a:lnSpc>
                <a:spcPct val="115000"/>
              </a:lnSpc>
              <a:spcBef>
                <a:spcPts val="0"/>
              </a:spcBef>
              <a:spcAft>
                <a:spcPts val="0"/>
              </a:spcAft>
              <a:buNone/>
              <a:defRPr sz="1800">
                <a:latin typeface="Spartan"/>
                <a:ea typeface="Spartan"/>
                <a:cs typeface="Spartan"/>
                <a:sym typeface="Spartan"/>
              </a:defRPr>
            </a:lvl6pPr>
            <a:lvl7pPr lvl="6" rtl="0">
              <a:lnSpc>
                <a:spcPct val="115000"/>
              </a:lnSpc>
              <a:spcBef>
                <a:spcPts val="0"/>
              </a:spcBef>
              <a:spcAft>
                <a:spcPts val="0"/>
              </a:spcAft>
              <a:buNone/>
              <a:defRPr sz="1800">
                <a:latin typeface="Spartan"/>
                <a:ea typeface="Spartan"/>
                <a:cs typeface="Spartan"/>
                <a:sym typeface="Spartan"/>
              </a:defRPr>
            </a:lvl7pPr>
            <a:lvl8pPr lvl="7" rtl="0">
              <a:lnSpc>
                <a:spcPct val="115000"/>
              </a:lnSpc>
              <a:spcBef>
                <a:spcPts val="0"/>
              </a:spcBef>
              <a:spcAft>
                <a:spcPts val="0"/>
              </a:spcAft>
              <a:buNone/>
              <a:defRPr sz="1800">
                <a:latin typeface="Spartan"/>
                <a:ea typeface="Spartan"/>
                <a:cs typeface="Spartan"/>
                <a:sym typeface="Spartan"/>
              </a:defRPr>
            </a:lvl8pPr>
            <a:lvl9pPr lvl="8" rtl="0">
              <a:lnSpc>
                <a:spcPct val="115000"/>
              </a:lnSpc>
              <a:spcBef>
                <a:spcPts val="0"/>
              </a:spcBef>
              <a:spcAft>
                <a:spcPts val="0"/>
              </a:spcAft>
              <a:buNone/>
              <a:defRPr sz="1800">
                <a:latin typeface="Spartan"/>
                <a:ea typeface="Spartan"/>
                <a:cs typeface="Spartan"/>
                <a:sym typeface="Spartan"/>
              </a:defRPr>
            </a:lvl9pPr>
          </a:lstStyle>
          <a:p/>
        </p:txBody>
      </p:sp>
      <p:sp>
        <p:nvSpPr>
          <p:cNvPr id="338" name="Google Shape;338;p14"/>
          <p:cNvSpPr txBox="1"/>
          <p:nvPr>
            <p:ph idx="6" type="subTitle"/>
          </p:nvPr>
        </p:nvSpPr>
        <p:spPr>
          <a:xfrm>
            <a:off x="4743075" y="2207425"/>
            <a:ext cx="23592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39" name="Google Shape;339;p14"/>
          <p:cNvSpPr txBox="1"/>
          <p:nvPr>
            <p:ph idx="7" type="subTitle"/>
          </p:nvPr>
        </p:nvSpPr>
        <p:spPr>
          <a:xfrm>
            <a:off x="4743075" y="3347300"/>
            <a:ext cx="2359200" cy="308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b="1" sz="1800">
                <a:latin typeface="Spartan"/>
                <a:ea typeface="Spartan"/>
                <a:cs typeface="Spartan"/>
                <a:sym typeface="Spartan"/>
              </a:defRPr>
            </a:lvl1pPr>
            <a:lvl2pPr lvl="1" rtl="0">
              <a:lnSpc>
                <a:spcPct val="115000"/>
              </a:lnSpc>
              <a:spcBef>
                <a:spcPts val="0"/>
              </a:spcBef>
              <a:spcAft>
                <a:spcPts val="0"/>
              </a:spcAft>
              <a:buNone/>
              <a:defRPr sz="1800">
                <a:latin typeface="Spartan"/>
                <a:ea typeface="Spartan"/>
                <a:cs typeface="Spartan"/>
                <a:sym typeface="Spartan"/>
              </a:defRPr>
            </a:lvl2pPr>
            <a:lvl3pPr lvl="2" rtl="0">
              <a:lnSpc>
                <a:spcPct val="115000"/>
              </a:lnSpc>
              <a:spcBef>
                <a:spcPts val="0"/>
              </a:spcBef>
              <a:spcAft>
                <a:spcPts val="0"/>
              </a:spcAft>
              <a:buNone/>
              <a:defRPr sz="1800">
                <a:latin typeface="Spartan"/>
                <a:ea typeface="Spartan"/>
                <a:cs typeface="Spartan"/>
                <a:sym typeface="Spartan"/>
              </a:defRPr>
            </a:lvl3pPr>
            <a:lvl4pPr lvl="3" rtl="0">
              <a:lnSpc>
                <a:spcPct val="115000"/>
              </a:lnSpc>
              <a:spcBef>
                <a:spcPts val="0"/>
              </a:spcBef>
              <a:spcAft>
                <a:spcPts val="0"/>
              </a:spcAft>
              <a:buNone/>
              <a:defRPr sz="1800">
                <a:latin typeface="Spartan"/>
                <a:ea typeface="Spartan"/>
                <a:cs typeface="Spartan"/>
                <a:sym typeface="Spartan"/>
              </a:defRPr>
            </a:lvl4pPr>
            <a:lvl5pPr lvl="4" rtl="0">
              <a:lnSpc>
                <a:spcPct val="115000"/>
              </a:lnSpc>
              <a:spcBef>
                <a:spcPts val="0"/>
              </a:spcBef>
              <a:spcAft>
                <a:spcPts val="0"/>
              </a:spcAft>
              <a:buNone/>
              <a:defRPr sz="1800">
                <a:latin typeface="Spartan"/>
                <a:ea typeface="Spartan"/>
                <a:cs typeface="Spartan"/>
                <a:sym typeface="Spartan"/>
              </a:defRPr>
            </a:lvl5pPr>
            <a:lvl6pPr lvl="5" rtl="0">
              <a:lnSpc>
                <a:spcPct val="115000"/>
              </a:lnSpc>
              <a:spcBef>
                <a:spcPts val="0"/>
              </a:spcBef>
              <a:spcAft>
                <a:spcPts val="0"/>
              </a:spcAft>
              <a:buNone/>
              <a:defRPr sz="1800">
                <a:latin typeface="Spartan"/>
                <a:ea typeface="Spartan"/>
                <a:cs typeface="Spartan"/>
                <a:sym typeface="Spartan"/>
              </a:defRPr>
            </a:lvl6pPr>
            <a:lvl7pPr lvl="6" rtl="0">
              <a:lnSpc>
                <a:spcPct val="115000"/>
              </a:lnSpc>
              <a:spcBef>
                <a:spcPts val="0"/>
              </a:spcBef>
              <a:spcAft>
                <a:spcPts val="0"/>
              </a:spcAft>
              <a:buNone/>
              <a:defRPr sz="1800">
                <a:latin typeface="Spartan"/>
                <a:ea typeface="Spartan"/>
                <a:cs typeface="Spartan"/>
                <a:sym typeface="Spartan"/>
              </a:defRPr>
            </a:lvl7pPr>
            <a:lvl8pPr lvl="7" rtl="0">
              <a:lnSpc>
                <a:spcPct val="115000"/>
              </a:lnSpc>
              <a:spcBef>
                <a:spcPts val="0"/>
              </a:spcBef>
              <a:spcAft>
                <a:spcPts val="0"/>
              </a:spcAft>
              <a:buNone/>
              <a:defRPr sz="1800">
                <a:latin typeface="Spartan"/>
                <a:ea typeface="Spartan"/>
                <a:cs typeface="Spartan"/>
                <a:sym typeface="Spartan"/>
              </a:defRPr>
            </a:lvl8pPr>
            <a:lvl9pPr lvl="8" rtl="0">
              <a:lnSpc>
                <a:spcPct val="115000"/>
              </a:lnSpc>
              <a:spcBef>
                <a:spcPts val="0"/>
              </a:spcBef>
              <a:spcAft>
                <a:spcPts val="0"/>
              </a:spcAft>
              <a:buNone/>
              <a:defRPr sz="1800">
                <a:latin typeface="Spartan"/>
                <a:ea typeface="Spartan"/>
                <a:cs typeface="Spartan"/>
                <a:sym typeface="Spartan"/>
              </a:defRPr>
            </a:lvl9pPr>
          </a:lstStyle>
          <a:p/>
        </p:txBody>
      </p:sp>
      <p:sp>
        <p:nvSpPr>
          <p:cNvPr id="340" name="Google Shape;340;p14"/>
          <p:cNvSpPr txBox="1"/>
          <p:nvPr>
            <p:ph idx="8" type="subTitle"/>
          </p:nvPr>
        </p:nvSpPr>
        <p:spPr>
          <a:xfrm>
            <a:off x="4743075" y="3656125"/>
            <a:ext cx="23592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41" name="Google Shape;341;p14"/>
          <p:cNvSpPr txBox="1"/>
          <p:nvPr>
            <p:ph hasCustomPrompt="1" idx="9" type="title"/>
          </p:nvPr>
        </p:nvSpPr>
        <p:spPr>
          <a:xfrm>
            <a:off x="4743075" y="1503325"/>
            <a:ext cx="2359200" cy="39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2000"/>
              <a:buNone/>
              <a:defRPr sz="25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42" name="Google Shape;342;p14"/>
          <p:cNvSpPr txBox="1"/>
          <p:nvPr>
            <p:ph hasCustomPrompt="1" idx="13" type="title"/>
          </p:nvPr>
        </p:nvSpPr>
        <p:spPr>
          <a:xfrm>
            <a:off x="2059525" y="1503325"/>
            <a:ext cx="2359200" cy="393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0"/>
              <a:buNone/>
              <a:defRPr sz="25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43" name="Google Shape;343;p14"/>
          <p:cNvSpPr txBox="1"/>
          <p:nvPr>
            <p:ph hasCustomPrompt="1" idx="14" type="title"/>
          </p:nvPr>
        </p:nvSpPr>
        <p:spPr>
          <a:xfrm>
            <a:off x="2059525" y="2951900"/>
            <a:ext cx="2359200" cy="3933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12000"/>
              <a:buNone/>
              <a:defRPr sz="25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44" name="Google Shape;344;p14"/>
          <p:cNvSpPr txBox="1"/>
          <p:nvPr>
            <p:ph hasCustomPrompt="1" idx="15" type="title"/>
          </p:nvPr>
        </p:nvSpPr>
        <p:spPr>
          <a:xfrm>
            <a:off x="4743075" y="2951900"/>
            <a:ext cx="2359200" cy="395400"/>
          </a:xfrm>
          <a:prstGeom prst="rect">
            <a:avLst/>
          </a:prstGeom>
        </p:spPr>
        <p:txBody>
          <a:bodyPr anchorCtr="0" anchor="t" bIns="91425" lIns="91425" spcFirstLastPara="1" rIns="91425" wrap="square" tIns="91425">
            <a:noAutofit/>
          </a:bodyPr>
          <a:lstStyle>
            <a:lvl1pPr lvl="0" rtl="0" algn="l">
              <a:lnSpc>
                <a:spcPct val="115000"/>
              </a:lnSpc>
              <a:spcBef>
                <a:spcPts val="0"/>
              </a:spcBef>
              <a:spcAft>
                <a:spcPts val="0"/>
              </a:spcAft>
              <a:buSzPts val="12000"/>
              <a:buNone/>
              <a:defRPr sz="25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CUSTOM_8">
    <p:bg>
      <p:bgPr>
        <a:solidFill>
          <a:schemeClr val="accent3"/>
        </a:solidFill>
      </p:bgPr>
    </p:bg>
    <p:spTree>
      <p:nvGrpSpPr>
        <p:cNvPr id="345" name="Shape 345"/>
        <p:cNvGrpSpPr/>
        <p:nvPr/>
      </p:nvGrpSpPr>
      <p:grpSpPr>
        <a:xfrm>
          <a:off x="0" y="0"/>
          <a:ext cx="0" cy="0"/>
          <a:chOff x="0" y="0"/>
          <a:chExt cx="0" cy="0"/>
        </a:xfrm>
      </p:grpSpPr>
      <p:sp>
        <p:nvSpPr>
          <p:cNvPr id="346" name="Google Shape;346;p15"/>
          <p:cNvSpPr/>
          <p:nvPr/>
        </p:nvSpPr>
        <p:spPr>
          <a:xfrm flipH="1">
            <a:off x="8123931" y="429982"/>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 name="Google Shape;347;p15"/>
          <p:cNvGrpSpPr/>
          <p:nvPr/>
        </p:nvGrpSpPr>
        <p:grpSpPr>
          <a:xfrm flipH="1" rot="1398867">
            <a:off x="2200427" y="3535172"/>
            <a:ext cx="151728" cy="149457"/>
            <a:chOff x="8639698" y="2706690"/>
            <a:chExt cx="151720" cy="149448"/>
          </a:xfrm>
        </p:grpSpPr>
        <p:sp>
          <p:nvSpPr>
            <p:cNvPr id="348" name="Google Shape;348;p15"/>
            <p:cNvSpPr/>
            <p:nvPr/>
          </p:nvSpPr>
          <p:spPr>
            <a:xfrm>
              <a:off x="8639698" y="2706690"/>
              <a:ext cx="151720" cy="149448"/>
            </a:xfrm>
            <a:custGeom>
              <a:rect b="b" l="l" r="r" t="t"/>
              <a:pathLst>
                <a:path extrusionOk="0" h="3567" w="3901">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5"/>
            <p:cNvSpPr/>
            <p:nvPr/>
          </p:nvSpPr>
          <p:spPr>
            <a:xfrm>
              <a:off x="8640476" y="2707402"/>
              <a:ext cx="149775" cy="148736"/>
            </a:xfrm>
            <a:custGeom>
              <a:rect b="b" l="l" r="r" t="t"/>
              <a:pathLst>
                <a:path extrusionOk="0" h="3550" w="3851">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15"/>
          <p:cNvGrpSpPr/>
          <p:nvPr/>
        </p:nvGrpSpPr>
        <p:grpSpPr>
          <a:xfrm flipH="1" rot="1575454">
            <a:off x="8114222" y="4375817"/>
            <a:ext cx="142655" cy="149446"/>
            <a:chOff x="1160468" y="31374"/>
            <a:chExt cx="142658" cy="149448"/>
          </a:xfrm>
        </p:grpSpPr>
        <p:sp>
          <p:nvSpPr>
            <p:cNvPr id="351" name="Google Shape;351;p15"/>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5"/>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15"/>
          <p:cNvSpPr/>
          <p:nvPr/>
        </p:nvSpPr>
        <p:spPr>
          <a:xfrm flipH="1">
            <a:off x="1338191" y="1403625"/>
            <a:ext cx="83386" cy="133737"/>
          </a:xfrm>
          <a:custGeom>
            <a:rect b="b" l="l" r="r" t="t"/>
            <a:pathLst>
              <a:path extrusionOk="0" h="3192" w="2144">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5"/>
          <p:cNvSpPr/>
          <p:nvPr/>
        </p:nvSpPr>
        <p:spPr>
          <a:xfrm flipH="1" rot="-2035561">
            <a:off x="1096342" y="3889208"/>
            <a:ext cx="82922" cy="134238"/>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5"/>
          <p:cNvSpPr/>
          <p:nvPr/>
        </p:nvSpPr>
        <p:spPr>
          <a:xfrm flipH="1" rot="-1649642">
            <a:off x="7978889" y="1347407"/>
            <a:ext cx="83386" cy="134197"/>
          </a:xfrm>
          <a:custGeom>
            <a:rect b="b" l="l" r="r" t="t"/>
            <a:pathLst>
              <a:path extrusionOk="0" h="3203" w="2144">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5"/>
          <p:cNvSpPr/>
          <p:nvPr/>
        </p:nvSpPr>
        <p:spPr>
          <a:xfrm flipH="1" rot="1008325">
            <a:off x="8342483" y="3520451"/>
            <a:ext cx="83388" cy="133734"/>
          </a:xfrm>
          <a:custGeom>
            <a:rect b="b" l="l" r="r" t="t"/>
            <a:pathLst>
              <a:path extrusionOk="0" h="3192" w="2144">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5"/>
          <p:cNvSpPr/>
          <p:nvPr/>
        </p:nvSpPr>
        <p:spPr>
          <a:xfrm flipH="1">
            <a:off x="6828146" y="4207693"/>
            <a:ext cx="949949" cy="77427"/>
          </a:xfrm>
          <a:custGeom>
            <a:rect b="b" l="l" r="r" t="t"/>
            <a:pathLst>
              <a:path extrusionOk="0" h="1848" w="24425">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5"/>
          <p:cNvSpPr/>
          <p:nvPr/>
        </p:nvSpPr>
        <p:spPr>
          <a:xfrm flipH="1">
            <a:off x="2841443" y="4829533"/>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5"/>
          <p:cNvSpPr/>
          <p:nvPr/>
        </p:nvSpPr>
        <p:spPr>
          <a:xfrm flipH="1" rot="-5400000">
            <a:off x="85711" y="2639993"/>
            <a:ext cx="783995" cy="63894"/>
          </a:xfrm>
          <a:custGeom>
            <a:rect b="b" l="l" r="r" t="t"/>
            <a:pathLst>
              <a:path extrusionOk="0" h="1525" w="20158">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5"/>
          <p:cNvSpPr/>
          <p:nvPr/>
        </p:nvSpPr>
        <p:spPr>
          <a:xfrm flipH="1" rot="-1537472">
            <a:off x="3834246" y="2291281"/>
            <a:ext cx="82919" cy="134242"/>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5"/>
          <p:cNvSpPr/>
          <p:nvPr/>
        </p:nvSpPr>
        <p:spPr>
          <a:xfrm flipH="1">
            <a:off x="6828168" y="1031945"/>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2" name="Google Shape;362;p15"/>
          <p:cNvGrpSpPr/>
          <p:nvPr/>
        </p:nvGrpSpPr>
        <p:grpSpPr>
          <a:xfrm flipH="1" rot="-1307765">
            <a:off x="2735925" y="671152"/>
            <a:ext cx="142656" cy="149447"/>
            <a:chOff x="1160468" y="31374"/>
            <a:chExt cx="142658" cy="149448"/>
          </a:xfrm>
        </p:grpSpPr>
        <p:sp>
          <p:nvSpPr>
            <p:cNvPr id="363" name="Google Shape;363;p15"/>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5"/>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 name="Google Shape;365;p15"/>
          <p:cNvSpPr/>
          <p:nvPr/>
        </p:nvSpPr>
        <p:spPr>
          <a:xfrm flipH="1" rot="-5400000">
            <a:off x="587594" y="114432"/>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6" name="Google Shape;366;p15"/>
          <p:cNvGrpSpPr/>
          <p:nvPr/>
        </p:nvGrpSpPr>
        <p:grpSpPr>
          <a:xfrm rot="-1575454">
            <a:off x="5599072" y="1933317"/>
            <a:ext cx="142655" cy="149446"/>
            <a:chOff x="1160468" y="31374"/>
            <a:chExt cx="142658" cy="149448"/>
          </a:xfrm>
        </p:grpSpPr>
        <p:sp>
          <p:nvSpPr>
            <p:cNvPr id="367" name="Google Shape;367;p15"/>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5"/>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9" name="Google Shape;369;p15"/>
          <p:cNvSpPr/>
          <p:nvPr/>
        </p:nvSpPr>
        <p:spPr>
          <a:xfrm>
            <a:off x="6035138" y="3199924"/>
            <a:ext cx="2388900" cy="1399800"/>
          </a:xfrm>
          <a:prstGeom prst="roundRect">
            <a:avLst>
              <a:gd fmla="val 2347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5"/>
          <p:cNvSpPr/>
          <p:nvPr/>
        </p:nvSpPr>
        <p:spPr>
          <a:xfrm>
            <a:off x="3374963" y="3199924"/>
            <a:ext cx="2388900" cy="1399800"/>
          </a:xfrm>
          <a:prstGeom prst="roundRect">
            <a:avLst>
              <a:gd fmla="val 2347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5"/>
          <p:cNvSpPr/>
          <p:nvPr/>
        </p:nvSpPr>
        <p:spPr>
          <a:xfrm>
            <a:off x="732675" y="3199924"/>
            <a:ext cx="2388900" cy="1399800"/>
          </a:xfrm>
          <a:prstGeom prst="roundRect">
            <a:avLst>
              <a:gd fmla="val 2347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5"/>
          <p:cNvSpPr/>
          <p:nvPr/>
        </p:nvSpPr>
        <p:spPr>
          <a:xfrm>
            <a:off x="6035100" y="1570300"/>
            <a:ext cx="2388900" cy="1399800"/>
          </a:xfrm>
          <a:prstGeom prst="roundRect">
            <a:avLst>
              <a:gd fmla="val 2347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5"/>
          <p:cNvSpPr/>
          <p:nvPr/>
        </p:nvSpPr>
        <p:spPr>
          <a:xfrm>
            <a:off x="3374975" y="1570324"/>
            <a:ext cx="2388900" cy="1399800"/>
          </a:xfrm>
          <a:prstGeom prst="roundRect">
            <a:avLst>
              <a:gd fmla="val 2347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5"/>
          <p:cNvSpPr/>
          <p:nvPr/>
        </p:nvSpPr>
        <p:spPr>
          <a:xfrm>
            <a:off x="732675" y="1570325"/>
            <a:ext cx="2388900" cy="1417500"/>
          </a:xfrm>
          <a:prstGeom prst="roundRect">
            <a:avLst>
              <a:gd fmla="val 2347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5"/>
          <p:cNvSpPr txBox="1"/>
          <p:nvPr>
            <p:ph type="title"/>
          </p:nvPr>
        </p:nvSpPr>
        <p:spPr>
          <a:xfrm>
            <a:off x="2440375" y="649224"/>
            <a:ext cx="4263300" cy="530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6" name="Google Shape;376;p15"/>
          <p:cNvSpPr txBox="1"/>
          <p:nvPr>
            <p:ph idx="1" type="subTitle"/>
          </p:nvPr>
        </p:nvSpPr>
        <p:spPr>
          <a:xfrm>
            <a:off x="875625" y="1874975"/>
            <a:ext cx="2103000" cy="293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000"/>
              <a:buFont typeface="Spartan"/>
              <a:buNone/>
              <a:defRPr b="1" sz="1800">
                <a:latin typeface="Spartan"/>
                <a:ea typeface="Spartan"/>
                <a:cs typeface="Spartan"/>
                <a:sym typeface="Spartan"/>
              </a:defRPr>
            </a:lvl1pPr>
            <a:lvl2pPr lvl="1" algn="ctr">
              <a:spcBef>
                <a:spcPts val="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p:txBody>
      </p:sp>
      <p:sp>
        <p:nvSpPr>
          <p:cNvPr id="377" name="Google Shape;377;p15"/>
          <p:cNvSpPr txBox="1"/>
          <p:nvPr>
            <p:ph idx="2" type="subTitle"/>
          </p:nvPr>
        </p:nvSpPr>
        <p:spPr>
          <a:xfrm>
            <a:off x="875550" y="2201911"/>
            <a:ext cx="2103000" cy="61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78" name="Google Shape;378;p15"/>
          <p:cNvSpPr txBox="1"/>
          <p:nvPr>
            <p:ph idx="3" type="subTitle"/>
          </p:nvPr>
        </p:nvSpPr>
        <p:spPr>
          <a:xfrm>
            <a:off x="3520500" y="1874975"/>
            <a:ext cx="2103000" cy="293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Spartan"/>
              <a:buNone/>
              <a:defRPr b="1" sz="1800">
                <a:latin typeface="Spartan"/>
                <a:ea typeface="Spartan"/>
                <a:cs typeface="Spartan"/>
                <a:sym typeface="Spartan"/>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79" name="Google Shape;379;p15"/>
          <p:cNvSpPr txBox="1"/>
          <p:nvPr>
            <p:ph idx="4" type="subTitle"/>
          </p:nvPr>
        </p:nvSpPr>
        <p:spPr>
          <a:xfrm>
            <a:off x="3526825" y="2201911"/>
            <a:ext cx="2103000" cy="61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80" name="Google Shape;380;p15"/>
          <p:cNvSpPr txBox="1"/>
          <p:nvPr>
            <p:ph idx="5" type="subTitle"/>
          </p:nvPr>
        </p:nvSpPr>
        <p:spPr>
          <a:xfrm>
            <a:off x="6178100" y="1874975"/>
            <a:ext cx="2103000" cy="293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Spartan"/>
              <a:buNone/>
              <a:defRPr b="1" sz="1800">
                <a:latin typeface="Spartan"/>
                <a:ea typeface="Spartan"/>
                <a:cs typeface="Spartan"/>
                <a:sym typeface="Spartan"/>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81" name="Google Shape;381;p15"/>
          <p:cNvSpPr txBox="1"/>
          <p:nvPr>
            <p:ph idx="6" type="subTitle"/>
          </p:nvPr>
        </p:nvSpPr>
        <p:spPr>
          <a:xfrm>
            <a:off x="6178100" y="2201911"/>
            <a:ext cx="2103000" cy="61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82" name="Google Shape;382;p15"/>
          <p:cNvSpPr txBox="1"/>
          <p:nvPr>
            <p:ph idx="7" type="subTitle"/>
          </p:nvPr>
        </p:nvSpPr>
        <p:spPr>
          <a:xfrm>
            <a:off x="875625" y="3506650"/>
            <a:ext cx="2103000" cy="293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Spartan"/>
              <a:buNone/>
              <a:defRPr b="1" sz="1800">
                <a:latin typeface="Spartan"/>
                <a:ea typeface="Spartan"/>
                <a:cs typeface="Spartan"/>
                <a:sym typeface="Spartan"/>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83" name="Google Shape;383;p15"/>
          <p:cNvSpPr txBox="1"/>
          <p:nvPr>
            <p:ph idx="8" type="subTitle"/>
          </p:nvPr>
        </p:nvSpPr>
        <p:spPr>
          <a:xfrm>
            <a:off x="875625" y="3827725"/>
            <a:ext cx="21030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84" name="Google Shape;384;p15"/>
          <p:cNvSpPr txBox="1"/>
          <p:nvPr>
            <p:ph idx="9" type="subTitle"/>
          </p:nvPr>
        </p:nvSpPr>
        <p:spPr>
          <a:xfrm>
            <a:off x="3526863" y="3506650"/>
            <a:ext cx="2103000" cy="293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Spartan"/>
              <a:buNone/>
              <a:defRPr b="1" sz="1800">
                <a:latin typeface="Spartan"/>
                <a:ea typeface="Spartan"/>
                <a:cs typeface="Spartan"/>
                <a:sym typeface="Spartan"/>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85" name="Google Shape;385;p15"/>
          <p:cNvSpPr txBox="1"/>
          <p:nvPr>
            <p:ph idx="13" type="subTitle"/>
          </p:nvPr>
        </p:nvSpPr>
        <p:spPr>
          <a:xfrm>
            <a:off x="3526863" y="3827725"/>
            <a:ext cx="21030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86" name="Google Shape;386;p15"/>
          <p:cNvSpPr txBox="1"/>
          <p:nvPr>
            <p:ph idx="14" type="subTitle"/>
          </p:nvPr>
        </p:nvSpPr>
        <p:spPr>
          <a:xfrm>
            <a:off x="6178100" y="3506650"/>
            <a:ext cx="2103000" cy="293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Spartan"/>
              <a:buNone/>
              <a:defRPr b="1" sz="1800">
                <a:latin typeface="Spartan"/>
                <a:ea typeface="Spartan"/>
                <a:cs typeface="Spartan"/>
                <a:sym typeface="Spartan"/>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87" name="Google Shape;387;p15"/>
          <p:cNvSpPr txBox="1"/>
          <p:nvPr>
            <p:ph idx="15" type="subTitle"/>
          </p:nvPr>
        </p:nvSpPr>
        <p:spPr>
          <a:xfrm>
            <a:off x="6178100" y="3827725"/>
            <a:ext cx="21030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88" name="Google Shape;388;p15"/>
          <p:cNvSpPr/>
          <p:nvPr/>
        </p:nvSpPr>
        <p:spPr>
          <a:xfrm flipH="1">
            <a:off x="8670149" y="2688614"/>
            <a:ext cx="88947" cy="1346544"/>
          </a:xfrm>
          <a:custGeom>
            <a:rect b="b" l="l" r="r" t="t"/>
            <a:pathLst>
              <a:path extrusionOk="0" h="32139" w="2287">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9" name="Google Shape;389;p15"/>
          <p:cNvGrpSpPr/>
          <p:nvPr/>
        </p:nvGrpSpPr>
        <p:grpSpPr>
          <a:xfrm flipH="1" rot="-1307765">
            <a:off x="3118587" y="3033377"/>
            <a:ext cx="142656" cy="149447"/>
            <a:chOff x="1160468" y="31374"/>
            <a:chExt cx="142658" cy="149448"/>
          </a:xfrm>
        </p:grpSpPr>
        <p:sp>
          <p:nvSpPr>
            <p:cNvPr id="390" name="Google Shape;390;p15"/>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5"/>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12">
    <p:spTree>
      <p:nvGrpSpPr>
        <p:cNvPr id="392" name="Shape 392"/>
        <p:cNvGrpSpPr/>
        <p:nvPr/>
      </p:nvGrpSpPr>
      <p:grpSpPr>
        <a:xfrm>
          <a:off x="0" y="0"/>
          <a:ext cx="0" cy="0"/>
          <a:chOff x="0" y="0"/>
          <a:chExt cx="0" cy="0"/>
        </a:xfrm>
      </p:grpSpPr>
      <p:sp>
        <p:nvSpPr>
          <p:cNvPr id="393" name="Google Shape;393;p16"/>
          <p:cNvSpPr/>
          <p:nvPr/>
        </p:nvSpPr>
        <p:spPr>
          <a:xfrm>
            <a:off x="717925" y="699850"/>
            <a:ext cx="7706100" cy="3888600"/>
          </a:xfrm>
          <a:prstGeom prst="roundRect">
            <a:avLst>
              <a:gd fmla="val 2347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6"/>
          <p:cNvSpPr txBox="1"/>
          <p:nvPr>
            <p:ph type="title"/>
          </p:nvPr>
        </p:nvSpPr>
        <p:spPr>
          <a:xfrm>
            <a:off x="2014200" y="649224"/>
            <a:ext cx="5113800" cy="530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5" name="Google Shape;395;p16"/>
          <p:cNvSpPr/>
          <p:nvPr/>
        </p:nvSpPr>
        <p:spPr>
          <a:xfrm rot="10800000">
            <a:off x="8568249" y="1673407"/>
            <a:ext cx="88947" cy="1346544"/>
          </a:xfrm>
          <a:custGeom>
            <a:rect b="b" l="l" r="r" t="t"/>
            <a:pathLst>
              <a:path extrusionOk="0" h="32139" w="2287">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6"/>
          <p:cNvSpPr/>
          <p:nvPr/>
        </p:nvSpPr>
        <p:spPr>
          <a:xfrm rot="10800000">
            <a:off x="7078025" y="201042"/>
            <a:ext cx="520537" cy="219543"/>
          </a:xfrm>
          <a:custGeom>
            <a:rect b="b" l="l" r="r" t="t"/>
            <a:pathLst>
              <a:path extrusionOk="0" h="5240" w="13384">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6"/>
          <p:cNvSpPr/>
          <p:nvPr/>
        </p:nvSpPr>
        <p:spPr>
          <a:xfrm rot="10800000">
            <a:off x="6858506" y="1406324"/>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8" name="Google Shape;398;p16"/>
          <p:cNvGrpSpPr/>
          <p:nvPr/>
        </p:nvGrpSpPr>
        <p:grpSpPr>
          <a:xfrm rot="9401133">
            <a:off x="5820639" y="3418911"/>
            <a:ext cx="151728" cy="149457"/>
            <a:chOff x="8639698" y="2706690"/>
            <a:chExt cx="151720" cy="149448"/>
          </a:xfrm>
        </p:grpSpPr>
        <p:sp>
          <p:nvSpPr>
            <p:cNvPr id="399" name="Google Shape;399;p16"/>
            <p:cNvSpPr/>
            <p:nvPr/>
          </p:nvSpPr>
          <p:spPr>
            <a:xfrm>
              <a:off x="8639698" y="2706690"/>
              <a:ext cx="151720" cy="149448"/>
            </a:xfrm>
            <a:custGeom>
              <a:rect b="b" l="l" r="r" t="t"/>
              <a:pathLst>
                <a:path extrusionOk="0" h="3567" w="3901">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6"/>
            <p:cNvSpPr/>
            <p:nvPr/>
          </p:nvSpPr>
          <p:spPr>
            <a:xfrm>
              <a:off x="8640476" y="2707402"/>
              <a:ext cx="149775" cy="148736"/>
            </a:xfrm>
            <a:custGeom>
              <a:rect b="b" l="l" r="r" t="t"/>
              <a:pathLst>
                <a:path extrusionOk="0" h="3550" w="3851">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1" name="Google Shape;401;p16"/>
          <p:cNvSpPr/>
          <p:nvPr/>
        </p:nvSpPr>
        <p:spPr>
          <a:xfrm rot="10800000">
            <a:off x="6062766" y="1914678"/>
            <a:ext cx="83386" cy="133737"/>
          </a:xfrm>
          <a:custGeom>
            <a:rect b="b" l="l" r="r" t="t"/>
            <a:pathLst>
              <a:path extrusionOk="0" h="3192" w="2144">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6"/>
          <p:cNvSpPr/>
          <p:nvPr/>
        </p:nvSpPr>
        <p:spPr>
          <a:xfrm rot="-8764439">
            <a:off x="1530404" y="1158943"/>
            <a:ext cx="82922" cy="134238"/>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6"/>
          <p:cNvSpPr/>
          <p:nvPr/>
        </p:nvSpPr>
        <p:spPr>
          <a:xfrm rot="-9150358">
            <a:off x="7962002" y="4674886"/>
            <a:ext cx="83386" cy="134197"/>
          </a:xfrm>
          <a:custGeom>
            <a:rect b="b" l="l" r="r" t="t"/>
            <a:pathLst>
              <a:path extrusionOk="0" h="3203" w="2144">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6"/>
          <p:cNvSpPr/>
          <p:nvPr/>
        </p:nvSpPr>
        <p:spPr>
          <a:xfrm rot="9791675">
            <a:off x="7834796" y="243954"/>
            <a:ext cx="83388" cy="133734"/>
          </a:xfrm>
          <a:custGeom>
            <a:rect b="b" l="l" r="r" t="t"/>
            <a:pathLst>
              <a:path extrusionOk="0" h="3192" w="2144">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6"/>
          <p:cNvSpPr/>
          <p:nvPr/>
        </p:nvSpPr>
        <p:spPr>
          <a:xfrm rot="10800000">
            <a:off x="4703458" y="1187344"/>
            <a:ext cx="949949" cy="77427"/>
          </a:xfrm>
          <a:custGeom>
            <a:rect b="b" l="l" r="r" t="t"/>
            <a:pathLst>
              <a:path extrusionOk="0" h="1848" w="24425">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6"/>
          <p:cNvSpPr/>
          <p:nvPr/>
        </p:nvSpPr>
        <p:spPr>
          <a:xfrm rot="10800000">
            <a:off x="3312655" y="699854"/>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6"/>
          <p:cNvSpPr/>
          <p:nvPr/>
        </p:nvSpPr>
        <p:spPr>
          <a:xfrm rot="10800000">
            <a:off x="2330838" y="4828071"/>
            <a:ext cx="785395" cy="63894"/>
          </a:xfrm>
          <a:custGeom>
            <a:rect b="b" l="l" r="r" t="t"/>
            <a:pathLst>
              <a:path extrusionOk="0" h="1525" w="20194">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6"/>
          <p:cNvSpPr/>
          <p:nvPr/>
        </p:nvSpPr>
        <p:spPr>
          <a:xfrm rot="-9262528">
            <a:off x="4391184" y="2375628"/>
            <a:ext cx="82919" cy="134242"/>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6"/>
          <p:cNvSpPr/>
          <p:nvPr/>
        </p:nvSpPr>
        <p:spPr>
          <a:xfrm rot="10800000">
            <a:off x="1891036" y="2395078"/>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6"/>
          <p:cNvSpPr/>
          <p:nvPr/>
        </p:nvSpPr>
        <p:spPr>
          <a:xfrm rot="10800000">
            <a:off x="6423599" y="2845378"/>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 name="Google Shape;411;p16"/>
          <p:cNvGrpSpPr/>
          <p:nvPr/>
        </p:nvGrpSpPr>
        <p:grpSpPr>
          <a:xfrm flipH="1" rot="-9224546">
            <a:off x="900510" y="563851"/>
            <a:ext cx="142655" cy="149446"/>
            <a:chOff x="1160468" y="31374"/>
            <a:chExt cx="142658" cy="149448"/>
          </a:xfrm>
        </p:grpSpPr>
        <p:sp>
          <p:nvSpPr>
            <p:cNvPr id="412" name="Google Shape;412;p16"/>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6"/>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4" name="Google Shape;414;p16"/>
          <p:cNvSpPr/>
          <p:nvPr/>
        </p:nvSpPr>
        <p:spPr>
          <a:xfrm rot="5400000">
            <a:off x="203431" y="2461737"/>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6"/>
          <p:cNvSpPr/>
          <p:nvPr/>
        </p:nvSpPr>
        <p:spPr>
          <a:xfrm rot="-9150358">
            <a:off x="421990" y="4173086"/>
            <a:ext cx="83386" cy="134197"/>
          </a:xfrm>
          <a:custGeom>
            <a:rect b="b" l="l" r="r" t="t"/>
            <a:pathLst>
              <a:path extrusionOk="0" h="3203" w="2144">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6" name="Google Shape;416;p16"/>
          <p:cNvGrpSpPr/>
          <p:nvPr/>
        </p:nvGrpSpPr>
        <p:grpSpPr>
          <a:xfrm>
            <a:off x="1951132" y="1146246"/>
            <a:ext cx="5697201" cy="3076591"/>
            <a:chOff x="2430225" y="1086122"/>
            <a:chExt cx="4738979" cy="3076591"/>
          </a:xfrm>
        </p:grpSpPr>
        <p:sp>
          <p:nvSpPr>
            <p:cNvPr id="417" name="Google Shape;417;p16"/>
            <p:cNvSpPr/>
            <p:nvPr/>
          </p:nvSpPr>
          <p:spPr>
            <a:xfrm>
              <a:off x="2430225" y="1539850"/>
              <a:ext cx="4738979" cy="2622864"/>
            </a:xfrm>
            <a:custGeom>
              <a:rect b="b" l="l" r="r" t="t"/>
              <a:pathLst>
                <a:path extrusionOk="0" h="172642" w="258996">
                  <a:moveTo>
                    <a:pt x="0" y="1"/>
                  </a:moveTo>
                  <a:lnTo>
                    <a:pt x="0" y="172642"/>
                  </a:lnTo>
                  <a:lnTo>
                    <a:pt x="258996" y="172642"/>
                  </a:lnTo>
                  <a:lnTo>
                    <a:pt x="2589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6"/>
            <p:cNvSpPr/>
            <p:nvPr/>
          </p:nvSpPr>
          <p:spPr>
            <a:xfrm>
              <a:off x="2535401" y="1667201"/>
              <a:ext cx="4527237" cy="2368177"/>
            </a:xfrm>
            <a:custGeom>
              <a:rect b="b" l="l" r="r" t="t"/>
              <a:pathLst>
                <a:path extrusionOk="0" h="155878" w="242163">
                  <a:moveTo>
                    <a:pt x="1" y="1"/>
                  </a:moveTo>
                  <a:lnTo>
                    <a:pt x="1" y="155878"/>
                  </a:lnTo>
                  <a:lnTo>
                    <a:pt x="242163" y="155878"/>
                  </a:lnTo>
                  <a:lnTo>
                    <a:pt x="2421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6"/>
            <p:cNvSpPr/>
            <p:nvPr/>
          </p:nvSpPr>
          <p:spPr>
            <a:xfrm>
              <a:off x="6418301" y="1086122"/>
              <a:ext cx="15" cy="453739"/>
            </a:xfrm>
            <a:custGeom>
              <a:rect b="b" l="l" r="r" t="t"/>
              <a:pathLst>
                <a:path extrusionOk="0" fill="none" h="29866" w="1">
                  <a:moveTo>
                    <a:pt x="1" y="29866"/>
                  </a:moveTo>
                  <a:lnTo>
                    <a:pt x="1" y="0"/>
                  </a:lnTo>
                </a:path>
              </a:pathLst>
            </a:custGeom>
            <a:noFill/>
            <a:ln cap="flat" cmpd="sng" w="22900">
              <a:solidFill>
                <a:schemeClr val="dk1"/>
              </a:solidFill>
              <a:prstDash val="solid"/>
              <a:miter lim="704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6"/>
            <p:cNvSpPr/>
            <p:nvPr/>
          </p:nvSpPr>
          <p:spPr>
            <a:xfrm>
              <a:off x="3180145" y="1086122"/>
              <a:ext cx="15" cy="453739"/>
            </a:xfrm>
            <a:custGeom>
              <a:rect b="b" l="l" r="r" t="t"/>
              <a:pathLst>
                <a:path extrusionOk="0" fill="none" h="29866" w="1">
                  <a:moveTo>
                    <a:pt x="1" y="29866"/>
                  </a:moveTo>
                  <a:lnTo>
                    <a:pt x="1" y="0"/>
                  </a:lnTo>
                </a:path>
              </a:pathLst>
            </a:custGeom>
            <a:noFill/>
            <a:ln cap="flat" cmpd="sng" w="22900">
              <a:solidFill>
                <a:schemeClr val="dk1"/>
              </a:solidFill>
              <a:prstDash val="solid"/>
              <a:miter lim="704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1" name="Google Shape;421;p16"/>
          <p:cNvSpPr txBox="1"/>
          <p:nvPr>
            <p:ph idx="1" type="subTitle"/>
          </p:nvPr>
        </p:nvSpPr>
        <p:spPr>
          <a:xfrm>
            <a:off x="2240400" y="1907675"/>
            <a:ext cx="2331600" cy="310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Spartan"/>
              <a:buNone/>
              <a:defRPr b="1" sz="1800">
                <a:latin typeface="Spartan"/>
                <a:ea typeface="Spartan"/>
                <a:cs typeface="Spartan"/>
                <a:sym typeface="Spartan"/>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22" name="Google Shape;422;p16"/>
          <p:cNvSpPr txBox="1"/>
          <p:nvPr>
            <p:ph idx="2" type="subTitle"/>
          </p:nvPr>
        </p:nvSpPr>
        <p:spPr>
          <a:xfrm>
            <a:off x="2452650" y="2215800"/>
            <a:ext cx="1907100" cy="61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23" name="Google Shape;423;p16"/>
          <p:cNvSpPr txBox="1"/>
          <p:nvPr>
            <p:ph idx="3" type="subTitle"/>
          </p:nvPr>
        </p:nvSpPr>
        <p:spPr>
          <a:xfrm>
            <a:off x="4572000" y="1907675"/>
            <a:ext cx="2331300" cy="30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Spartan"/>
              <a:buNone/>
              <a:defRPr b="1" sz="1800">
                <a:latin typeface="Spartan"/>
                <a:ea typeface="Spartan"/>
                <a:cs typeface="Spartan"/>
                <a:sym typeface="Spartan"/>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24" name="Google Shape;424;p16"/>
          <p:cNvSpPr txBox="1"/>
          <p:nvPr>
            <p:ph idx="4" type="subTitle"/>
          </p:nvPr>
        </p:nvSpPr>
        <p:spPr>
          <a:xfrm>
            <a:off x="4782150" y="2215800"/>
            <a:ext cx="1911000" cy="61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25" name="Google Shape;425;p16"/>
          <p:cNvSpPr txBox="1"/>
          <p:nvPr>
            <p:ph idx="5" type="subTitle"/>
          </p:nvPr>
        </p:nvSpPr>
        <p:spPr>
          <a:xfrm>
            <a:off x="4571850" y="3021175"/>
            <a:ext cx="2331600" cy="310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Spartan"/>
              <a:buNone/>
              <a:defRPr b="1" sz="1800">
                <a:latin typeface="Spartan"/>
                <a:ea typeface="Spartan"/>
                <a:cs typeface="Spartan"/>
                <a:sym typeface="Spartan"/>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26" name="Google Shape;426;p16"/>
          <p:cNvSpPr txBox="1"/>
          <p:nvPr>
            <p:ph idx="6" type="subTitle"/>
          </p:nvPr>
        </p:nvSpPr>
        <p:spPr>
          <a:xfrm>
            <a:off x="4784098" y="3331975"/>
            <a:ext cx="1907100" cy="61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27" name="Google Shape;427;p16"/>
          <p:cNvSpPr txBox="1"/>
          <p:nvPr>
            <p:ph idx="7" type="subTitle"/>
          </p:nvPr>
        </p:nvSpPr>
        <p:spPr>
          <a:xfrm>
            <a:off x="2240400" y="3021175"/>
            <a:ext cx="2331600" cy="310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Spartan"/>
              <a:buNone/>
              <a:defRPr b="1" sz="1800">
                <a:latin typeface="Spartan"/>
                <a:ea typeface="Spartan"/>
                <a:cs typeface="Spartan"/>
                <a:sym typeface="Spartan"/>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28" name="Google Shape;428;p16"/>
          <p:cNvSpPr txBox="1"/>
          <p:nvPr>
            <p:ph idx="8" type="subTitle"/>
          </p:nvPr>
        </p:nvSpPr>
        <p:spPr>
          <a:xfrm>
            <a:off x="2452638" y="3331975"/>
            <a:ext cx="1907100" cy="61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centered 1">
  <p:cSld name="CUSTOM_2_1_1">
    <p:spTree>
      <p:nvGrpSpPr>
        <p:cNvPr id="429" name="Shape 429"/>
        <p:cNvGrpSpPr/>
        <p:nvPr/>
      </p:nvGrpSpPr>
      <p:grpSpPr>
        <a:xfrm>
          <a:off x="0" y="0"/>
          <a:ext cx="0" cy="0"/>
          <a:chOff x="0" y="0"/>
          <a:chExt cx="0" cy="0"/>
        </a:xfrm>
      </p:grpSpPr>
      <p:sp>
        <p:nvSpPr>
          <p:cNvPr id="430" name="Google Shape;430;p17"/>
          <p:cNvSpPr/>
          <p:nvPr/>
        </p:nvSpPr>
        <p:spPr>
          <a:xfrm rot="10800000">
            <a:off x="7078025" y="201042"/>
            <a:ext cx="520537" cy="219543"/>
          </a:xfrm>
          <a:custGeom>
            <a:rect b="b" l="l" r="r" t="t"/>
            <a:pathLst>
              <a:path extrusionOk="0" h="5240" w="13384">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7"/>
          <p:cNvSpPr/>
          <p:nvPr/>
        </p:nvSpPr>
        <p:spPr>
          <a:xfrm rot="10800000">
            <a:off x="6858506" y="1406324"/>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2" name="Google Shape;432;p17"/>
          <p:cNvGrpSpPr/>
          <p:nvPr/>
        </p:nvGrpSpPr>
        <p:grpSpPr>
          <a:xfrm rot="9401133">
            <a:off x="5820639" y="3418911"/>
            <a:ext cx="151728" cy="149457"/>
            <a:chOff x="8639698" y="2706690"/>
            <a:chExt cx="151720" cy="149448"/>
          </a:xfrm>
        </p:grpSpPr>
        <p:sp>
          <p:nvSpPr>
            <p:cNvPr id="433" name="Google Shape;433;p17"/>
            <p:cNvSpPr/>
            <p:nvPr/>
          </p:nvSpPr>
          <p:spPr>
            <a:xfrm>
              <a:off x="8639698" y="2706690"/>
              <a:ext cx="151720" cy="149448"/>
            </a:xfrm>
            <a:custGeom>
              <a:rect b="b" l="l" r="r" t="t"/>
              <a:pathLst>
                <a:path extrusionOk="0" h="3567" w="3901">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7"/>
            <p:cNvSpPr/>
            <p:nvPr/>
          </p:nvSpPr>
          <p:spPr>
            <a:xfrm>
              <a:off x="8640476" y="2707402"/>
              <a:ext cx="149775" cy="148736"/>
            </a:xfrm>
            <a:custGeom>
              <a:rect b="b" l="l" r="r" t="t"/>
              <a:pathLst>
                <a:path extrusionOk="0" h="3550" w="3851">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5" name="Google Shape;435;p17"/>
          <p:cNvSpPr/>
          <p:nvPr/>
        </p:nvSpPr>
        <p:spPr>
          <a:xfrm rot="10800000">
            <a:off x="6062766" y="1914678"/>
            <a:ext cx="83386" cy="133737"/>
          </a:xfrm>
          <a:custGeom>
            <a:rect b="b" l="l" r="r" t="t"/>
            <a:pathLst>
              <a:path extrusionOk="0" h="3192" w="2144">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7"/>
          <p:cNvSpPr/>
          <p:nvPr/>
        </p:nvSpPr>
        <p:spPr>
          <a:xfrm rot="-8764439">
            <a:off x="1530404" y="1158943"/>
            <a:ext cx="82922" cy="134238"/>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7"/>
          <p:cNvSpPr/>
          <p:nvPr/>
        </p:nvSpPr>
        <p:spPr>
          <a:xfrm rot="-9150358">
            <a:off x="8412952" y="3700786"/>
            <a:ext cx="83386" cy="134197"/>
          </a:xfrm>
          <a:custGeom>
            <a:rect b="b" l="l" r="r" t="t"/>
            <a:pathLst>
              <a:path extrusionOk="0" h="3203" w="2144">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7"/>
          <p:cNvSpPr/>
          <p:nvPr/>
        </p:nvSpPr>
        <p:spPr>
          <a:xfrm rot="9791675">
            <a:off x="7834796" y="243954"/>
            <a:ext cx="83388" cy="133734"/>
          </a:xfrm>
          <a:custGeom>
            <a:rect b="b" l="l" r="r" t="t"/>
            <a:pathLst>
              <a:path extrusionOk="0" h="3192" w="2144">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7"/>
          <p:cNvSpPr/>
          <p:nvPr/>
        </p:nvSpPr>
        <p:spPr>
          <a:xfrm rot="10800000">
            <a:off x="4703458" y="1187344"/>
            <a:ext cx="949949" cy="77427"/>
          </a:xfrm>
          <a:custGeom>
            <a:rect b="b" l="l" r="r" t="t"/>
            <a:pathLst>
              <a:path extrusionOk="0" h="1848" w="24425">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7"/>
          <p:cNvSpPr/>
          <p:nvPr/>
        </p:nvSpPr>
        <p:spPr>
          <a:xfrm rot="10800000">
            <a:off x="3312655" y="699854"/>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7"/>
          <p:cNvSpPr/>
          <p:nvPr/>
        </p:nvSpPr>
        <p:spPr>
          <a:xfrm rot="10800000">
            <a:off x="100013" y="804296"/>
            <a:ext cx="785395" cy="63894"/>
          </a:xfrm>
          <a:custGeom>
            <a:rect b="b" l="l" r="r" t="t"/>
            <a:pathLst>
              <a:path extrusionOk="0" h="1525" w="20194">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7"/>
          <p:cNvSpPr/>
          <p:nvPr/>
        </p:nvSpPr>
        <p:spPr>
          <a:xfrm rot="-9262528">
            <a:off x="4391184" y="2375628"/>
            <a:ext cx="82919" cy="134242"/>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 name="Google Shape;443;p17"/>
          <p:cNvGrpSpPr/>
          <p:nvPr/>
        </p:nvGrpSpPr>
        <p:grpSpPr>
          <a:xfrm rot="-9492235">
            <a:off x="2832237" y="4469503"/>
            <a:ext cx="142656" cy="149447"/>
            <a:chOff x="1160468" y="31374"/>
            <a:chExt cx="142658" cy="149448"/>
          </a:xfrm>
        </p:grpSpPr>
        <p:sp>
          <p:nvSpPr>
            <p:cNvPr id="444" name="Google Shape;444;p17"/>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7"/>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6" name="Google Shape;446;p17"/>
          <p:cNvSpPr/>
          <p:nvPr/>
        </p:nvSpPr>
        <p:spPr>
          <a:xfrm rot="10800000">
            <a:off x="1891036" y="2395078"/>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7"/>
          <p:cNvSpPr/>
          <p:nvPr/>
        </p:nvSpPr>
        <p:spPr>
          <a:xfrm rot="10800000">
            <a:off x="5210305" y="4724954"/>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7"/>
          <p:cNvSpPr/>
          <p:nvPr/>
        </p:nvSpPr>
        <p:spPr>
          <a:xfrm rot="10800000">
            <a:off x="6423599" y="2845378"/>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 name="Google Shape;449;p17"/>
          <p:cNvGrpSpPr/>
          <p:nvPr/>
        </p:nvGrpSpPr>
        <p:grpSpPr>
          <a:xfrm flipH="1" rot="-9224546">
            <a:off x="963935" y="2347901"/>
            <a:ext cx="142655" cy="149446"/>
            <a:chOff x="1160468" y="31374"/>
            <a:chExt cx="142658" cy="149448"/>
          </a:xfrm>
        </p:grpSpPr>
        <p:sp>
          <p:nvSpPr>
            <p:cNvPr id="450" name="Google Shape;450;p17"/>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7"/>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2" name="Google Shape;452;p17"/>
          <p:cNvSpPr/>
          <p:nvPr/>
        </p:nvSpPr>
        <p:spPr>
          <a:xfrm rot="10800000">
            <a:off x="7978631" y="4383462"/>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7"/>
          <p:cNvSpPr/>
          <p:nvPr/>
        </p:nvSpPr>
        <p:spPr>
          <a:xfrm rot="-5400000">
            <a:off x="191228" y="3831808"/>
            <a:ext cx="1125277" cy="196122"/>
          </a:xfrm>
          <a:custGeom>
            <a:rect b="b" l="l" r="r" t="t"/>
            <a:pathLst>
              <a:path extrusionOk="0" h="4681" w="28933">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7"/>
          <p:cNvSpPr/>
          <p:nvPr/>
        </p:nvSpPr>
        <p:spPr>
          <a:xfrm rot="-9150358">
            <a:off x="1252677" y="4550936"/>
            <a:ext cx="83386" cy="134197"/>
          </a:xfrm>
          <a:custGeom>
            <a:rect b="b" l="l" r="r" t="t"/>
            <a:pathLst>
              <a:path extrusionOk="0" h="3203" w="2144">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7"/>
          <p:cNvSpPr/>
          <p:nvPr/>
        </p:nvSpPr>
        <p:spPr>
          <a:xfrm>
            <a:off x="1301625" y="714575"/>
            <a:ext cx="6538800" cy="3888600"/>
          </a:xfrm>
          <a:prstGeom prst="roundRect">
            <a:avLst>
              <a:gd fmla="val 18998"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7"/>
          <p:cNvSpPr txBox="1"/>
          <p:nvPr>
            <p:ph type="title"/>
          </p:nvPr>
        </p:nvSpPr>
        <p:spPr>
          <a:xfrm>
            <a:off x="1060750" y="649224"/>
            <a:ext cx="7020600" cy="530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7" name="Google Shape;457;p17"/>
          <p:cNvSpPr txBox="1"/>
          <p:nvPr>
            <p:ph idx="1" type="subTitle"/>
          </p:nvPr>
        </p:nvSpPr>
        <p:spPr>
          <a:xfrm>
            <a:off x="1664650" y="1751075"/>
            <a:ext cx="2633400" cy="2985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None/>
              <a:defRPr b="1" sz="1800">
                <a:latin typeface="Spartan"/>
                <a:ea typeface="Spartan"/>
                <a:cs typeface="Spartan"/>
                <a:sym typeface="Spartan"/>
              </a:defRPr>
            </a:lvl1pPr>
            <a:lvl2pPr lvl="1" rtl="0" algn="ctr">
              <a:lnSpc>
                <a:spcPct val="115000"/>
              </a:lnSpc>
              <a:spcBef>
                <a:spcPts val="0"/>
              </a:spcBef>
              <a:spcAft>
                <a:spcPts val="0"/>
              </a:spcAft>
              <a:buNone/>
              <a:defRPr sz="1800">
                <a:latin typeface="Spartan"/>
                <a:ea typeface="Spartan"/>
                <a:cs typeface="Spartan"/>
                <a:sym typeface="Spartan"/>
              </a:defRPr>
            </a:lvl2pPr>
            <a:lvl3pPr lvl="2" rtl="0" algn="ctr">
              <a:lnSpc>
                <a:spcPct val="115000"/>
              </a:lnSpc>
              <a:spcBef>
                <a:spcPts val="0"/>
              </a:spcBef>
              <a:spcAft>
                <a:spcPts val="0"/>
              </a:spcAft>
              <a:buNone/>
              <a:defRPr sz="1800">
                <a:latin typeface="Spartan"/>
                <a:ea typeface="Spartan"/>
                <a:cs typeface="Spartan"/>
                <a:sym typeface="Spartan"/>
              </a:defRPr>
            </a:lvl3pPr>
            <a:lvl4pPr lvl="3" rtl="0" algn="ctr">
              <a:lnSpc>
                <a:spcPct val="115000"/>
              </a:lnSpc>
              <a:spcBef>
                <a:spcPts val="0"/>
              </a:spcBef>
              <a:spcAft>
                <a:spcPts val="0"/>
              </a:spcAft>
              <a:buNone/>
              <a:defRPr sz="1800">
                <a:latin typeface="Spartan"/>
                <a:ea typeface="Spartan"/>
                <a:cs typeface="Spartan"/>
                <a:sym typeface="Spartan"/>
              </a:defRPr>
            </a:lvl4pPr>
            <a:lvl5pPr lvl="4" rtl="0" algn="ctr">
              <a:lnSpc>
                <a:spcPct val="115000"/>
              </a:lnSpc>
              <a:spcBef>
                <a:spcPts val="0"/>
              </a:spcBef>
              <a:spcAft>
                <a:spcPts val="0"/>
              </a:spcAft>
              <a:buNone/>
              <a:defRPr sz="1800">
                <a:latin typeface="Spartan"/>
                <a:ea typeface="Spartan"/>
                <a:cs typeface="Spartan"/>
                <a:sym typeface="Spartan"/>
              </a:defRPr>
            </a:lvl5pPr>
            <a:lvl6pPr lvl="5" rtl="0" algn="ctr">
              <a:lnSpc>
                <a:spcPct val="115000"/>
              </a:lnSpc>
              <a:spcBef>
                <a:spcPts val="0"/>
              </a:spcBef>
              <a:spcAft>
                <a:spcPts val="0"/>
              </a:spcAft>
              <a:buNone/>
              <a:defRPr sz="1800">
                <a:latin typeface="Spartan"/>
                <a:ea typeface="Spartan"/>
                <a:cs typeface="Spartan"/>
                <a:sym typeface="Spartan"/>
              </a:defRPr>
            </a:lvl6pPr>
            <a:lvl7pPr lvl="6" rtl="0" algn="ctr">
              <a:lnSpc>
                <a:spcPct val="115000"/>
              </a:lnSpc>
              <a:spcBef>
                <a:spcPts val="0"/>
              </a:spcBef>
              <a:spcAft>
                <a:spcPts val="0"/>
              </a:spcAft>
              <a:buNone/>
              <a:defRPr sz="1800">
                <a:latin typeface="Spartan"/>
                <a:ea typeface="Spartan"/>
                <a:cs typeface="Spartan"/>
                <a:sym typeface="Spartan"/>
              </a:defRPr>
            </a:lvl7pPr>
            <a:lvl8pPr lvl="7" rtl="0" algn="ctr">
              <a:lnSpc>
                <a:spcPct val="115000"/>
              </a:lnSpc>
              <a:spcBef>
                <a:spcPts val="0"/>
              </a:spcBef>
              <a:spcAft>
                <a:spcPts val="0"/>
              </a:spcAft>
              <a:buNone/>
              <a:defRPr sz="1800">
                <a:latin typeface="Spartan"/>
                <a:ea typeface="Spartan"/>
                <a:cs typeface="Spartan"/>
                <a:sym typeface="Spartan"/>
              </a:defRPr>
            </a:lvl8pPr>
            <a:lvl9pPr lvl="8" rtl="0" algn="ctr">
              <a:lnSpc>
                <a:spcPct val="115000"/>
              </a:lnSpc>
              <a:spcBef>
                <a:spcPts val="0"/>
              </a:spcBef>
              <a:spcAft>
                <a:spcPts val="0"/>
              </a:spcAft>
              <a:buNone/>
              <a:defRPr sz="1800">
                <a:latin typeface="Spartan"/>
                <a:ea typeface="Spartan"/>
                <a:cs typeface="Spartan"/>
                <a:sym typeface="Spartan"/>
              </a:defRPr>
            </a:lvl9pPr>
          </a:lstStyle>
          <a:p/>
        </p:txBody>
      </p:sp>
      <p:sp>
        <p:nvSpPr>
          <p:cNvPr id="458" name="Google Shape;458;p17"/>
          <p:cNvSpPr txBox="1"/>
          <p:nvPr>
            <p:ph idx="2" type="subTitle"/>
          </p:nvPr>
        </p:nvSpPr>
        <p:spPr>
          <a:xfrm>
            <a:off x="1664650" y="2128738"/>
            <a:ext cx="2633400" cy="7065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459" name="Google Shape;459;p17"/>
          <p:cNvSpPr txBox="1"/>
          <p:nvPr>
            <p:ph idx="3" type="subTitle"/>
          </p:nvPr>
        </p:nvSpPr>
        <p:spPr>
          <a:xfrm>
            <a:off x="3254350" y="3061150"/>
            <a:ext cx="2633400" cy="2985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None/>
              <a:defRPr b="1" sz="1800">
                <a:latin typeface="Spartan"/>
                <a:ea typeface="Spartan"/>
                <a:cs typeface="Spartan"/>
                <a:sym typeface="Spartan"/>
              </a:defRPr>
            </a:lvl1pPr>
            <a:lvl2pPr lvl="1" rtl="0" algn="ctr">
              <a:lnSpc>
                <a:spcPct val="115000"/>
              </a:lnSpc>
              <a:spcBef>
                <a:spcPts val="0"/>
              </a:spcBef>
              <a:spcAft>
                <a:spcPts val="0"/>
              </a:spcAft>
              <a:buNone/>
              <a:defRPr sz="1800">
                <a:latin typeface="Spartan"/>
                <a:ea typeface="Spartan"/>
                <a:cs typeface="Spartan"/>
                <a:sym typeface="Spartan"/>
              </a:defRPr>
            </a:lvl2pPr>
            <a:lvl3pPr lvl="2" rtl="0" algn="ctr">
              <a:lnSpc>
                <a:spcPct val="115000"/>
              </a:lnSpc>
              <a:spcBef>
                <a:spcPts val="0"/>
              </a:spcBef>
              <a:spcAft>
                <a:spcPts val="0"/>
              </a:spcAft>
              <a:buNone/>
              <a:defRPr sz="1800">
                <a:latin typeface="Spartan"/>
                <a:ea typeface="Spartan"/>
                <a:cs typeface="Spartan"/>
                <a:sym typeface="Spartan"/>
              </a:defRPr>
            </a:lvl3pPr>
            <a:lvl4pPr lvl="3" rtl="0" algn="ctr">
              <a:lnSpc>
                <a:spcPct val="115000"/>
              </a:lnSpc>
              <a:spcBef>
                <a:spcPts val="0"/>
              </a:spcBef>
              <a:spcAft>
                <a:spcPts val="0"/>
              </a:spcAft>
              <a:buNone/>
              <a:defRPr sz="1800">
                <a:latin typeface="Spartan"/>
                <a:ea typeface="Spartan"/>
                <a:cs typeface="Spartan"/>
                <a:sym typeface="Spartan"/>
              </a:defRPr>
            </a:lvl4pPr>
            <a:lvl5pPr lvl="4" rtl="0" algn="ctr">
              <a:lnSpc>
                <a:spcPct val="115000"/>
              </a:lnSpc>
              <a:spcBef>
                <a:spcPts val="0"/>
              </a:spcBef>
              <a:spcAft>
                <a:spcPts val="0"/>
              </a:spcAft>
              <a:buNone/>
              <a:defRPr sz="1800">
                <a:latin typeface="Spartan"/>
                <a:ea typeface="Spartan"/>
                <a:cs typeface="Spartan"/>
                <a:sym typeface="Spartan"/>
              </a:defRPr>
            </a:lvl5pPr>
            <a:lvl6pPr lvl="5" rtl="0" algn="ctr">
              <a:lnSpc>
                <a:spcPct val="115000"/>
              </a:lnSpc>
              <a:spcBef>
                <a:spcPts val="0"/>
              </a:spcBef>
              <a:spcAft>
                <a:spcPts val="0"/>
              </a:spcAft>
              <a:buNone/>
              <a:defRPr sz="1800">
                <a:latin typeface="Spartan"/>
                <a:ea typeface="Spartan"/>
                <a:cs typeface="Spartan"/>
                <a:sym typeface="Spartan"/>
              </a:defRPr>
            </a:lvl6pPr>
            <a:lvl7pPr lvl="6" rtl="0" algn="ctr">
              <a:lnSpc>
                <a:spcPct val="115000"/>
              </a:lnSpc>
              <a:spcBef>
                <a:spcPts val="0"/>
              </a:spcBef>
              <a:spcAft>
                <a:spcPts val="0"/>
              </a:spcAft>
              <a:buNone/>
              <a:defRPr sz="1800">
                <a:latin typeface="Spartan"/>
                <a:ea typeface="Spartan"/>
                <a:cs typeface="Spartan"/>
                <a:sym typeface="Spartan"/>
              </a:defRPr>
            </a:lvl7pPr>
            <a:lvl8pPr lvl="7" rtl="0" algn="ctr">
              <a:lnSpc>
                <a:spcPct val="115000"/>
              </a:lnSpc>
              <a:spcBef>
                <a:spcPts val="0"/>
              </a:spcBef>
              <a:spcAft>
                <a:spcPts val="0"/>
              </a:spcAft>
              <a:buNone/>
              <a:defRPr sz="1800">
                <a:latin typeface="Spartan"/>
                <a:ea typeface="Spartan"/>
                <a:cs typeface="Spartan"/>
                <a:sym typeface="Spartan"/>
              </a:defRPr>
            </a:lvl8pPr>
            <a:lvl9pPr lvl="8" rtl="0" algn="ctr">
              <a:lnSpc>
                <a:spcPct val="115000"/>
              </a:lnSpc>
              <a:spcBef>
                <a:spcPts val="0"/>
              </a:spcBef>
              <a:spcAft>
                <a:spcPts val="0"/>
              </a:spcAft>
              <a:buNone/>
              <a:defRPr sz="1800">
                <a:latin typeface="Spartan"/>
                <a:ea typeface="Spartan"/>
                <a:cs typeface="Spartan"/>
                <a:sym typeface="Spartan"/>
              </a:defRPr>
            </a:lvl9pPr>
          </a:lstStyle>
          <a:p/>
        </p:txBody>
      </p:sp>
      <p:sp>
        <p:nvSpPr>
          <p:cNvPr id="460" name="Google Shape;460;p17"/>
          <p:cNvSpPr txBox="1"/>
          <p:nvPr>
            <p:ph idx="4" type="subTitle"/>
          </p:nvPr>
        </p:nvSpPr>
        <p:spPr>
          <a:xfrm>
            <a:off x="3254350" y="3435850"/>
            <a:ext cx="2633400" cy="704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461" name="Google Shape;461;p17"/>
          <p:cNvSpPr txBox="1"/>
          <p:nvPr>
            <p:ph idx="5" type="subTitle"/>
          </p:nvPr>
        </p:nvSpPr>
        <p:spPr>
          <a:xfrm>
            <a:off x="4846988" y="1751088"/>
            <a:ext cx="2633400" cy="2985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None/>
              <a:defRPr b="1" sz="1800">
                <a:latin typeface="Spartan"/>
                <a:ea typeface="Spartan"/>
                <a:cs typeface="Spartan"/>
                <a:sym typeface="Spartan"/>
              </a:defRPr>
            </a:lvl1pPr>
            <a:lvl2pPr lvl="1" rtl="0" algn="ctr">
              <a:lnSpc>
                <a:spcPct val="115000"/>
              </a:lnSpc>
              <a:spcBef>
                <a:spcPts val="0"/>
              </a:spcBef>
              <a:spcAft>
                <a:spcPts val="0"/>
              </a:spcAft>
              <a:buNone/>
              <a:defRPr sz="1800">
                <a:latin typeface="Spartan"/>
                <a:ea typeface="Spartan"/>
                <a:cs typeface="Spartan"/>
                <a:sym typeface="Spartan"/>
              </a:defRPr>
            </a:lvl2pPr>
            <a:lvl3pPr lvl="2" rtl="0" algn="ctr">
              <a:lnSpc>
                <a:spcPct val="115000"/>
              </a:lnSpc>
              <a:spcBef>
                <a:spcPts val="0"/>
              </a:spcBef>
              <a:spcAft>
                <a:spcPts val="0"/>
              </a:spcAft>
              <a:buNone/>
              <a:defRPr sz="1800">
                <a:latin typeface="Spartan"/>
                <a:ea typeface="Spartan"/>
                <a:cs typeface="Spartan"/>
                <a:sym typeface="Spartan"/>
              </a:defRPr>
            </a:lvl3pPr>
            <a:lvl4pPr lvl="3" rtl="0" algn="ctr">
              <a:lnSpc>
                <a:spcPct val="115000"/>
              </a:lnSpc>
              <a:spcBef>
                <a:spcPts val="0"/>
              </a:spcBef>
              <a:spcAft>
                <a:spcPts val="0"/>
              </a:spcAft>
              <a:buNone/>
              <a:defRPr sz="1800">
                <a:latin typeface="Spartan"/>
                <a:ea typeface="Spartan"/>
                <a:cs typeface="Spartan"/>
                <a:sym typeface="Spartan"/>
              </a:defRPr>
            </a:lvl4pPr>
            <a:lvl5pPr lvl="4" rtl="0" algn="ctr">
              <a:lnSpc>
                <a:spcPct val="115000"/>
              </a:lnSpc>
              <a:spcBef>
                <a:spcPts val="0"/>
              </a:spcBef>
              <a:spcAft>
                <a:spcPts val="0"/>
              </a:spcAft>
              <a:buNone/>
              <a:defRPr sz="1800">
                <a:latin typeface="Spartan"/>
                <a:ea typeface="Spartan"/>
                <a:cs typeface="Spartan"/>
                <a:sym typeface="Spartan"/>
              </a:defRPr>
            </a:lvl5pPr>
            <a:lvl6pPr lvl="5" rtl="0" algn="ctr">
              <a:lnSpc>
                <a:spcPct val="115000"/>
              </a:lnSpc>
              <a:spcBef>
                <a:spcPts val="0"/>
              </a:spcBef>
              <a:spcAft>
                <a:spcPts val="0"/>
              </a:spcAft>
              <a:buNone/>
              <a:defRPr sz="1800">
                <a:latin typeface="Spartan"/>
                <a:ea typeface="Spartan"/>
                <a:cs typeface="Spartan"/>
                <a:sym typeface="Spartan"/>
              </a:defRPr>
            </a:lvl6pPr>
            <a:lvl7pPr lvl="6" rtl="0" algn="ctr">
              <a:lnSpc>
                <a:spcPct val="115000"/>
              </a:lnSpc>
              <a:spcBef>
                <a:spcPts val="0"/>
              </a:spcBef>
              <a:spcAft>
                <a:spcPts val="0"/>
              </a:spcAft>
              <a:buNone/>
              <a:defRPr sz="1800">
                <a:latin typeface="Spartan"/>
                <a:ea typeface="Spartan"/>
                <a:cs typeface="Spartan"/>
                <a:sym typeface="Spartan"/>
              </a:defRPr>
            </a:lvl7pPr>
            <a:lvl8pPr lvl="7" rtl="0" algn="ctr">
              <a:lnSpc>
                <a:spcPct val="115000"/>
              </a:lnSpc>
              <a:spcBef>
                <a:spcPts val="0"/>
              </a:spcBef>
              <a:spcAft>
                <a:spcPts val="0"/>
              </a:spcAft>
              <a:buNone/>
              <a:defRPr sz="1800">
                <a:latin typeface="Spartan"/>
                <a:ea typeface="Spartan"/>
                <a:cs typeface="Spartan"/>
                <a:sym typeface="Spartan"/>
              </a:defRPr>
            </a:lvl8pPr>
            <a:lvl9pPr lvl="8" rtl="0" algn="ctr">
              <a:lnSpc>
                <a:spcPct val="115000"/>
              </a:lnSpc>
              <a:spcBef>
                <a:spcPts val="0"/>
              </a:spcBef>
              <a:spcAft>
                <a:spcPts val="0"/>
              </a:spcAft>
              <a:buNone/>
              <a:defRPr sz="1800">
                <a:latin typeface="Spartan"/>
                <a:ea typeface="Spartan"/>
                <a:cs typeface="Spartan"/>
                <a:sym typeface="Spartan"/>
              </a:defRPr>
            </a:lvl9pPr>
          </a:lstStyle>
          <a:p/>
        </p:txBody>
      </p:sp>
      <p:sp>
        <p:nvSpPr>
          <p:cNvPr id="462" name="Google Shape;462;p17"/>
          <p:cNvSpPr txBox="1"/>
          <p:nvPr>
            <p:ph idx="6" type="subTitle"/>
          </p:nvPr>
        </p:nvSpPr>
        <p:spPr>
          <a:xfrm>
            <a:off x="4845950" y="2129950"/>
            <a:ext cx="2635500" cy="704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463" name="Google Shape;463;p17"/>
          <p:cNvSpPr/>
          <p:nvPr/>
        </p:nvSpPr>
        <p:spPr>
          <a:xfrm rot="5400000">
            <a:off x="8431638" y="1484396"/>
            <a:ext cx="785395" cy="63894"/>
          </a:xfrm>
          <a:custGeom>
            <a:rect b="b" l="l" r="r" t="t"/>
            <a:pathLst>
              <a:path extrusionOk="0" h="1525" w="20194">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p:cSld name="CUSTOM_10">
    <p:spTree>
      <p:nvGrpSpPr>
        <p:cNvPr id="464" name="Shape 464"/>
        <p:cNvGrpSpPr/>
        <p:nvPr/>
      </p:nvGrpSpPr>
      <p:grpSpPr>
        <a:xfrm>
          <a:off x="0" y="0"/>
          <a:ext cx="0" cy="0"/>
          <a:chOff x="0" y="0"/>
          <a:chExt cx="0" cy="0"/>
        </a:xfrm>
      </p:grpSpPr>
      <p:sp>
        <p:nvSpPr>
          <p:cNvPr id="465" name="Google Shape;465;p18"/>
          <p:cNvSpPr/>
          <p:nvPr/>
        </p:nvSpPr>
        <p:spPr>
          <a:xfrm>
            <a:off x="720000" y="922050"/>
            <a:ext cx="3852000" cy="3043500"/>
          </a:xfrm>
          <a:prstGeom prst="roundRect">
            <a:avLst>
              <a:gd fmla="val 14782"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8"/>
          <p:cNvSpPr/>
          <p:nvPr/>
        </p:nvSpPr>
        <p:spPr>
          <a:xfrm flipH="1">
            <a:off x="8606261" y="1578439"/>
            <a:ext cx="88947" cy="1346544"/>
          </a:xfrm>
          <a:custGeom>
            <a:rect b="b" l="l" r="r" t="t"/>
            <a:pathLst>
              <a:path extrusionOk="0" h="32139" w="2287">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8"/>
          <p:cNvSpPr/>
          <p:nvPr/>
        </p:nvSpPr>
        <p:spPr>
          <a:xfrm flipH="1">
            <a:off x="2630000" y="3943829"/>
            <a:ext cx="520537" cy="219543"/>
          </a:xfrm>
          <a:custGeom>
            <a:rect b="b" l="l" r="r" t="t"/>
            <a:pathLst>
              <a:path extrusionOk="0" h="5240" w="13384">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8"/>
          <p:cNvSpPr/>
          <p:nvPr/>
        </p:nvSpPr>
        <p:spPr>
          <a:xfrm flipH="1">
            <a:off x="6579356" y="3753932"/>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9" name="Google Shape;469;p18"/>
          <p:cNvGrpSpPr/>
          <p:nvPr/>
        </p:nvGrpSpPr>
        <p:grpSpPr>
          <a:xfrm flipH="1" rot="1398867">
            <a:off x="2363264" y="3490847"/>
            <a:ext cx="151728" cy="149457"/>
            <a:chOff x="8639698" y="2706690"/>
            <a:chExt cx="151720" cy="149448"/>
          </a:xfrm>
        </p:grpSpPr>
        <p:sp>
          <p:nvSpPr>
            <p:cNvPr id="470" name="Google Shape;470;p18"/>
            <p:cNvSpPr/>
            <p:nvPr/>
          </p:nvSpPr>
          <p:spPr>
            <a:xfrm>
              <a:off x="8639698" y="2706690"/>
              <a:ext cx="151720" cy="149448"/>
            </a:xfrm>
            <a:custGeom>
              <a:rect b="b" l="l" r="r" t="t"/>
              <a:pathLst>
                <a:path extrusionOk="0" h="3567" w="3901">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8"/>
            <p:cNvSpPr/>
            <p:nvPr/>
          </p:nvSpPr>
          <p:spPr>
            <a:xfrm>
              <a:off x="8640476" y="2707402"/>
              <a:ext cx="149775" cy="148736"/>
            </a:xfrm>
            <a:custGeom>
              <a:rect b="b" l="l" r="r" t="t"/>
              <a:pathLst>
                <a:path extrusionOk="0" h="3550" w="3851">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18"/>
          <p:cNvGrpSpPr/>
          <p:nvPr/>
        </p:nvGrpSpPr>
        <p:grpSpPr>
          <a:xfrm flipH="1" rot="1575454">
            <a:off x="8277060" y="4331492"/>
            <a:ext cx="142655" cy="149446"/>
            <a:chOff x="1160468" y="31374"/>
            <a:chExt cx="142658" cy="149448"/>
          </a:xfrm>
        </p:grpSpPr>
        <p:sp>
          <p:nvSpPr>
            <p:cNvPr id="473" name="Google Shape;473;p18"/>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8"/>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5" name="Google Shape;475;p18"/>
          <p:cNvSpPr/>
          <p:nvPr/>
        </p:nvSpPr>
        <p:spPr>
          <a:xfrm flipH="1">
            <a:off x="1501028" y="1359300"/>
            <a:ext cx="83386" cy="133737"/>
          </a:xfrm>
          <a:custGeom>
            <a:rect b="b" l="l" r="r" t="t"/>
            <a:pathLst>
              <a:path extrusionOk="0" h="3192" w="2144">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8"/>
          <p:cNvSpPr/>
          <p:nvPr/>
        </p:nvSpPr>
        <p:spPr>
          <a:xfrm flipH="1" rot="-2035561">
            <a:off x="1259179" y="3844883"/>
            <a:ext cx="82922" cy="134238"/>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8"/>
          <p:cNvSpPr/>
          <p:nvPr/>
        </p:nvSpPr>
        <p:spPr>
          <a:xfrm flipH="1" rot="-1649642">
            <a:off x="8141727" y="1303082"/>
            <a:ext cx="83386" cy="134197"/>
          </a:xfrm>
          <a:custGeom>
            <a:rect b="b" l="l" r="r" t="t"/>
            <a:pathLst>
              <a:path extrusionOk="0" h="3203" w="2144">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8"/>
          <p:cNvSpPr/>
          <p:nvPr/>
        </p:nvSpPr>
        <p:spPr>
          <a:xfrm flipH="1" rot="1008325">
            <a:off x="8505321" y="3476126"/>
            <a:ext cx="83388" cy="133734"/>
          </a:xfrm>
          <a:custGeom>
            <a:rect b="b" l="l" r="r" t="t"/>
            <a:pathLst>
              <a:path extrusionOk="0" h="3192" w="2144">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8"/>
          <p:cNvSpPr/>
          <p:nvPr/>
        </p:nvSpPr>
        <p:spPr>
          <a:xfrm flipH="1">
            <a:off x="6990983" y="4163368"/>
            <a:ext cx="949949" cy="77427"/>
          </a:xfrm>
          <a:custGeom>
            <a:rect b="b" l="l" r="r" t="t"/>
            <a:pathLst>
              <a:path extrusionOk="0" h="1848" w="24425">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8"/>
          <p:cNvSpPr/>
          <p:nvPr/>
        </p:nvSpPr>
        <p:spPr>
          <a:xfrm flipH="1">
            <a:off x="3041430" y="4374233"/>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8"/>
          <p:cNvSpPr/>
          <p:nvPr/>
        </p:nvSpPr>
        <p:spPr>
          <a:xfrm flipH="1">
            <a:off x="5249725" y="2924975"/>
            <a:ext cx="785395" cy="63894"/>
          </a:xfrm>
          <a:custGeom>
            <a:rect b="b" l="l" r="r" t="t"/>
            <a:pathLst>
              <a:path extrusionOk="0" h="1525" w="20194">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8"/>
          <p:cNvSpPr/>
          <p:nvPr/>
        </p:nvSpPr>
        <p:spPr>
          <a:xfrm flipH="1" rot="-5400000">
            <a:off x="619398" y="1230068"/>
            <a:ext cx="783995" cy="63894"/>
          </a:xfrm>
          <a:custGeom>
            <a:rect b="b" l="l" r="r" t="t"/>
            <a:pathLst>
              <a:path extrusionOk="0" h="1525" w="20158">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8"/>
          <p:cNvSpPr/>
          <p:nvPr/>
        </p:nvSpPr>
        <p:spPr>
          <a:xfrm flipH="1" rot="-1537472">
            <a:off x="3997084" y="2246956"/>
            <a:ext cx="82919" cy="134242"/>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8"/>
          <p:cNvSpPr/>
          <p:nvPr/>
        </p:nvSpPr>
        <p:spPr>
          <a:xfrm flipH="1">
            <a:off x="448778" y="4401933"/>
            <a:ext cx="1125277" cy="196122"/>
          </a:xfrm>
          <a:custGeom>
            <a:rect b="b" l="l" r="r" t="t"/>
            <a:pathLst>
              <a:path extrusionOk="0" h="4681" w="28933">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8"/>
          <p:cNvSpPr/>
          <p:nvPr/>
        </p:nvSpPr>
        <p:spPr>
          <a:xfrm flipH="1">
            <a:off x="6991005" y="987620"/>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6" name="Google Shape;486;p18"/>
          <p:cNvGrpSpPr/>
          <p:nvPr/>
        </p:nvGrpSpPr>
        <p:grpSpPr>
          <a:xfrm flipH="1" rot="-1307765">
            <a:off x="2898762" y="626827"/>
            <a:ext cx="142656" cy="149447"/>
            <a:chOff x="1160468" y="31374"/>
            <a:chExt cx="142658" cy="149448"/>
          </a:xfrm>
        </p:grpSpPr>
        <p:sp>
          <p:nvSpPr>
            <p:cNvPr id="487" name="Google Shape;487;p18"/>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8"/>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9" name="Google Shape;489;p18"/>
          <p:cNvSpPr/>
          <p:nvPr/>
        </p:nvSpPr>
        <p:spPr>
          <a:xfrm flipH="1" rot="-5400000">
            <a:off x="1969631" y="755907"/>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8"/>
          <p:cNvSpPr/>
          <p:nvPr/>
        </p:nvSpPr>
        <p:spPr>
          <a:xfrm flipH="1">
            <a:off x="7569940" y="540008"/>
            <a:ext cx="1125277" cy="196122"/>
          </a:xfrm>
          <a:custGeom>
            <a:rect b="b" l="l" r="r" t="t"/>
            <a:pathLst>
              <a:path extrusionOk="0" h="4681" w="28933">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8"/>
          <p:cNvSpPr/>
          <p:nvPr/>
        </p:nvSpPr>
        <p:spPr>
          <a:xfrm flipH="1">
            <a:off x="672486" y="2476444"/>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8"/>
          <p:cNvSpPr/>
          <p:nvPr/>
        </p:nvSpPr>
        <p:spPr>
          <a:xfrm flipH="1">
            <a:off x="4227830" y="1448958"/>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8"/>
          <p:cNvSpPr/>
          <p:nvPr/>
        </p:nvSpPr>
        <p:spPr>
          <a:xfrm flipH="1">
            <a:off x="6152374" y="2197369"/>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4" name="Google Shape;494;p18"/>
          <p:cNvGrpSpPr/>
          <p:nvPr/>
        </p:nvGrpSpPr>
        <p:grpSpPr>
          <a:xfrm rot="-1575454">
            <a:off x="5761910" y="1888992"/>
            <a:ext cx="142655" cy="149446"/>
            <a:chOff x="1160468" y="31374"/>
            <a:chExt cx="142658" cy="149448"/>
          </a:xfrm>
        </p:grpSpPr>
        <p:sp>
          <p:nvSpPr>
            <p:cNvPr id="495" name="Google Shape;495;p18"/>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8"/>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7" name="Google Shape;497;p18"/>
          <p:cNvSpPr txBox="1"/>
          <p:nvPr>
            <p:ph type="title"/>
          </p:nvPr>
        </p:nvSpPr>
        <p:spPr>
          <a:xfrm>
            <a:off x="977400" y="1252625"/>
            <a:ext cx="3337200" cy="1544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8" name="Google Shape;498;p18"/>
          <p:cNvSpPr txBox="1"/>
          <p:nvPr>
            <p:ph idx="1" type="subTitle"/>
          </p:nvPr>
        </p:nvSpPr>
        <p:spPr>
          <a:xfrm>
            <a:off x="924000" y="2934200"/>
            <a:ext cx="3390600" cy="457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a:lvl1pPr>
            <a:lvl2pPr lvl="1" rtl="0" algn="r">
              <a:spcBef>
                <a:spcPts val="0"/>
              </a:spcBef>
              <a:spcAft>
                <a:spcPts val="0"/>
              </a:spcAft>
              <a:buNone/>
              <a:defRPr>
                <a:latin typeface="Spartan"/>
                <a:ea typeface="Spartan"/>
                <a:cs typeface="Spartan"/>
                <a:sym typeface="Spartan"/>
              </a:defRPr>
            </a:lvl2pPr>
            <a:lvl3pPr lvl="2" rtl="0" algn="r">
              <a:spcBef>
                <a:spcPts val="0"/>
              </a:spcBef>
              <a:spcAft>
                <a:spcPts val="0"/>
              </a:spcAft>
              <a:buNone/>
              <a:defRPr>
                <a:latin typeface="Spartan"/>
                <a:ea typeface="Spartan"/>
                <a:cs typeface="Spartan"/>
                <a:sym typeface="Spartan"/>
              </a:defRPr>
            </a:lvl3pPr>
            <a:lvl4pPr lvl="3" rtl="0" algn="r">
              <a:spcBef>
                <a:spcPts val="0"/>
              </a:spcBef>
              <a:spcAft>
                <a:spcPts val="0"/>
              </a:spcAft>
              <a:buNone/>
              <a:defRPr>
                <a:latin typeface="Spartan"/>
                <a:ea typeface="Spartan"/>
                <a:cs typeface="Spartan"/>
                <a:sym typeface="Spartan"/>
              </a:defRPr>
            </a:lvl4pPr>
            <a:lvl5pPr lvl="4" rtl="0" algn="r">
              <a:spcBef>
                <a:spcPts val="0"/>
              </a:spcBef>
              <a:spcAft>
                <a:spcPts val="0"/>
              </a:spcAft>
              <a:buNone/>
              <a:defRPr>
                <a:latin typeface="Spartan"/>
                <a:ea typeface="Spartan"/>
                <a:cs typeface="Spartan"/>
                <a:sym typeface="Spartan"/>
              </a:defRPr>
            </a:lvl5pPr>
            <a:lvl6pPr lvl="5" rtl="0" algn="r">
              <a:spcBef>
                <a:spcPts val="0"/>
              </a:spcBef>
              <a:spcAft>
                <a:spcPts val="0"/>
              </a:spcAft>
              <a:buNone/>
              <a:defRPr>
                <a:latin typeface="Spartan"/>
                <a:ea typeface="Spartan"/>
                <a:cs typeface="Spartan"/>
                <a:sym typeface="Spartan"/>
              </a:defRPr>
            </a:lvl6pPr>
            <a:lvl7pPr lvl="6" rtl="0" algn="r">
              <a:spcBef>
                <a:spcPts val="0"/>
              </a:spcBef>
              <a:spcAft>
                <a:spcPts val="0"/>
              </a:spcAft>
              <a:buNone/>
              <a:defRPr>
                <a:latin typeface="Spartan"/>
                <a:ea typeface="Spartan"/>
                <a:cs typeface="Spartan"/>
                <a:sym typeface="Spartan"/>
              </a:defRPr>
            </a:lvl7pPr>
            <a:lvl8pPr lvl="7" rtl="0" algn="r">
              <a:spcBef>
                <a:spcPts val="0"/>
              </a:spcBef>
              <a:spcAft>
                <a:spcPts val="0"/>
              </a:spcAft>
              <a:buNone/>
              <a:defRPr>
                <a:latin typeface="Spartan"/>
                <a:ea typeface="Spartan"/>
                <a:cs typeface="Spartan"/>
                <a:sym typeface="Spartan"/>
              </a:defRPr>
            </a:lvl8pPr>
            <a:lvl9pPr lvl="8" rtl="0" algn="r">
              <a:spcBef>
                <a:spcPts val="0"/>
              </a:spcBef>
              <a:spcAft>
                <a:spcPts val="0"/>
              </a:spcAft>
              <a:buNone/>
              <a:defRPr>
                <a:latin typeface="Spartan"/>
                <a:ea typeface="Spartan"/>
                <a:cs typeface="Spartan"/>
                <a:sym typeface="Spartan"/>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4">
    <p:spTree>
      <p:nvGrpSpPr>
        <p:cNvPr id="499" name="Shape 499"/>
        <p:cNvGrpSpPr/>
        <p:nvPr/>
      </p:nvGrpSpPr>
      <p:grpSpPr>
        <a:xfrm>
          <a:off x="0" y="0"/>
          <a:ext cx="0" cy="0"/>
          <a:chOff x="0" y="0"/>
          <a:chExt cx="0" cy="0"/>
        </a:xfrm>
      </p:grpSpPr>
      <p:sp>
        <p:nvSpPr>
          <p:cNvPr id="500" name="Google Shape;500;p19"/>
          <p:cNvSpPr/>
          <p:nvPr/>
        </p:nvSpPr>
        <p:spPr>
          <a:xfrm>
            <a:off x="6025375" y="2388775"/>
            <a:ext cx="2299200" cy="2223000"/>
          </a:xfrm>
          <a:prstGeom prst="roundRect">
            <a:avLst>
              <a:gd fmla="val 2347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9"/>
          <p:cNvSpPr/>
          <p:nvPr/>
        </p:nvSpPr>
        <p:spPr>
          <a:xfrm>
            <a:off x="3424500" y="2380475"/>
            <a:ext cx="2295000" cy="2223000"/>
          </a:xfrm>
          <a:prstGeom prst="roundRect">
            <a:avLst>
              <a:gd fmla="val 2347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9"/>
          <p:cNvSpPr/>
          <p:nvPr/>
        </p:nvSpPr>
        <p:spPr>
          <a:xfrm>
            <a:off x="820850" y="2380475"/>
            <a:ext cx="2295000" cy="2223000"/>
          </a:xfrm>
          <a:prstGeom prst="roundRect">
            <a:avLst>
              <a:gd fmla="val 2347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9"/>
          <p:cNvSpPr/>
          <p:nvPr/>
        </p:nvSpPr>
        <p:spPr>
          <a:xfrm rot="10800000">
            <a:off x="8568249" y="1673407"/>
            <a:ext cx="88947" cy="1346544"/>
          </a:xfrm>
          <a:custGeom>
            <a:rect b="b" l="l" r="r" t="t"/>
            <a:pathLst>
              <a:path extrusionOk="0" h="32139" w="2287">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9"/>
          <p:cNvSpPr/>
          <p:nvPr/>
        </p:nvSpPr>
        <p:spPr>
          <a:xfrm rot="-9150358">
            <a:off x="7962002" y="4674886"/>
            <a:ext cx="83386" cy="134197"/>
          </a:xfrm>
          <a:custGeom>
            <a:rect b="b" l="l" r="r" t="t"/>
            <a:pathLst>
              <a:path extrusionOk="0" h="3203" w="2144">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9"/>
          <p:cNvSpPr/>
          <p:nvPr/>
        </p:nvSpPr>
        <p:spPr>
          <a:xfrm rot="10800000">
            <a:off x="2330838" y="4828071"/>
            <a:ext cx="785395" cy="63894"/>
          </a:xfrm>
          <a:custGeom>
            <a:rect b="b" l="l" r="r" t="t"/>
            <a:pathLst>
              <a:path extrusionOk="0" h="1525" w="20194">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9"/>
          <p:cNvSpPr txBox="1"/>
          <p:nvPr>
            <p:ph type="title"/>
          </p:nvPr>
        </p:nvSpPr>
        <p:spPr>
          <a:xfrm>
            <a:off x="2402700" y="649224"/>
            <a:ext cx="4338600" cy="530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7" name="Google Shape;507;p19"/>
          <p:cNvSpPr txBox="1"/>
          <p:nvPr>
            <p:ph idx="1" type="subTitle"/>
          </p:nvPr>
        </p:nvSpPr>
        <p:spPr>
          <a:xfrm>
            <a:off x="854050" y="3182300"/>
            <a:ext cx="22305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2000">
                <a:latin typeface="Spartan"/>
                <a:ea typeface="Spartan"/>
                <a:cs typeface="Spartan"/>
                <a:sym typeface="Spartan"/>
              </a:defRPr>
            </a:lvl1pPr>
            <a:lvl2pPr lvl="1" rtl="0" algn="ctr">
              <a:spcBef>
                <a:spcPts val="0"/>
              </a:spcBef>
              <a:spcAft>
                <a:spcPts val="0"/>
              </a:spcAft>
              <a:buNone/>
              <a:defRPr>
                <a:latin typeface="Spartan"/>
                <a:ea typeface="Spartan"/>
                <a:cs typeface="Spartan"/>
                <a:sym typeface="Spartan"/>
              </a:defRPr>
            </a:lvl2pPr>
            <a:lvl3pPr lvl="2" rtl="0" algn="ctr">
              <a:spcBef>
                <a:spcPts val="0"/>
              </a:spcBef>
              <a:spcAft>
                <a:spcPts val="0"/>
              </a:spcAft>
              <a:buNone/>
              <a:defRPr>
                <a:latin typeface="Spartan"/>
                <a:ea typeface="Spartan"/>
                <a:cs typeface="Spartan"/>
                <a:sym typeface="Spartan"/>
              </a:defRPr>
            </a:lvl3pPr>
            <a:lvl4pPr lvl="3" rtl="0" algn="ctr">
              <a:spcBef>
                <a:spcPts val="0"/>
              </a:spcBef>
              <a:spcAft>
                <a:spcPts val="0"/>
              </a:spcAft>
              <a:buNone/>
              <a:defRPr>
                <a:latin typeface="Spartan"/>
                <a:ea typeface="Spartan"/>
                <a:cs typeface="Spartan"/>
                <a:sym typeface="Spartan"/>
              </a:defRPr>
            </a:lvl4pPr>
            <a:lvl5pPr lvl="4" rtl="0" algn="ctr">
              <a:spcBef>
                <a:spcPts val="0"/>
              </a:spcBef>
              <a:spcAft>
                <a:spcPts val="0"/>
              </a:spcAft>
              <a:buNone/>
              <a:defRPr>
                <a:latin typeface="Spartan"/>
                <a:ea typeface="Spartan"/>
                <a:cs typeface="Spartan"/>
                <a:sym typeface="Spartan"/>
              </a:defRPr>
            </a:lvl5pPr>
            <a:lvl6pPr lvl="5" rtl="0" algn="ctr">
              <a:spcBef>
                <a:spcPts val="0"/>
              </a:spcBef>
              <a:spcAft>
                <a:spcPts val="0"/>
              </a:spcAft>
              <a:buNone/>
              <a:defRPr>
                <a:latin typeface="Spartan"/>
                <a:ea typeface="Spartan"/>
                <a:cs typeface="Spartan"/>
                <a:sym typeface="Spartan"/>
              </a:defRPr>
            </a:lvl6pPr>
            <a:lvl7pPr lvl="6" rtl="0" algn="ctr">
              <a:spcBef>
                <a:spcPts val="0"/>
              </a:spcBef>
              <a:spcAft>
                <a:spcPts val="0"/>
              </a:spcAft>
              <a:buNone/>
              <a:defRPr>
                <a:latin typeface="Spartan"/>
                <a:ea typeface="Spartan"/>
                <a:cs typeface="Spartan"/>
                <a:sym typeface="Spartan"/>
              </a:defRPr>
            </a:lvl7pPr>
            <a:lvl8pPr lvl="7" rtl="0" algn="ctr">
              <a:spcBef>
                <a:spcPts val="0"/>
              </a:spcBef>
              <a:spcAft>
                <a:spcPts val="0"/>
              </a:spcAft>
              <a:buNone/>
              <a:defRPr>
                <a:latin typeface="Spartan"/>
                <a:ea typeface="Spartan"/>
                <a:cs typeface="Spartan"/>
                <a:sym typeface="Spartan"/>
              </a:defRPr>
            </a:lvl8pPr>
            <a:lvl9pPr lvl="8" rtl="0" algn="ctr">
              <a:spcBef>
                <a:spcPts val="0"/>
              </a:spcBef>
              <a:spcAft>
                <a:spcPts val="0"/>
              </a:spcAft>
              <a:buNone/>
              <a:defRPr>
                <a:latin typeface="Spartan"/>
                <a:ea typeface="Spartan"/>
                <a:cs typeface="Spartan"/>
                <a:sym typeface="Spartan"/>
              </a:defRPr>
            </a:lvl9pPr>
          </a:lstStyle>
          <a:p/>
        </p:txBody>
      </p:sp>
      <p:sp>
        <p:nvSpPr>
          <p:cNvPr id="508" name="Google Shape;508;p19"/>
          <p:cNvSpPr txBox="1"/>
          <p:nvPr>
            <p:ph idx="2" type="subTitle"/>
          </p:nvPr>
        </p:nvSpPr>
        <p:spPr>
          <a:xfrm>
            <a:off x="1131686" y="3636400"/>
            <a:ext cx="1675200" cy="677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509" name="Google Shape;509;p19"/>
          <p:cNvSpPr txBox="1"/>
          <p:nvPr>
            <p:ph idx="3" type="subTitle"/>
          </p:nvPr>
        </p:nvSpPr>
        <p:spPr>
          <a:xfrm>
            <a:off x="3456450" y="3182300"/>
            <a:ext cx="22311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2000">
                <a:latin typeface="Spartan"/>
                <a:ea typeface="Spartan"/>
                <a:cs typeface="Spartan"/>
                <a:sym typeface="Spartan"/>
              </a:defRPr>
            </a:lvl1pPr>
            <a:lvl2pPr lvl="1" rtl="0" algn="ctr">
              <a:spcBef>
                <a:spcPts val="0"/>
              </a:spcBef>
              <a:spcAft>
                <a:spcPts val="0"/>
              </a:spcAft>
              <a:buNone/>
              <a:defRPr>
                <a:latin typeface="Spartan"/>
                <a:ea typeface="Spartan"/>
                <a:cs typeface="Spartan"/>
                <a:sym typeface="Spartan"/>
              </a:defRPr>
            </a:lvl2pPr>
            <a:lvl3pPr lvl="2" rtl="0" algn="ctr">
              <a:spcBef>
                <a:spcPts val="0"/>
              </a:spcBef>
              <a:spcAft>
                <a:spcPts val="0"/>
              </a:spcAft>
              <a:buNone/>
              <a:defRPr>
                <a:latin typeface="Spartan"/>
                <a:ea typeface="Spartan"/>
                <a:cs typeface="Spartan"/>
                <a:sym typeface="Spartan"/>
              </a:defRPr>
            </a:lvl3pPr>
            <a:lvl4pPr lvl="3" rtl="0" algn="ctr">
              <a:spcBef>
                <a:spcPts val="0"/>
              </a:spcBef>
              <a:spcAft>
                <a:spcPts val="0"/>
              </a:spcAft>
              <a:buNone/>
              <a:defRPr>
                <a:latin typeface="Spartan"/>
                <a:ea typeface="Spartan"/>
                <a:cs typeface="Spartan"/>
                <a:sym typeface="Spartan"/>
              </a:defRPr>
            </a:lvl4pPr>
            <a:lvl5pPr lvl="4" rtl="0" algn="ctr">
              <a:spcBef>
                <a:spcPts val="0"/>
              </a:spcBef>
              <a:spcAft>
                <a:spcPts val="0"/>
              </a:spcAft>
              <a:buNone/>
              <a:defRPr>
                <a:latin typeface="Spartan"/>
                <a:ea typeface="Spartan"/>
                <a:cs typeface="Spartan"/>
                <a:sym typeface="Spartan"/>
              </a:defRPr>
            </a:lvl5pPr>
            <a:lvl6pPr lvl="5" rtl="0" algn="ctr">
              <a:spcBef>
                <a:spcPts val="0"/>
              </a:spcBef>
              <a:spcAft>
                <a:spcPts val="0"/>
              </a:spcAft>
              <a:buNone/>
              <a:defRPr>
                <a:latin typeface="Spartan"/>
                <a:ea typeface="Spartan"/>
                <a:cs typeface="Spartan"/>
                <a:sym typeface="Spartan"/>
              </a:defRPr>
            </a:lvl6pPr>
            <a:lvl7pPr lvl="6" rtl="0" algn="ctr">
              <a:spcBef>
                <a:spcPts val="0"/>
              </a:spcBef>
              <a:spcAft>
                <a:spcPts val="0"/>
              </a:spcAft>
              <a:buNone/>
              <a:defRPr>
                <a:latin typeface="Spartan"/>
                <a:ea typeface="Spartan"/>
                <a:cs typeface="Spartan"/>
                <a:sym typeface="Spartan"/>
              </a:defRPr>
            </a:lvl7pPr>
            <a:lvl8pPr lvl="7" rtl="0" algn="ctr">
              <a:spcBef>
                <a:spcPts val="0"/>
              </a:spcBef>
              <a:spcAft>
                <a:spcPts val="0"/>
              </a:spcAft>
              <a:buNone/>
              <a:defRPr>
                <a:latin typeface="Spartan"/>
                <a:ea typeface="Spartan"/>
                <a:cs typeface="Spartan"/>
                <a:sym typeface="Spartan"/>
              </a:defRPr>
            </a:lvl8pPr>
            <a:lvl9pPr lvl="8" rtl="0" algn="ctr">
              <a:spcBef>
                <a:spcPts val="0"/>
              </a:spcBef>
              <a:spcAft>
                <a:spcPts val="0"/>
              </a:spcAft>
              <a:buNone/>
              <a:defRPr>
                <a:latin typeface="Spartan"/>
                <a:ea typeface="Spartan"/>
                <a:cs typeface="Spartan"/>
                <a:sym typeface="Spartan"/>
              </a:defRPr>
            </a:lvl9pPr>
          </a:lstStyle>
          <a:p/>
        </p:txBody>
      </p:sp>
      <p:sp>
        <p:nvSpPr>
          <p:cNvPr id="510" name="Google Shape;510;p19"/>
          <p:cNvSpPr txBox="1"/>
          <p:nvPr>
            <p:ph idx="4" type="subTitle"/>
          </p:nvPr>
        </p:nvSpPr>
        <p:spPr>
          <a:xfrm>
            <a:off x="3735300" y="3636400"/>
            <a:ext cx="1673400" cy="677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511" name="Google Shape;511;p19"/>
          <p:cNvSpPr txBox="1"/>
          <p:nvPr>
            <p:ph idx="5" type="subTitle"/>
          </p:nvPr>
        </p:nvSpPr>
        <p:spPr>
          <a:xfrm>
            <a:off x="6059441" y="3190600"/>
            <a:ext cx="22311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2000">
                <a:latin typeface="Spartan"/>
                <a:ea typeface="Spartan"/>
                <a:cs typeface="Spartan"/>
                <a:sym typeface="Spartan"/>
              </a:defRPr>
            </a:lvl1pPr>
            <a:lvl2pPr lvl="1" rtl="0" algn="ctr">
              <a:spcBef>
                <a:spcPts val="0"/>
              </a:spcBef>
              <a:spcAft>
                <a:spcPts val="0"/>
              </a:spcAft>
              <a:buNone/>
              <a:defRPr>
                <a:latin typeface="Spartan"/>
                <a:ea typeface="Spartan"/>
                <a:cs typeface="Spartan"/>
                <a:sym typeface="Spartan"/>
              </a:defRPr>
            </a:lvl2pPr>
            <a:lvl3pPr lvl="2" rtl="0" algn="ctr">
              <a:spcBef>
                <a:spcPts val="0"/>
              </a:spcBef>
              <a:spcAft>
                <a:spcPts val="0"/>
              </a:spcAft>
              <a:buNone/>
              <a:defRPr>
                <a:latin typeface="Spartan"/>
                <a:ea typeface="Spartan"/>
                <a:cs typeface="Spartan"/>
                <a:sym typeface="Spartan"/>
              </a:defRPr>
            </a:lvl3pPr>
            <a:lvl4pPr lvl="3" rtl="0" algn="ctr">
              <a:spcBef>
                <a:spcPts val="0"/>
              </a:spcBef>
              <a:spcAft>
                <a:spcPts val="0"/>
              </a:spcAft>
              <a:buNone/>
              <a:defRPr>
                <a:latin typeface="Spartan"/>
                <a:ea typeface="Spartan"/>
                <a:cs typeface="Spartan"/>
                <a:sym typeface="Spartan"/>
              </a:defRPr>
            </a:lvl4pPr>
            <a:lvl5pPr lvl="4" rtl="0" algn="ctr">
              <a:spcBef>
                <a:spcPts val="0"/>
              </a:spcBef>
              <a:spcAft>
                <a:spcPts val="0"/>
              </a:spcAft>
              <a:buNone/>
              <a:defRPr>
                <a:latin typeface="Spartan"/>
                <a:ea typeface="Spartan"/>
                <a:cs typeface="Spartan"/>
                <a:sym typeface="Spartan"/>
              </a:defRPr>
            </a:lvl5pPr>
            <a:lvl6pPr lvl="5" rtl="0" algn="ctr">
              <a:spcBef>
                <a:spcPts val="0"/>
              </a:spcBef>
              <a:spcAft>
                <a:spcPts val="0"/>
              </a:spcAft>
              <a:buNone/>
              <a:defRPr>
                <a:latin typeface="Spartan"/>
                <a:ea typeface="Spartan"/>
                <a:cs typeface="Spartan"/>
                <a:sym typeface="Spartan"/>
              </a:defRPr>
            </a:lvl6pPr>
            <a:lvl7pPr lvl="6" rtl="0" algn="ctr">
              <a:spcBef>
                <a:spcPts val="0"/>
              </a:spcBef>
              <a:spcAft>
                <a:spcPts val="0"/>
              </a:spcAft>
              <a:buNone/>
              <a:defRPr>
                <a:latin typeface="Spartan"/>
                <a:ea typeface="Spartan"/>
                <a:cs typeface="Spartan"/>
                <a:sym typeface="Spartan"/>
              </a:defRPr>
            </a:lvl7pPr>
            <a:lvl8pPr lvl="7" rtl="0" algn="ctr">
              <a:spcBef>
                <a:spcPts val="0"/>
              </a:spcBef>
              <a:spcAft>
                <a:spcPts val="0"/>
              </a:spcAft>
              <a:buNone/>
              <a:defRPr>
                <a:latin typeface="Spartan"/>
                <a:ea typeface="Spartan"/>
                <a:cs typeface="Spartan"/>
                <a:sym typeface="Spartan"/>
              </a:defRPr>
            </a:lvl8pPr>
            <a:lvl9pPr lvl="8" rtl="0" algn="ctr">
              <a:spcBef>
                <a:spcPts val="0"/>
              </a:spcBef>
              <a:spcAft>
                <a:spcPts val="0"/>
              </a:spcAft>
              <a:buNone/>
              <a:defRPr>
                <a:latin typeface="Spartan"/>
                <a:ea typeface="Spartan"/>
                <a:cs typeface="Spartan"/>
                <a:sym typeface="Spartan"/>
              </a:defRPr>
            </a:lvl9pPr>
          </a:lstStyle>
          <a:p/>
        </p:txBody>
      </p:sp>
      <p:sp>
        <p:nvSpPr>
          <p:cNvPr id="512" name="Google Shape;512;p19"/>
          <p:cNvSpPr txBox="1"/>
          <p:nvPr>
            <p:ph idx="6" type="subTitle"/>
          </p:nvPr>
        </p:nvSpPr>
        <p:spPr>
          <a:xfrm>
            <a:off x="6335428" y="3644700"/>
            <a:ext cx="1669200" cy="677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513" name="Google Shape;513;p19"/>
          <p:cNvSpPr/>
          <p:nvPr/>
        </p:nvSpPr>
        <p:spPr>
          <a:xfrm rot="10800000">
            <a:off x="6657916" y="1304903"/>
            <a:ext cx="83386" cy="133737"/>
          </a:xfrm>
          <a:custGeom>
            <a:rect b="b" l="l" r="r" t="t"/>
            <a:pathLst>
              <a:path extrusionOk="0" h="3192" w="2144">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9"/>
          <p:cNvSpPr/>
          <p:nvPr/>
        </p:nvSpPr>
        <p:spPr>
          <a:xfrm rot="10800000">
            <a:off x="2402708" y="2078182"/>
            <a:ext cx="949949" cy="77427"/>
          </a:xfrm>
          <a:custGeom>
            <a:rect b="b" l="l" r="r" t="t"/>
            <a:pathLst>
              <a:path extrusionOk="0" h="1848" w="24425">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9"/>
          <p:cNvSpPr/>
          <p:nvPr/>
        </p:nvSpPr>
        <p:spPr>
          <a:xfrm rot="10800000">
            <a:off x="3312655" y="699854"/>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9"/>
          <p:cNvSpPr/>
          <p:nvPr/>
        </p:nvSpPr>
        <p:spPr>
          <a:xfrm rot="-9262528">
            <a:off x="4391184" y="2375628"/>
            <a:ext cx="82919" cy="134242"/>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7" name="Google Shape;517;p19"/>
          <p:cNvGrpSpPr/>
          <p:nvPr/>
        </p:nvGrpSpPr>
        <p:grpSpPr>
          <a:xfrm rot="-9492235">
            <a:off x="843487" y="4785303"/>
            <a:ext cx="142656" cy="149447"/>
            <a:chOff x="1160468" y="31374"/>
            <a:chExt cx="142658" cy="149448"/>
          </a:xfrm>
        </p:grpSpPr>
        <p:sp>
          <p:nvSpPr>
            <p:cNvPr id="518" name="Google Shape;518;p19"/>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9"/>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 name="Google Shape;520;p19"/>
          <p:cNvSpPr/>
          <p:nvPr/>
        </p:nvSpPr>
        <p:spPr>
          <a:xfrm rot="10800000">
            <a:off x="7150280" y="699854"/>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9"/>
          <p:cNvSpPr/>
          <p:nvPr/>
        </p:nvSpPr>
        <p:spPr>
          <a:xfrm rot="10800000">
            <a:off x="6423599" y="2845378"/>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2" name="Google Shape;522;p19"/>
          <p:cNvGrpSpPr/>
          <p:nvPr/>
        </p:nvGrpSpPr>
        <p:grpSpPr>
          <a:xfrm flipH="1" rot="-9224546">
            <a:off x="745697" y="1581076"/>
            <a:ext cx="142655" cy="149446"/>
            <a:chOff x="1160468" y="31374"/>
            <a:chExt cx="142658" cy="149448"/>
          </a:xfrm>
        </p:grpSpPr>
        <p:sp>
          <p:nvSpPr>
            <p:cNvPr id="523" name="Google Shape;523;p19"/>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9"/>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 name="Google Shape;525;p19"/>
          <p:cNvSpPr/>
          <p:nvPr/>
        </p:nvSpPr>
        <p:spPr>
          <a:xfrm rot="10800000">
            <a:off x="8352481" y="4508024"/>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big frame">
  <p:cSld name="CUSTOM_4_1">
    <p:spTree>
      <p:nvGrpSpPr>
        <p:cNvPr id="526" name="Shape 526"/>
        <p:cNvGrpSpPr/>
        <p:nvPr/>
      </p:nvGrpSpPr>
      <p:grpSpPr>
        <a:xfrm>
          <a:off x="0" y="0"/>
          <a:ext cx="0" cy="0"/>
          <a:chOff x="0" y="0"/>
          <a:chExt cx="0" cy="0"/>
        </a:xfrm>
      </p:grpSpPr>
      <p:sp>
        <p:nvSpPr>
          <p:cNvPr id="527" name="Google Shape;527;p20"/>
          <p:cNvSpPr/>
          <p:nvPr/>
        </p:nvSpPr>
        <p:spPr>
          <a:xfrm>
            <a:off x="7392607" y="3569429"/>
            <a:ext cx="520537" cy="219543"/>
          </a:xfrm>
          <a:custGeom>
            <a:rect b="b" l="l" r="r" t="t"/>
            <a:pathLst>
              <a:path extrusionOk="0" h="5240" w="13384">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0"/>
          <p:cNvSpPr/>
          <p:nvPr/>
        </p:nvSpPr>
        <p:spPr>
          <a:xfrm>
            <a:off x="1905740" y="3380782"/>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9" name="Google Shape;529;p20"/>
          <p:cNvGrpSpPr/>
          <p:nvPr/>
        </p:nvGrpSpPr>
        <p:grpSpPr>
          <a:xfrm>
            <a:off x="6819373" y="3604465"/>
            <a:ext cx="151720" cy="149448"/>
            <a:chOff x="8639698" y="2706690"/>
            <a:chExt cx="151720" cy="149448"/>
          </a:xfrm>
        </p:grpSpPr>
        <p:sp>
          <p:nvSpPr>
            <p:cNvPr id="530" name="Google Shape;530;p20"/>
            <p:cNvSpPr/>
            <p:nvPr/>
          </p:nvSpPr>
          <p:spPr>
            <a:xfrm>
              <a:off x="8639698" y="2706690"/>
              <a:ext cx="151720" cy="149448"/>
            </a:xfrm>
            <a:custGeom>
              <a:rect b="b" l="l" r="r" t="t"/>
              <a:pathLst>
                <a:path extrusionOk="0" h="3567" w="3901">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0"/>
            <p:cNvSpPr/>
            <p:nvPr/>
          </p:nvSpPr>
          <p:spPr>
            <a:xfrm>
              <a:off x="8640476" y="2707402"/>
              <a:ext cx="149775" cy="148736"/>
            </a:xfrm>
            <a:custGeom>
              <a:rect b="b" l="l" r="r" t="t"/>
              <a:pathLst>
                <a:path extrusionOk="0" h="3550" w="3851">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2" name="Google Shape;532;p20"/>
          <p:cNvSpPr/>
          <p:nvPr/>
        </p:nvSpPr>
        <p:spPr>
          <a:xfrm>
            <a:off x="8073117" y="3844881"/>
            <a:ext cx="82919" cy="134240"/>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0"/>
          <p:cNvSpPr/>
          <p:nvPr/>
        </p:nvSpPr>
        <p:spPr>
          <a:xfrm>
            <a:off x="722788" y="3986726"/>
            <a:ext cx="83386" cy="133737"/>
          </a:xfrm>
          <a:custGeom>
            <a:rect b="b" l="l" r="r" t="t"/>
            <a:pathLst>
              <a:path extrusionOk="0" h="3192" w="2144">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0"/>
          <p:cNvSpPr/>
          <p:nvPr/>
        </p:nvSpPr>
        <p:spPr>
          <a:xfrm>
            <a:off x="2047761" y="4088118"/>
            <a:ext cx="949949" cy="77427"/>
          </a:xfrm>
          <a:custGeom>
            <a:rect b="b" l="l" r="r" t="t"/>
            <a:pathLst>
              <a:path extrusionOk="0" h="1848" w="24425">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0"/>
          <p:cNvSpPr/>
          <p:nvPr/>
        </p:nvSpPr>
        <p:spPr>
          <a:xfrm>
            <a:off x="4929292" y="3569431"/>
            <a:ext cx="82919" cy="134240"/>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0"/>
          <p:cNvSpPr/>
          <p:nvPr/>
        </p:nvSpPr>
        <p:spPr>
          <a:xfrm>
            <a:off x="728250" y="1578450"/>
            <a:ext cx="2295000" cy="3024900"/>
          </a:xfrm>
          <a:prstGeom prst="roundRect">
            <a:avLst>
              <a:gd fmla="val 1609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0"/>
          <p:cNvSpPr txBox="1"/>
          <p:nvPr>
            <p:ph type="title"/>
          </p:nvPr>
        </p:nvSpPr>
        <p:spPr>
          <a:xfrm>
            <a:off x="2900950" y="649224"/>
            <a:ext cx="3342000" cy="530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8" name="Google Shape;538;p20"/>
          <p:cNvSpPr/>
          <p:nvPr/>
        </p:nvSpPr>
        <p:spPr>
          <a:xfrm>
            <a:off x="3458500" y="1578450"/>
            <a:ext cx="4965600" cy="3024900"/>
          </a:xfrm>
          <a:prstGeom prst="roundRect">
            <a:avLst>
              <a:gd fmla="val 1609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0"/>
          <p:cNvSpPr txBox="1"/>
          <p:nvPr>
            <p:ph idx="1" type="subTitle"/>
          </p:nvPr>
        </p:nvSpPr>
        <p:spPr>
          <a:xfrm>
            <a:off x="1037700" y="1810600"/>
            <a:ext cx="16761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2000">
                <a:latin typeface="Spartan"/>
                <a:ea typeface="Spartan"/>
                <a:cs typeface="Spartan"/>
                <a:sym typeface="Spartan"/>
              </a:defRPr>
            </a:lvl1pPr>
            <a:lvl2pPr lvl="1" rtl="0" algn="ctr">
              <a:spcBef>
                <a:spcPts val="0"/>
              </a:spcBef>
              <a:spcAft>
                <a:spcPts val="0"/>
              </a:spcAft>
              <a:buNone/>
              <a:defRPr>
                <a:latin typeface="Spartan"/>
                <a:ea typeface="Spartan"/>
                <a:cs typeface="Spartan"/>
                <a:sym typeface="Spartan"/>
              </a:defRPr>
            </a:lvl2pPr>
            <a:lvl3pPr lvl="2" rtl="0" algn="ctr">
              <a:spcBef>
                <a:spcPts val="0"/>
              </a:spcBef>
              <a:spcAft>
                <a:spcPts val="0"/>
              </a:spcAft>
              <a:buNone/>
              <a:defRPr>
                <a:latin typeface="Spartan"/>
                <a:ea typeface="Spartan"/>
                <a:cs typeface="Spartan"/>
                <a:sym typeface="Spartan"/>
              </a:defRPr>
            </a:lvl3pPr>
            <a:lvl4pPr lvl="3" rtl="0" algn="ctr">
              <a:spcBef>
                <a:spcPts val="0"/>
              </a:spcBef>
              <a:spcAft>
                <a:spcPts val="0"/>
              </a:spcAft>
              <a:buNone/>
              <a:defRPr>
                <a:latin typeface="Spartan"/>
                <a:ea typeface="Spartan"/>
                <a:cs typeface="Spartan"/>
                <a:sym typeface="Spartan"/>
              </a:defRPr>
            </a:lvl4pPr>
            <a:lvl5pPr lvl="4" rtl="0" algn="ctr">
              <a:spcBef>
                <a:spcPts val="0"/>
              </a:spcBef>
              <a:spcAft>
                <a:spcPts val="0"/>
              </a:spcAft>
              <a:buNone/>
              <a:defRPr>
                <a:latin typeface="Spartan"/>
                <a:ea typeface="Spartan"/>
                <a:cs typeface="Spartan"/>
                <a:sym typeface="Spartan"/>
              </a:defRPr>
            </a:lvl5pPr>
            <a:lvl6pPr lvl="5" rtl="0" algn="ctr">
              <a:spcBef>
                <a:spcPts val="0"/>
              </a:spcBef>
              <a:spcAft>
                <a:spcPts val="0"/>
              </a:spcAft>
              <a:buNone/>
              <a:defRPr>
                <a:latin typeface="Spartan"/>
                <a:ea typeface="Spartan"/>
                <a:cs typeface="Spartan"/>
                <a:sym typeface="Spartan"/>
              </a:defRPr>
            </a:lvl6pPr>
            <a:lvl7pPr lvl="6" rtl="0" algn="ctr">
              <a:spcBef>
                <a:spcPts val="0"/>
              </a:spcBef>
              <a:spcAft>
                <a:spcPts val="0"/>
              </a:spcAft>
              <a:buNone/>
              <a:defRPr>
                <a:latin typeface="Spartan"/>
                <a:ea typeface="Spartan"/>
                <a:cs typeface="Spartan"/>
                <a:sym typeface="Spartan"/>
              </a:defRPr>
            </a:lvl7pPr>
            <a:lvl8pPr lvl="7" rtl="0" algn="ctr">
              <a:spcBef>
                <a:spcPts val="0"/>
              </a:spcBef>
              <a:spcAft>
                <a:spcPts val="0"/>
              </a:spcAft>
              <a:buNone/>
              <a:defRPr>
                <a:latin typeface="Spartan"/>
                <a:ea typeface="Spartan"/>
                <a:cs typeface="Spartan"/>
                <a:sym typeface="Spartan"/>
              </a:defRPr>
            </a:lvl8pPr>
            <a:lvl9pPr lvl="8" rtl="0" algn="ctr">
              <a:spcBef>
                <a:spcPts val="0"/>
              </a:spcBef>
              <a:spcAft>
                <a:spcPts val="0"/>
              </a:spcAft>
              <a:buNone/>
              <a:defRPr>
                <a:latin typeface="Spartan"/>
                <a:ea typeface="Spartan"/>
                <a:cs typeface="Spartan"/>
                <a:sym typeface="Spartan"/>
              </a:defRPr>
            </a:lvl9pPr>
          </a:lstStyle>
          <a:p/>
        </p:txBody>
      </p:sp>
      <p:sp>
        <p:nvSpPr>
          <p:cNvPr id="540" name="Google Shape;540;p20"/>
          <p:cNvSpPr txBox="1"/>
          <p:nvPr>
            <p:ph idx="2" type="subTitle"/>
          </p:nvPr>
        </p:nvSpPr>
        <p:spPr>
          <a:xfrm>
            <a:off x="5104600" y="1810600"/>
            <a:ext cx="16734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2000">
                <a:latin typeface="Spartan"/>
                <a:ea typeface="Spartan"/>
                <a:cs typeface="Spartan"/>
                <a:sym typeface="Spartan"/>
              </a:defRPr>
            </a:lvl1pPr>
            <a:lvl2pPr lvl="1" rtl="0" algn="ctr">
              <a:spcBef>
                <a:spcPts val="0"/>
              </a:spcBef>
              <a:spcAft>
                <a:spcPts val="0"/>
              </a:spcAft>
              <a:buNone/>
              <a:defRPr>
                <a:latin typeface="Spartan"/>
                <a:ea typeface="Spartan"/>
                <a:cs typeface="Spartan"/>
                <a:sym typeface="Spartan"/>
              </a:defRPr>
            </a:lvl2pPr>
            <a:lvl3pPr lvl="2" rtl="0" algn="ctr">
              <a:spcBef>
                <a:spcPts val="0"/>
              </a:spcBef>
              <a:spcAft>
                <a:spcPts val="0"/>
              </a:spcAft>
              <a:buNone/>
              <a:defRPr>
                <a:latin typeface="Spartan"/>
                <a:ea typeface="Spartan"/>
                <a:cs typeface="Spartan"/>
                <a:sym typeface="Spartan"/>
              </a:defRPr>
            </a:lvl3pPr>
            <a:lvl4pPr lvl="3" rtl="0" algn="ctr">
              <a:spcBef>
                <a:spcPts val="0"/>
              </a:spcBef>
              <a:spcAft>
                <a:spcPts val="0"/>
              </a:spcAft>
              <a:buNone/>
              <a:defRPr>
                <a:latin typeface="Spartan"/>
                <a:ea typeface="Spartan"/>
                <a:cs typeface="Spartan"/>
                <a:sym typeface="Spartan"/>
              </a:defRPr>
            </a:lvl4pPr>
            <a:lvl5pPr lvl="4" rtl="0" algn="ctr">
              <a:spcBef>
                <a:spcPts val="0"/>
              </a:spcBef>
              <a:spcAft>
                <a:spcPts val="0"/>
              </a:spcAft>
              <a:buNone/>
              <a:defRPr>
                <a:latin typeface="Spartan"/>
                <a:ea typeface="Spartan"/>
                <a:cs typeface="Spartan"/>
                <a:sym typeface="Spartan"/>
              </a:defRPr>
            </a:lvl5pPr>
            <a:lvl6pPr lvl="5" rtl="0" algn="ctr">
              <a:spcBef>
                <a:spcPts val="0"/>
              </a:spcBef>
              <a:spcAft>
                <a:spcPts val="0"/>
              </a:spcAft>
              <a:buNone/>
              <a:defRPr>
                <a:latin typeface="Spartan"/>
                <a:ea typeface="Spartan"/>
                <a:cs typeface="Spartan"/>
                <a:sym typeface="Spartan"/>
              </a:defRPr>
            </a:lvl6pPr>
            <a:lvl7pPr lvl="6" rtl="0" algn="ctr">
              <a:spcBef>
                <a:spcPts val="0"/>
              </a:spcBef>
              <a:spcAft>
                <a:spcPts val="0"/>
              </a:spcAft>
              <a:buNone/>
              <a:defRPr>
                <a:latin typeface="Spartan"/>
                <a:ea typeface="Spartan"/>
                <a:cs typeface="Spartan"/>
                <a:sym typeface="Spartan"/>
              </a:defRPr>
            </a:lvl7pPr>
            <a:lvl8pPr lvl="7" rtl="0" algn="ctr">
              <a:spcBef>
                <a:spcPts val="0"/>
              </a:spcBef>
              <a:spcAft>
                <a:spcPts val="0"/>
              </a:spcAft>
              <a:buNone/>
              <a:defRPr>
                <a:latin typeface="Spartan"/>
                <a:ea typeface="Spartan"/>
                <a:cs typeface="Spartan"/>
                <a:sym typeface="Spartan"/>
              </a:defRPr>
            </a:lvl8pPr>
            <a:lvl9pPr lvl="8" rtl="0" algn="ctr">
              <a:spcBef>
                <a:spcPts val="0"/>
              </a:spcBef>
              <a:spcAft>
                <a:spcPts val="0"/>
              </a:spcAft>
              <a:buNone/>
              <a:defRPr>
                <a:latin typeface="Spartan"/>
                <a:ea typeface="Spartan"/>
                <a:cs typeface="Spartan"/>
                <a:sym typeface="Spartan"/>
              </a:defRPr>
            </a:lvl9pPr>
          </a:lstStyle>
          <a:p/>
        </p:txBody>
      </p:sp>
      <p:sp>
        <p:nvSpPr>
          <p:cNvPr id="541" name="Google Shape;541;p20"/>
          <p:cNvSpPr/>
          <p:nvPr/>
        </p:nvSpPr>
        <p:spPr>
          <a:xfrm rot="10800000">
            <a:off x="8568249" y="1673407"/>
            <a:ext cx="88947" cy="1346544"/>
          </a:xfrm>
          <a:custGeom>
            <a:rect b="b" l="l" r="r" t="t"/>
            <a:pathLst>
              <a:path extrusionOk="0" h="32139" w="2287">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0"/>
          <p:cNvSpPr/>
          <p:nvPr/>
        </p:nvSpPr>
        <p:spPr>
          <a:xfrm rot="10800000">
            <a:off x="7084600" y="802679"/>
            <a:ext cx="520537" cy="219543"/>
          </a:xfrm>
          <a:custGeom>
            <a:rect b="b" l="l" r="r" t="t"/>
            <a:pathLst>
              <a:path extrusionOk="0" h="5240" w="13384">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3" name="Google Shape;543;p20"/>
          <p:cNvGrpSpPr/>
          <p:nvPr/>
        </p:nvGrpSpPr>
        <p:grpSpPr>
          <a:xfrm rot="9401133">
            <a:off x="5820639" y="3418911"/>
            <a:ext cx="151728" cy="149457"/>
            <a:chOff x="8639698" y="2706690"/>
            <a:chExt cx="151720" cy="149448"/>
          </a:xfrm>
        </p:grpSpPr>
        <p:sp>
          <p:nvSpPr>
            <p:cNvPr id="544" name="Google Shape;544;p20"/>
            <p:cNvSpPr/>
            <p:nvPr/>
          </p:nvSpPr>
          <p:spPr>
            <a:xfrm>
              <a:off x="8639698" y="2706690"/>
              <a:ext cx="151720" cy="149448"/>
            </a:xfrm>
            <a:custGeom>
              <a:rect b="b" l="l" r="r" t="t"/>
              <a:pathLst>
                <a:path extrusionOk="0" h="3567" w="3901">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0"/>
            <p:cNvSpPr/>
            <p:nvPr/>
          </p:nvSpPr>
          <p:spPr>
            <a:xfrm>
              <a:off x="8640476" y="2707402"/>
              <a:ext cx="149775" cy="148736"/>
            </a:xfrm>
            <a:custGeom>
              <a:rect b="b" l="l" r="r" t="t"/>
              <a:pathLst>
                <a:path extrusionOk="0" h="3550" w="3851">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20"/>
          <p:cNvSpPr/>
          <p:nvPr/>
        </p:nvSpPr>
        <p:spPr>
          <a:xfrm rot="10800000">
            <a:off x="6062766" y="1914678"/>
            <a:ext cx="83386" cy="133737"/>
          </a:xfrm>
          <a:custGeom>
            <a:rect b="b" l="l" r="r" t="t"/>
            <a:pathLst>
              <a:path extrusionOk="0" h="3192" w="2144">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0"/>
          <p:cNvSpPr/>
          <p:nvPr/>
        </p:nvSpPr>
        <p:spPr>
          <a:xfrm rot="-8764439">
            <a:off x="1530404" y="1158943"/>
            <a:ext cx="82922" cy="134238"/>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0"/>
          <p:cNvSpPr/>
          <p:nvPr/>
        </p:nvSpPr>
        <p:spPr>
          <a:xfrm rot="-9150358">
            <a:off x="7962002" y="4674886"/>
            <a:ext cx="83386" cy="134197"/>
          </a:xfrm>
          <a:custGeom>
            <a:rect b="b" l="l" r="r" t="t"/>
            <a:pathLst>
              <a:path extrusionOk="0" h="3203" w="2144">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0"/>
          <p:cNvSpPr/>
          <p:nvPr/>
        </p:nvSpPr>
        <p:spPr>
          <a:xfrm rot="9791675">
            <a:off x="7834796" y="243954"/>
            <a:ext cx="83388" cy="133734"/>
          </a:xfrm>
          <a:custGeom>
            <a:rect b="b" l="l" r="r" t="t"/>
            <a:pathLst>
              <a:path extrusionOk="0" h="3192" w="2144">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0"/>
          <p:cNvSpPr/>
          <p:nvPr/>
        </p:nvSpPr>
        <p:spPr>
          <a:xfrm rot="10800000">
            <a:off x="4703458" y="1187344"/>
            <a:ext cx="949949" cy="77427"/>
          </a:xfrm>
          <a:custGeom>
            <a:rect b="b" l="l" r="r" t="t"/>
            <a:pathLst>
              <a:path extrusionOk="0" h="1848" w="24425">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0"/>
          <p:cNvSpPr/>
          <p:nvPr/>
        </p:nvSpPr>
        <p:spPr>
          <a:xfrm rot="10800000">
            <a:off x="3312655" y="699854"/>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0"/>
          <p:cNvSpPr/>
          <p:nvPr/>
        </p:nvSpPr>
        <p:spPr>
          <a:xfrm rot="10800000">
            <a:off x="2330838" y="4828071"/>
            <a:ext cx="785395" cy="63894"/>
          </a:xfrm>
          <a:custGeom>
            <a:rect b="b" l="l" r="r" t="t"/>
            <a:pathLst>
              <a:path extrusionOk="0" h="1525" w="20194">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0"/>
          <p:cNvSpPr/>
          <p:nvPr/>
        </p:nvSpPr>
        <p:spPr>
          <a:xfrm rot="-9262528">
            <a:off x="4391184" y="2375628"/>
            <a:ext cx="82919" cy="134242"/>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0"/>
          <p:cNvSpPr/>
          <p:nvPr/>
        </p:nvSpPr>
        <p:spPr>
          <a:xfrm rot="10800000">
            <a:off x="6423599" y="2845378"/>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5" name="Google Shape;555;p20"/>
          <p:cNvGrpSpPr/>
          <p:nvPr/>
        </p:nvGrpSpPr>
        <p:grpSpPr>
          <a:xfrm flipH="1" rot="-9224546">
            <a:off x="900510" y="563851"/>
            <a:ext cx="142655" cy="149446"/>
            <a:chOff x="1160468" y="31374"/>
            <a:chExt cx="142658" cy="149448"/>
          </a:xfrm>
        </p:grpSpPr>
        <p:sp>
          <p:nvSpPr>
            <p:cNvPr id="556" name="Google Shape;556;p20"/>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0"/>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8" name="Google Shape;558;p20"/>
          <p:cNvSpPr/>
          <p:nvPr/>
        </p:nvSpPr>
        <p:spPr>
          <a:xfrm rot="5400000">
            <a:off x="203431" y="2461737"/>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0"/>
          <p:cNvSpPr/>
          <p:nvPr/>
        </p:nvSpPr>
        <p:spPr>
          <a:xfrm rot="-9150358">
            <a:off x="421990" y="4173086"/>
            <a:ext cx="83386" cy="134197"/>
          </a:xfrm>
          <a:custGeom>
            <a:rect b="b" l="l" r="r" t="t"/>
            <a:pathLst>
              <a:path extrusionOk="0" h="3203" w="2144">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3"/>
          <p:cNvSpPr/>
          <p:nvPr/>
        </p:nvSpPr>
        <p:spPr>
          <a:xfrm>
            <a:off x="5620503" y="2985683"/>
            <a:ext cx="1125277" cy="196122"/>
          </a:xfrm>
          <a:custGeom>
            <a:rect b="b" l="l" r="r" t="t"/>
            <a:pathLst>
              <a:path extrusionOk="0" h="4681" w="28933">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1273511" y="1934064"/>
            <a:ext cx="88947" cy="1346544"/>
          </a:xfrm>
          <a:custGeom>
            <a:rect b="b" l="l" r="r" t="t"/>
            <a:pathLst>
              <a:path extrusionOk="0" h="32139" w="2287">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5563065" y="4269757"/>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7392607" y="3569429"/>
            <a:ext cx="520537" cy="219543"/>
          </a:xfrm>
          <a:custGeom>
            <a:rect b="b" l="l" r="r" t="t"/>
            <a:pathLst>
              <a:path extrusionOk="0" h="5240" w="13384">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1905740" y="3380782"/>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3"/>
          <p:cNvGrpSpPr/>
          <p:nvPr/>
        </p:nvGrpSpPr>
        <p:grpSpPr>
          <a:xfrm>
            <a:off x="6819373" y="3604465"/>
            <a:ext cx="151720" cy="149448"/>
            <a:chOff x="8639698" y="2706690"/>
            <a:chExt cx="151720" cy="149448"/>
          </a:xfrm>
        </p:grpSpPr>
        <p:sp>
          <p:nvSpPr>
            <p:cNvPr id="50" name="Google Shape;50;p3"/>
            <p:cNvSpPr/>
            <p:nvPr/>
          </p:nvSpPr>
          <p:spPr>
            <a:xfrm>
              <a:off x="8639698" y="2706690"/>
              <a:ext cx="151720" cy="149448"/>
            </a:xfrm>
            <a:custGeom>
              <a:rect b="b" l="l" r="r" t="t"/>
              <a:pathLst>
                <a:path extrusionOk="0" h="3567" w="3901">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8640476" y="2707402"/>
              <a:ext cx="149775" cy="148736"/>
            </a:xfrm>
            <a:custGeom>
              <a:rect b="b" l="l" r="r" t="t"/>
              <a:pathLst>
                <a:path extrusionOk="0" h="3550" w="3851">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 name="Google Shape;52;p3"/>
          <p:cNvGrpSpPr/>
          <p:nvPr/>
        </p:nvGrpSpPr>
        <p:grpSpPr>
          <a:xfrm>
            <a:off x="1720268" y="1106949"/>
            <a:ext cx="142658" cy="149448"/>
            <a:chOff x="1160468" y="31374"/>
            <a:chExt cx="142658" cy="149448"/>
          </a:xfrm>
        </p:grpSpPr>
        <p:sp>
          <p:nvSpPr>
            <p:cNvPr id="53" name="Google Shape;53;p3"/>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 name="Google Shape;55;p3"/>
          <p:cNvSpPr/>
          <p:nvPr/>
        </p:nvSpPr>
        <p:spPr>
          <a:xfrm>
            <a:off x="7830806" y="1359300"/>
            <a:ext cx="83386" cy="133737"/>
          </a:xfrm>
          <a:custGeom>
            <a:rect b="b" l="l" r="r" t="t"/>
            <a:pathLst>
              <a:path extrusionOk="0" h="3192" w="2144">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073117" y="3844881"/>
            <a:ext cx="82919" cy="134240"/>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1190105" y="1303082"/>
            <a:ext cx="83386" cy="134198"/>
          </a:xfrm>
          <a:custGeom>
            <a:rect b="b" l="l" r="r" t="t"/>
            <a:pathLst>
              <a:path extrusionOk="0" h="3203" w="2144">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722788" y="3986726"/>
            <a:ext cx="83386" cy="133737"/>
          </a:xfrm>
          <a:custGeom>
            <a:rect b="b" l="l" r="r" t="t"/>
            <a:pathLst>
              <a:path extrusionOk="0" h="3192" w="2144">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2047761" y="4088118"/>
            <a:ext cx="949949" cy="77427"/>
          </a:xfrm>
          <a:custGeom>
            <a:rect b="b" l="l" r="r" t="t"/>
            <a:pathLst>
              <a:path extrusionOk="0" h="1848" w="24425">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7384518" y="2248033"/>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3905349" y="2985675"/>
            <a:ext cx="785395" cy="63894"/>
          </a:xfrm>
          <a:custGeom>
            <a:rect b="b" l="l" r="r" t="t"/>
            <a:pathLst>
              <a:path extrusionOk="0" h="1525" w="20194">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5400000">
            <a:off x="7722575" y="1154514"/>
            <a:ext cx="783995" cy="63894"/>
          </a:xfrm>
          <a:custGeom>
            <a:rect b="b" l="l" r="r" t="t"/>
            <a:pathLst>
              <a:path extrusionOk="0" h="1525" w="20158">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4929292" y="3569431"/>
            <a:ext cx="82919" cy="134240"/>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3"/>
          <p:cNvGrpSpPr/>
          <p:nvPr/>
        </p:nvGrpSpPr>
        <p:grpSpPr>
          <a:xfrm>
            <a:off x="5046068" y="957499"/>
            <a:ext cx="142658" cy="149448"/>
            <a:chOff x="1160468" y="31374"/>
            <a:chExt cx="142658" cy="149448"/>
          </a:xfrm>
        </p:grpSpPr>
        <p:sp>
          <p:nvSpPr>
            <p:cNvPr id="65" name="Google Shape;65;p3"/>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3"/>
          <p:cNvSpPr/>
          <p:nvPr/>
        </p:nvSpPr>
        <p:spPr>
          <a:xfrm>
            <a:off x="5343515" y="1233832"/>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1846853" y="832133"/>
            <a:ext cx="1125277" cy="196122"/>
          </a:xfrm>
          <a:custGeom>
            <a:rect b="b" l="l" r="r" t="t"/>
            <a:pathLst>
              <a:path extrusionOk="0" h="4681" w="28933">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2652140" y="2155732"/>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3622850" y="1800725"/>
            <a:ext cx="4486800" cy="2272500"/>
          </a:xfrm>
          <a:prstGeom prst="roundRect">
            <a:avLst>
              <a:gd fmla="val 26112"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txBox="1"/>
          <p:nvPr>
            <p:ph type="title"/>
          </p:nvPr>
        </p:nvSpPr>
        <p:spPr>
          <a:xfrm>
            <a:off x="3798525" y="1748750"/>
            <a:ext cx="4239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2" name="Google Shape;72;p3"/>
          <p:cNvSpPr txBox="1"/>
          <p:nvPr>
            <p:ph idx="1" type="subTitle"/>
          </p:nvPr>
        </p:nvSpPr>
        <p:spPr>
          <a:xfrm>
            <a:off x="4266150" y="3014175"/>
            <a:ext cx="3303900" cy="9465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2000"/>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p:txBody>
      </p:sp>
      <p:sp>
        <p:nvSpPr>
          <p:cNvPr id="73" name="Google Shape;73;p3"/>
          <p:cNvSpPr txBox="1"/>
          <p:nvPr>
            <p:ph hasCustomPrompt="1" idx="2" type="title"/>
          </p:nvPr>
        </p:nvSpPr>
        <p:spPr>
          <a:xfrm>
            <a:off x="3796725" y="1056950"/>
            <a:ext cx="4242900" cy="69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5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cription 2">
  <p:cSld name="CUSTOM_13">
    <p:spTree>
      <p:nvGrpSpPr>
        <p:cNvPr id="560" name="Shape 560"/>
        <p:cNvGrpSpPr/>
        <p:nvPr/>
      </p:nvGrpSpPr>
      <p:grpSpPr>
        <a:xfrm>
          <a:off x="0" y="0"/>
          <a:ext cx="0" cy="0"/>
          <a:chOff x="0" y="0"/>
          <a:chExt cx="0" cy="0"/>
        </a:xfrm>
      </p:grpSpPr>
      <p:sp>
        <p:nvSpPr>
          <p:cNvPr id="561" name="Google Shape;561;p21"/>
          <p:cNvSpPr/>
          <p:nvPr/>
        </p:nvSpPr>
        <p:spPr>
          <a:xfrm rot="10800000">
            <a:off x="2330838" y="4828071"/>
            <a:ext cx="785395" cy="63894"/>
          </a:xfrm>
          <a:custGeom>
            <a:rect b="b" l="l" r="r" t="t"/>
            <a:pathLst>
              <a:path extrusionOk="0" h="1525" w="20194">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1"/>
          <p:cNvSpPr/>
          <p:nvPr/>
        </p:nvSpPr>
        <p:spPr>
          <a:xfrm>
            <a:off x="720025" y="870025"/>
            <a:ext cx="7704000" cy="3733500"/>
          </a:xfrm>
          <a:prstGeom prst="roundRect">
            <a:avLst>
              <a:gd fmla="val 14782"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1"/>
          <p:cNvSpPr txBox="1"/>
          <p:nvPr>
            <p:ph type="title"/>
          </p:nvPr>
        </p:nvSpPr>
        <p:spPr>
          <a:xfrm>
            <a:off x="1227025" y="605200"/>
            <a:ext cx="2564100" cy="10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564" name="Google Shape;564;p21"/>
          <p:cNvSpPr txBox="1"/>
          <p:nvPr>
            <p:ph idx="1" type="subTitle"/>
          </p:nvPr>
        </p:nvSpPr>
        <p:spPr>
          <a:xfrm>
            <a:off x="1333825" y="2412350"/>
            <a:ext cx="23505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5" name="Google Shape;565;p21"/>
          <p:cNvSpPr/>
          <p:nvPr/>
        </p:nvSpPr>
        <p:spPr>
          <a:xfrm rot="5400000">
            <a:off x="8486544" y="1018424"/>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6" name="Google Shape;566;p21"/>
          <p:cNvGrpSpPr/>
          <p:nvPr/>
        </p:nvGrpSpPr>
        <p:grpSpPr>
          <a:xfrm rot="9401133">
            <a:off x="5820639" y="3418911"/>
            <a:ext cx="151728" cy="149457"/>
            <a:chOff x="8639698" y="2706690"/>
            <a:chExt cx="151720" cy="149448"/>
          </a:xfrm>
        </p:grpSpPr>
        <p:sp>
          <p:nvSpPr>
            <p:cNvPr id="567" name="Google Shape;567;p21"/>
            <p:cNvSpPr/>
            <p:nvPr/>
          </p:nvSpPr>
          <p:spPr>
            <a:xfrm>
              <a:off x="8639698" y="2706690"/>
              <a:ext cx="151720" cy="149448"/>
            </a:xfrm>
            <a:custGeom>
              <a:rect b="b" l="l" r="r" t="t"/>
              <a:pathLst>
                <a:path extrusionOk="0" h="3567" w="3901">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1"/>
            <p:cNvSpPr/>
            <p:nvPr/>
          </p:nvSpPr>
          <p:spPr>
            <a:xfrm>
              <a:off x="8640476" y="2707402"/>
              <a:ext cx="149775" cy="148736"/>
            </a:xfrm>
            <a:custGeom>
              <a:rect b="b" l="l" r="r" t="t"/>
              <a:pathLst>
                <a:path extrusionOk="0" h="3550" w="3851">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9" name="Google Shape;569;p21"/>
          <p:cNvSpPr/>
          <p:nvPr/>
        </p:nvSpPr>
        <p:spPr>
          <a:xfrm rot="10800000">
            <a:off x="6062766" y="1914678"/>
            <a:ext cx="83386" cy="133737"/>
          </a:xfrm>
          <a:custGeom>
            <a:rect b="b" l="l" r="r" t="t"/>
            <a:pathLst>
              <a:path extrusionOk="0" h="3192" w="2144">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1"/>
          <p:cNvSpPr/>
          <p:nvPr/>
        </p:nvSpPr>
        <p:spPr>
          <a:xfrm rot="-8764439">
            <a:off x="1530404" y="1158943"/>
            <a:ext cx="82922" cy="134238"/>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1"/>
          <p:cNvSpPr/>
          <p:nvPr/>
        </p:nvSpPr>
        <p:spPr>
          <a:xfrm rot="-9150358">
            <a:off x="8412952" y="3700786"/>
            <a:ext cx="83386" cy="134197"/>
          </a:xfrm>
          <a:custGeom>
            <a:rect b="b" l="l" r="r" t="t"/>
            <a:pathLst>
              <a:path extrusionOk="0" h="3203" w="2144">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1"/>
          <p:cNvSpPr/>
          <p:nvPr/>
        </p:nvSpPr>
        <p:spPr>
          <a:xfrm rot="9791675">
            <a:off x="7834796" y="243954"/>
            <a:ext cx="83388" cy="133734"/>
          </a:xfrm>
          <a:custGeom>
            <a:rect b="b" l="l" r="r" t="t"/>
            <a:pathLst>
              <a:path extrusionOk="0" h="3192" w="2144">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1"/>
          <p:cNvSpPr/>
          <p:nvPr/>
        </p:nvSpPr>
        <p:spPr>
          <a:xfrm rot="10800000">
            <a:off x="5797258" y="693119"/>
            <a:ext cx="949949" cy="77427"/>
          </a:xfrm>
          <a:custGeom>
            <a:rect b="b" l="l" r="r" t="t"/>
            <a:pathLst>
              <a:path extrusionOk="0" h="1848" w="24425">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1"/>
          <p:cNvSpPr/>
          <p:nvPr/>
        </p:nvSpPr>
        <p:spPr>
          <a:xfrm rot="-9262528">
            <a:off x="4391184" y="2375628"/>
            <a:ext cx="82919" cy="134242"/>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5" name="Google Shape;575;p21"/>
          <p:cNvGrpSpPr/>
          <p:nvPr/>
        </p:nvGrpSpPr>
        <p:grpSpPr>
          <a:xfrm rot="-9492235">
            <a:off x="2832237" y="4469503"/>
            <a:ext cx="142656" cy="149447"/>
            <a:chOff x="1160468" y="31374"/>
            <a:chExt cx="142658" cy="149448"/>
          </a:xfrm>
        </p:grpSpPr>
        <p:sp>
          <p:nvSpPr>
            <p:cNvPr id="576" name="Google Shape;576;p21"/>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1"/>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8" name="Google Shape;578;p21"/>
          <p:cNvSpPr/>
          <p:nvPr/>
        </p:nvSpPr>
        <p:spPr>
          <a:xfrm rot="10800000">
            <a:off x="2056336" y="2228728"/>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1"/>
          <p:cNvSpPr/>
          <p:nvPr/>
        </p:nvSpPr>
        <p:spPr>
          <a:xfrm rot="10800000">
            <a:off x="6423599" y="2845378"/>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0" name="Google Shape;580;p21"/>
          <p:cNvGrpSpPr/>
          <p:nvPr/>
        </p:nvGrpSpPr>
        <p:grpSpPr>
          <a:xfrm flipH="1" rot="-9224546">
            <a:off x="648672" y="2072276"/>
            <a:ext cx="142655" cy="149446"/>
            <a:chOff x="1160468" y="31374"/>
            <a:chExt cx="142658" cy="149448"/>
          </a:xfrm>
        </p:grpSpPr>
        <p:sp>
          <p:nvSpPr>
            <p:cNvPr id="581" name="Google Shape;581;p21"/>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1"/>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21"/>
          <p:cNvSpPr/>
          <p:nvPr/>
        </p:nvSpPr>
        <p:spPr>
          <a:xfrm rot="10800000">
            <a:off x="8352481" y="4508024"/>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1"/>
          <p:cNvSpPr/>
          <p:nvPr/>
        </p:nvSpPr>
        <p:spPr>
          <a:xfrm rot="-5400000">
            <a:off x="-142422" y="3669833"/>
            <a:ext cx="1125277" cy="196122"/>
          </a:xfrm>
          <a:custGeom>
            <a:rect b="b" l="l" r="r" t="t"/>
            <a:pathLst>
              <a:path extrusionOk="0" h="4681" w="28933">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1"/>
          <p:cNvSpPr/>
          <p:nvPr/>
        </p:nvSpPr>
        <p:spPr>
          <a:xfrm rot="-9150358">
            <a:off x="1252677" y="4550936"/>
            <a:ext cx="83386" cy="134197"/>
          </a:xfrm>
          <a:custGeom>
            <a:rect b="b" l="l" r="r" t="t"/>
            <a:pathLst>
              <a:path extrusionOk="0" h="3203" w="2144">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1"/>
          <p:cNvSpPr/>
          <p:nvPr/>
        </p:nvSpPr>
        <p:spPr>
          <a:xfrm rot="10800000">
            <a:off x="100013" y="804296"/>
            <a:ext cx="785395" cy="63894"/>
          </a:xfrm>
          <a:custGeom>
            <a:rect b="b" l="l" r="r" t="t"/>
            <a:pathLst>
              <a:path extrusionOk="0" h="1525" w="20194">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cription 3">
  <p:cSld name="SECTION_HEADER_1">
    <p:spTree>
      <p:nvGrpSpPr>
        <p:cNvPr id="587" name="Shape 587"/>
        <p:cNvGrpSpPr/>
        <p:nvPr/>
      </p:nvGrpSpPr>
      <p:grpSpPr>
        <a:xfrm>
          <a:off x="0" y="0"/>
          <a:ext cx="0" cy="0"/>
          <a:chOff x="0" y="0"/>
          <a:chExt cx="0" cy="0"/>
        </a:xfrm>
      </p:grpSpPr>
      <p:sp>
        <p:nvSpPr>
          <p:cNvPr id="588" name="Google Shape;588;p22"/>
          <p:cNvSpPr/>
          <p:nvPr/>
        </p:nvSpPr>
        <p:spPr>
          <a:xfrm>
            <a:off x="720025" y="870025"/>
            <a:ext cx="7704000" cy="3733500"/>
          </a:xfrm>
          <a:prstGeom prst="roundRect">
            <a:avLst>
              <a:gd fmla="val 14782"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2"/>
          <p:cNvSpPr txBox="1"/>
          <p:nvPr>
            <p:ph type="title"/>
          </p:nvPr>
        </p:nvSpPr>
        <p:spPr>
          <a:xfrm>
            <a:off x="5425950" y="633775"/>
            <a:ext cx="2415600" cy="102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590" name="Google Shape;590;p22"/>
          <p:cNvSpPr txBox="1"/>
          <p:nvPr>
            <p:ph idx="1" type="subTitle"/>
          </p:nvPr>
        </p:nvSpPr>
        <p:spPr>
          <a:xfrm>
            <a:off x="5460013" y="2412338"/>
            <a:ext cx="2349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1" name="Google Shape;591;p22"/>
          <p:cNvSpPr/>
          <p:nvPr/>
        </p:nvSpPr>
        <p:spPr>
          <a:xfrm rot="10800000">
            <a:off x="8568249" y="1673407"/>
            <a:ext cx="88947" cy="1346544"/>
          </a:xfrm>
          <a:custGeom>
            <a:rect b="b" l="l" r="r" t="t"/>
            <a:pathLst>
              <a:path extrusionOk="0" h="32139" w="2287">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2"/>
          <p:cNvSpPr/>
          <p:nvPr/>
        </p:nvSpPr>
        <p:spPr>
          <a:xfrm rot="10800000">
            <a:off x="7078025" y="201042"/>
            <a:ext cx="520537" cy="219543"/>
          </a:xfrm>
          <a:custGeom>
            <a:rect b="b" l="l" r="r" t="t"/>
            <a:pathLst>
              <a:path extrusionOk="0" h="5240" w="13384">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3" name="Google Shape;593;p22"/>
          <p:cNvGrpSpPr/>
          <p:nvPr/>
        </p:nvGrpSpPr>
        <p:grpSpPr>
          <a:xfrm rot="9401133">
            <a:off x="5820639" y="3418911"/>
            <a:ext cx="151728" cy="149457"/>
            <a:chOff x="8639698" y="2706690"/>
            <a:chExt cx="151720" cy="149448"/>
          </a:xfrm>
        </p:grpSpPr>
        <p:sp>
          <p:nvSpPr>
            <p:cNvPr id="594" name="Google Shape;594;p22"/>
            <p:cNvSpPr/>
            <p:nvPr/>
          </p:nvSpPr>
          <p:spPr>
            <a:xfrm>
              <a:off x="8639698" y="2706690"/>
              <a:ext cx="151720" cy="149448"/>
            </a:xfrm>
            <a:custGeom>
              <a:rect b="b" l="l" r="r" t="t"/>
              <a:pathLst>
                <a:path extrusionOk="0" h="3567" w="3901">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2"/>
            <p:cNvSpPr/>
            <p:nvPr/>
          </p:nvSpPr>
          <p:spPr>
            <a:xfrm>
              <a:off x="8640476" y="2707402"/>
              <a:ext cx="149775" cy="148736"/>
            </a:xfrm>
            <a:custGeom>
              <a:rect b="b" l="l" r="r" t="t"/>
              <a:pathLst>
                <a:path extrusionOk="0" h="3550" w="3851">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6" name="Google Shape;596;p22"/>
          <p:cNvSpPr/>
          <p:nvPr/>
        </p:nvSpPr>
        <p:spPr>
          <a:xfrm rot="10800000">
            <a:off x="6062766" y="1914678"/>
            <a:ext cx="83386" cy="133737"/>
          </a:xfrm>
          <a:custGeom>
            <a:rect b="b" l="l" r="r" t="t"/>
            <a:pathLst>
              <a:path extrusionOk="0" h="3192" w="2144">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2"/>
          <p:cNvSpPr/>
          <p:nvPr/>
        </p:nvSpPr>
        <p:spPr>
          <a:xfrm rot="-8764439">
            <a:off x="1530404" y="1158943"/>
            <a:ext cx="82922" cy="134238"/>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2"/>
          <p:cNvSpPr/>
          <p:nvPr/>
        </p:nvSpPr>
        <p:spPr>
          <a:xfrm rot="-9150358">
            <a:off x="7962002" y="4674886"/>
            <a:ext cx="83386" cy="134197"/>
          </a:xfrm>
          <a:custGeom>
            <a:rect b="b" l="l" r="r" t="t"/>
            <a:pathLst>
              <a:path extrusionOk="0" h="3203" w="2144">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2"/>
          <p:cNvSpPr/>
          <p:nvPr/>
        </p:nvSpPr>
        <p:spPr>
          <a:xfrm rot="9791675">
            <a:off x="7834796" y="243954"/>
            <a:ext cx="83388" cy="133734"/>
          </a:xfrm>
          <a:custGeom>
            <a:rect b="b" l="l" r="r" t="t"/>
            <a:pathLst>
              <a:path extrusionOk="0" h="3192" w="2144">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2"/>
          <p:cNvSpPr/>
          <p:nvPr/>
        </p:nvSpPr>
        <p:spPr>
          <a:xfrm rot="10800000">
            <a:off x="4703458" y="1187344"/>
            <a:ext cx="949949" cy="77427"/>
          </a:xfrm>
          <a:custGeom>
            <a:rect b="b" l="l" r="r" t="t"/>
            <a:pathLst>
              <a:path extrusionOk="0" h="1848" w="24425">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2"/>
          <p:cNvSpPr/>
          <p:nvPr/>
        </p:nvSpPr>
        <p:spPr>
          <a:xfrm rot="10800000">
            <a:off x="3312655" y="699854"/>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2"/>
          <p:cNvSpPr/>
          <p:nvPr/>
        </p:nvSpPr>
        <p:spPr>
          <a:xfrm rot="10800000">
            <a:off x="2330838" y="4828071"/>
            <a:ext cx="785395" cy="63894"/>
          </a:xfrm>
          <a:custGeom>
            <a:rect b="b" l="l" r="r" t="t"/>
            <a:pathLst>
              <a:path extrusionOk="0" h="1525" w="20194">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2"/>
          <p:cNvSpPr/>
          <p:nvPr/>
        </p:nvSpPr>
        <p:spPr>
          <a:xfrm rot="-9262528">
            <a:off x="4391184" y="2375628"/>
            <a:ext cx="82919" cy="134242"/>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2"/>
          <p:cNvSpPr/>
          <p:nvPr/>
        </p:nvSpPr>
        <p:spPr>
          <a:xfrm rot="10800000">
            <a:off x="1891036" y="2395078"/>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2"/>
          <p:cNvSpPr/>
          <p:nvPr/>
        </p:nvSpPr>
        <p:spPr>
          <a:xfrm rot="10800000">
            <a:off x="6423599" y="2845378"/>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6" name="Google Shape;606;p22"/>
          <p:cNvGrpSpPr/>
          <p:nvPr/>
        </p:nvGrpSpPr>
        <p:grpSpPr>
          <a:xfrm flipH="1" rot="-9224546">
            <a:off x="900510" y="563851"/>
            <a:ext cx="142655" cy="149446"/>
            <a:chOff x="1160468" y="31374"/>
            <a:chExt cx="142658" cy="149448"/>
          </a:xfrm>
        </p:grpSpPr>
        <p:sp>
          <p:nvSpPr>
            <p:cNvPr id="607" name="Google Shape;607;p22"/>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2"/>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9" name="Google Shape;609;p22"/>
          <p:cNvSpPr/>
          <p:nvPr/>
        </p:nvSpPr>
        <p:spPr>
          <a:xfrm rot="5400000">
            <a:off x="203431" y="2461737"/>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2"/>
          <p:cNvSpPr/>
          <p:nvPr/>
        </p:nvSpPr>
        <p:spPr>
          <a:xfrm rot="-9150358">
            <a:off x="421990" y="4173086"/>
            <a:ext cx="83386" cy="134197"/>
          </a:xfrm>
          <a:custGeom>
            <a:rect b="b" l="l" r="r" t="t"/>
            <a:pathLst>
              <a:path extrusionOk="0" h="3203" w="2144">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bg>
      <p:bgPr>
        <a:solidFill>
          <a:schemeClr val="accent4"/>
        </a:solidFill>
      </p:bgPr>
    </p:bg>
    <p:spTree>
      <p:nvGrpSpPr>
        <p:cNvPr id="611" name="Shape 611"/>
        <p:cNvGrpSpPr/>
        <p:nvPr/>
      </p:nvGrpSpPr>
      <p:grpSpPr>
        <a:xfrm>
          <a:off x="0" y="0"/>
          <a:ext cx="0" cy="0"/>
          <a:chOff x="0" y="0"/>
          <a:chExt cx="0" cy="0"/>
        </a:xfrm>
      </p:grpSpPr>
      <p:sp>
        <p:nvSpPr>
          <p:cNvPr id="612" name="Google Shape;612;p23"/>
          <p:cNvSpPr/>
          <p:nvPr/>
        </p:nvSpPr>
        <p:spPr>
          <a:xfrm>
            <a:off x="720011" y="1578439"/>
            <a:ext cx="88947" cy="1346544"/>
          </a:xfrm>
          <a:custGeom>
            <a:rect b="b" l="l" r="r" t="t"/>
            <a:pathLst>
              <a:path extrusionOk="0" h="32139" w="2287">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3"/>
          <p:cNvSpPr/>
          <p:nvPr/>
        </p:nvSpPr>
        <p:spPr>
          <a:xfrm>
            <a:off x="6264682" y="3943829"/>
            <a:ext cx="520537" cy="219543"/>
          </a:xfrm>
          <a:custGeom>
            <a:rect b="b" l="l" r="r" t="t"/>
            <a:pathLst>
              <a:path extrusionOk="0" h="5240" w="13384">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3"/>
          <p:cNvSpPr/>
          <p:nvPr/>
        </p:nvSpPr>
        <p:spPr>
          <a:xfrm>
            <a:off x="2315365" y="3753932"/>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5" name="Google Shape;615;p23"/>
          <p:cNvGrpSpPr/>
          <p:nvPr/>
        </p:nvGrpSpPr>
        <p:grpSpPr>
          <a:xfrm rot="-1398867">
            <a:off x="6900227" y="3490847"/>
            <a:ext cx="151728" cy="149457"/>
            <a:chOff x="8639698" y="2706690"/>
            <a:chExt cx="151720" cy="149448"/>
          </a:xfrm>
        </p:grpSpPr>
        <p:sp>
          <p:nvSpPr>
            <p:cNvPr id="616" name="Google Shape;616;p23"/>
            <p:cNvSpPr/>
            <p:nvPr/>
          </p:nvSpPr>
          <p:spPr>
            <a:xfrm>
              <a:off x="8639698" y="2706690"/>
              <a:ext cx="151720" cy="149448"/>
            </a:xfrm>
            <a:custGeom>
              <a:rect b="b" l="l" r="r" t="t"/>
              <a:pathLst>
                <a:path extrusionOk="0" h="3567" w="3901">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3"/>
            <p:cNvSpPr/>
            <p:nvPr/>
          </p:nvSpPr>
          <p:spPr>
            <a:xfrm>
              <a:off x="8640476" y="2707402"/>
              <a:ext cx="149775" cy="148736"/>
            </a:xfrm>
            <a:custGeom>
              <a:rect b="b" l="l" r="r" t="t"/>
              <a:pathLst>
                <a:path extrusionOk="0" h="3550" w="3851">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23"/>
          <p:cNvGrpSpPr/>
          <p:nvPr/>
        </p:nvGrpSpPr>
        <p:grpSpPr>
          <a:xfrm rot="-1575454">
            <a:off x="995505" y="4331492"/>
            <a:ext cx="142655" cy="149446"/>
            <a:chOff x="1160468" y="31374"/>
            <a:chExt cx="142658" cy="149448"/>
          </a:xfrm>
        </p:grpSpPr>
        <p:sp>
          <p:nvSpPr>
            <p:cNvPr id="619" name="Google Shape;619;p23"/>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3"/>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23"/>
          <p:cNvSpPr/>
          <p:nvPr/>
        </p:nvSpPr>
        <p:spPr>
          <a:xfrm>
            <a:off x="7830806" y="1359300"/>
            <a:ext cx="83386" cy="133737"/>
          </a:xfrm>
          <a:custGeom>
            <a:rect b="b" l="l" r="r" t="t"/>
            <a:pathLst>
              <a:path extrusionOk="0" h="3192" w="2144">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3"/>
          <p:cNvSpPr/>
          <p:nvPr/>
        </p:nvSpPr>
        <p:spPr>
          <a:xfrm rot="2035561">
            <a:off x="8073119" y="3844883"/>
            <a:ext cx="82922" cy="134238"/>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3"/>
          <p:cNvSpPr/>
          <p:nvPr/>
        </p:nvSpPr>
        <p:spPr>
          <a:xfrm rot="1649642">
            <a:off x="1190107" y="1303082"/>
            <a:ext cx="83386" cy="134197"/>
          </a:xfrm>
          <a:custGeom>
            <a:rect b="b" l="l" r="r" t="t"/>
            <a:pathLst>
              <a:path extrusionOk="0" h="3203" w="2144">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3"/>
          <p:cNvSpPr/>
          <p:nvPr/>
        </p:nvSpPr>
        <p:spPr>
          <a:xfrm rot="-1008325">
            <a:off x="826511" y="3476126"/>
            <a:ext cx="83388" cy="133734"/>
          </a:xfrm>
          <a:custGeom>
            <a:rect b="b" l="l" r="r" t="t"/>
            <a:pathLst>
              <a:path extrusionOk="0" h="3192" w="2144">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3"/>
          <p:cNvSpPr/>
          <p:nvPr/>
        </p:nvSpPr>
        <p:spPr>
          <a:xfrm>
            <a:off x="1474287" y="4163368"/>
            <a:ext cx="949949" cy="77427"/>
          </a:xfrm>
          <a:custGeom>
            <a:rect b="b" l="l" r="r" t="t"/>
            <a:pathLst>
              <a:path extrusionOk="0" h="1848" w="24425">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3"/>
          <p:cNvSpPr/>
          <p:nvPr/>
        </p:nvSpPr>
        <p:spPr>
          <a:xfrm>
            <a:off x="5588355" y="4374233"/>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3"/>
          <p:cNvSpPr/>
          <p:nvPr/>
        </p:nvSpPr>
        <p:spPr>
          <a:xfrm>
            <a:off x="3380099" y="2924975"/>
            <a:ext cx="785395" cy="63894"/>
          </a:xfrm>
          <a:custGeom>
            <a:rect b="b" l="l" r="r" t="t"/>
            <a:pathLst>
              <a:path extrusionOk="0" h="1525" w="20194">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3"/>
          <p:cNvSpPr/>
          <p:nvPr/>
        </p:nvSpPr>
        <p:spPr>
          <a:xfrm rot="5400000">
            <a:off x="8011826" y="1230068"/>
            <a:ext cx="783995" cy="63894"/>
          </a:xfrm>
          <a:custGeom>
            <a:rect b="b" l="l" r="r" t="t"/>
            <a:pathLst>
              <a:path extrusionOk="0" h="1525" w="20158">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3"/>
          <p:cNvSpPr/>
          <p:nvPr/>
        </p:nvSpPr>
        <p:spPr>
          <a:xfrm rot="1537472">
            <a:off x="5335216" y="2246956"/>
            <a:ext cx="82919" cy="134242"/>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3"/>
          <p:cNvSpPr/>
          <p:nvPr/>
        </p:nvSpPr>
        <p:spPr>
          <a:xfrm>
            <a:off x="7841165" y="4401933"/>
            <a:ext cx="1125277" cy="196122"/>
          </a:xfrm>
          <a:custGeom>
            <a:rect b="b" l="l" r="r" t="t"/>
            <a:pathLst>
              <a:path extrusionOk="0" h="4681" w="28933">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3"/>
          <p:cNvSpPr/>
          <p:nvPr/>
        </p:nvSpPr>
        <p:spPr>
          <a:xfrm>
            <a:off x="1638780" y="987620"/>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2" name="Google Shape;632;p23"/>
          <p:cNvGrpSpPr/>
          <p:nvPr/>
        </p:nvGrpSpPr>
        <p:grpSpPr>
          <a:xfrm rot="1307765">
            <a:off x="6373801" y="626827"/>
            <a:ext cx="142656" cy="149447"/>
            <a:chOff x="1160468" y="31374"/>
            <a:chExt cx="142658" cy="149448"/>
          </a:xfrm>
        </p:grpSpPr>
        <p:sp>
          <p:nvSpPr>
            <p:cNvPr id="633" name="Google Shape;633;p23"/>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3"/>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5" name="Google Shape;635;p23"/>
          <p:cNvSpPr/>
          <p:nvPr/>
        </p:nvSpPr>
        <p:spPr>
          <a:xfrm rot="5400000">
            <a:off x="6925090" y="755907"/>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3"/>
          <p:cNvSpPr/>
          <p:nvPr/>
        </p:nvSpPr>
        <p:spPr>
          <a:xfrm>
            <a:off x="720003" y="540008"/>
            <a:ext cx="1125277" cy="196122"/>
          </a:xfrm>
          <a:custGeom>
            <a:rect b="b" l="l" r="r" t="t"/>
            <a:pathLst>
              <a:path extrusionOk="0" h="4681" w="28933">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3"/>
          <p:cNvSpPr/>
          <p:nvPr/>
        </p:nvSpPr>
        <p:spPr>
          <a:xfrm>
            <a:off x="7486428" y="2476444"/>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3"/>
          <p:cNvSpPr/>
          <p:nvPr/>
        </p:nvSpPr>
        <p:spPr>
          <a:xfrm>
            <a:off x="4401955" y="1448958"/>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3"/>
          <p:cNvSpPr/>
          <p:nvPr/>
        </p:nvSpPr>
        <p:spPr>
          <a:xfrm>
            <a:off x="2006540" y="2197369"/>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0" name="Google Shape;640;p23"/>
          <p:cNvGrpSpPr/>
          <p:nvPr/>
        </p:nvGrpSpPr>
        <p:grpSpPr>
          <a:xfrm flipH="1" rot="1575454">
            <a:off x="3510655" y="1888992"/>
            <a:ext cx="142655" cy="149446"/>
            <a:chOff x="1160468" y="31374"/>
            <a:chExt cx="142658" cy="149448"/>
          </a:xfrm>
        </p:grpSpPr>
        <p:sp>
          <p:nvSpPr>
            <p:cNvPr id="641" name="Google Shape;641;p23"/>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3"/>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3" name="Google Shape;643;p23"/>
          <p:cNvSpPr/>
          <p:nvPr/>
        </p:nvSpPr>
        <p:spPr>
          <a:xfrm>
            <a:off x="1943875" y="714550"/>
            <a:ext cx="5254200" cy="3888600"/>
          </a:xfrm>
          <a:prstGeom prst="roundRect">
            <a:avLst>
              <a:gd fmla="val 2347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3"/>
          <p:cNvSpPr txBox="1"/>
          <p:nvPr>
            <p:ph idx="1" type="subTitle"/>
          </p:nvPr>
        </p:nvSpPr>
        <p:spPr>
          <a:xfrm>
            <a:off x="2222975" y="1555875"/>
            <a:ext cx="4728600" cy="1420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645" name="Google Shape;645;p23"/>
          <p:cNvSpPr txBox="1"/>
          <p:nvPr/>
        </p:nvSpPr>
        <p:spPr>
          <a:xfrm>
            <a:off x="2096475" y="3536175"/>
            <a:ext cx="4949100" cy="6162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200">
                <a:solidFill>
                  <a:schemeClr val="dk2"/>
                </a:solidFill>
                <a:latin typeface="Barlow Semi Condensed"/>
                <a:ea typeface="Barlow Semi Condensed"/>
                <a:cs typeface="Barlow Semi Condensed"/>
                <a:sym typeface="Barlow Semi Condensed"/>
              </a:rPr>
              <a:t>CREDITS: This presentation template was created by </a:t>
            </a:r>
            <a:r>
              <a:rPr b="1" lang="en" sz="1200">
                <a:solidFill>
                  <a:schemeClr val="dk2"/>
                </a:solidFill>
                <a:uFill>
                  <a:noFill/>
                </a:uFill>
                <a:latin typeface="Barlow Semi Condensed"/>
                <a:ea typeface="Barlow Semi Condensed"/>
                <a:cs typeface="Barlow Semi Condensed"/>
                <a:sym typeface="Barlow Semi Condensed"/>
                <a:hlinkClick r:id="rId2">
                  <a:extLst>
                    <a:ext uri="{A12FA001-AC4F-418D-AE19-62706E023703}">
                      <ahyp:hlinkClr val="tx"/>
                    </a:ext>
                  </a:extLst>
                </a:hlinkClick>
              </a:rPr>
              <a:t>Slidesgo</a:t>
            </a:r>
            <a:r>
              <a:rPr lang="en" sz="1200">
                <a:solidFill>
                  <a:schemeClr val="dk2"/>
                </a:solidFill>
                <a:latin typeface="Barlow Semi Condensed"/>
                <a:ea typeface="Barlow Semi Condensed"/>
                <a:cs typeface="Barlow Semi Condensed"/>
                <a:sym typeface="Barlow Semi Condensed"/>
              </a:rPr>
              <a:t>, including icons by </a:t>
            </a:r>
            <a:r>
              <a:rPr b="1" lang="en" sz="1200">
                <a:solidFill>
                  <a:schemeClr val="dk2"/>
                </a:solidFill>
                <a:uFill>
                  <a:noFill/>
                </a:uFill>
                <a:latin typeface="Barlow Semi Condensed"/>
                <a:ea typeface="Barlow Semi Condensed"/>
                <a:cs typeface="Barlow Semi Condensed"/>
                <a:sym typeface="Barlow Semi Condensed"/>
                <a:hlinkClick r:id="rId3">
                  <a:extLst>
                    <a:ext uri="{A12FA001-AC4F-418D-AE19-62706E023703}">
                      <ahyp:hlinkClr val="tx"/>
                    </a:ext>
                  </a:extLst>
                </a:hlinkClick>
              </a:rPr>
              <a:t>Flaticon</a:t>
            </a:r>
            <a:r>
              <a:rPr lang="en" sz="1200">
                <a:solidFill>
                  <a:schemeClr val="dk2"/>
                </a:solidFill>
                <a:latin typeface="Barlow Semi Condensed"/>
                <a:ea typeface="Barlow Semi Condensed"/>
                <a:cs typeface="Barlow Semi Condensed"/>
                <a:sym typeface="Barlow Semi Condensed"/>
              </a:rPr>
              <a:t>, and infographics &amp; images by </a:t>
            </a:r>
            <a:r>
              <a:rPr b="1" lang="en" sz="1200">
                <a:solidFill>
                  <a:schemeClr val="dk2"/>
                </a:solidFill>
                <a:uFill>
                  <a:noFill/>
                </a:uFill>
                <a:latin typeface="Barlow Semi Condensed"/>
                <a:ea typeface="Barlow Semi Condensed"/>
                <a:cs typeface="Barlow Semi Condensed"/>
                <a:sym typeface="Barlow Semi Condensed"/>
                <a:hlinkClick r:id="rId4">
                  <a:extLst>
                    <a:ext uri="{A12FA001-AC4F-418D-AE19-62706E023703}">
                      <ahyp:hlinkClr val="tx"/>
                    </a:ext>
                  </a:extLst>
                </a:hlinkClick>
              </a:rPr>
              <a:t>Freepik</a:t>
            </a:r>
            <a:r>
              <a:rPr lang="en" sz="1200">
                <a:solidFill>
                  <a:schemeClr val="dk2"/>
                </a:solidFill>
                <a:latin typeface="Barlow Semi Condensed"/>
                <a:ea typeface="Barlow Semi Condensed"/>
                <a:cs typeface="Barlow Semi Condensed"/>
                <a:sym typeface="Barlow Semi Condensed"/>
              </a:rPr>
              <a:t> and illustrations by </a:t>
            </a:r>
            <a:r>
              <a:rPr b="1" lang="en" sz="1200">
                <a:solidFill>
                  <a:schemeClr val="dk2"/>
                </a:solidFill>
                <a:uFill>
                  <a:noFill/>
                </a:uFill>
                <a:latin typeface="Barlow Semi Condensed"/>
                <a:ea typeface="Barlow Semi Condensed"/>
                <a:cs typeface="Barlow Semi Condensed"/>
                <a:sym typeface="Barlow Semi Condensed"/>
                <a:hlinkClick r:id="rId5">
                  <a:extLst>
                    <a:ext uri="{A12FA001-AC4F-418D-AE19-62706E023703}">
                      <ahyp:hlinkClr val="tx"/>
                    </a:ext>
                  </a:extLst>
                </a:hlinkClick>
              </a:rPr>
              <a:t>Stories</a:t>
            </a:r>
            <a:endParaRPr sz="1200">
              <a:solidFill>
                <a:schemeClr val="dk2"/>
              </a:solidFill>
              <a:latin typeface="Barlow Semi Condensed"/>
              <a:ea typeface="Barlow Semi Condensed"/>
              <a:cs typeface="Barlow Semi Condensed"/>
              <a:sym typeface="Barlow Semi Condensed"/>
            </a:endParaRPr>
          </a:p>
          <a:p>
            <a:pPr indent="0" lvl="0" marL="0" rtl="0" algn="ctr">
              <a:lnSpc>
                <a:spcPct val="114000"/>
              </a:lnSpc>
              <a:spcBef>
                <a:spcPts val="0"/>
              </a:spcBef>
              <a:spcAft>
                <a:spcPts val="0"/>
              </a:spcAft>
              <a:buNone/>
            </a:pPr>
            <a:r>
              <a:t/>
            </a:r>
            <a:endParaRPr sz="1200">
              <a:solidFill>
                <a:schemeClr val="dk2"/>
              </a:solidFill>
              <a:latin typeface="Barlow Semi Condensed"/>
              <a:ea typeface="Barlow Semi Condensed"/>
              <a:cs typeface="Barlow Semi Condensed"/>
              <a:sym typeface="Barlow Semi Condensed"/>
            </a:endParaRPr>
          </a:p>
        </p:txBody>
      </p:sp>
      <p:sp>
        <p:nvSpPr>
          <p:cNvPr id="646" name="Google Shape;646;p23"/>
          <p:cNvSpPr txBox="1"/>
          <p:nvPr>
            <p:ph type="title"/>
          </p:nvPr>
        </p:nvSpPr>
        <p:spPr>
          <a:xfrm>
            <a:off x="3034800" y="566825"/>
            <a:ext cx="3074400" cy="691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bg>
      <p:bgPr>
        <a:solidFill>
          <a:schemeClr val="accent4"/>
        </a:solidFill>
      </p:bgPr>
    </p:bg>
    <p:spTree>
      <p:nvGrpSpPr>
        <p:cNvPr id="647" name="Shape 647"/>
        <p:cNvGrpSpPr/>
        <p:nvPr/>
      </p:nvGrpSpPr>
      <p:grpSpPr>
        <a:xfrm>
          <a:off x="0" y="0"/>
          <a:ext cx="0" cy="0"/>
          <a:chOff x="0" y="0"/>
          <a:chExt cx="0" cy="0"/>
        </a:xfrm>
      </p:grpSpPr>
      <p:sp>
        <p:nvSpPr>
          <p:cNvPr id="648" name="Google Shape;648;p24"/>
          <p:cNvSpPr/>
          <p:nvPr/>
        </p:nvSpPr>
        <p:spPr>
          <a:xfrm>
            <a:off x="6264682" y="3943829"/>
            <a:ext cx="520537" cy="219543"/>
          </a:xfrm>
          <a:custGeom>
            <a:rect b="b" l="l" r="r" t="t"/>
            <a:pathLst>
              <a:path extrusionOk="0" h="5240" w="13384">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4"/>
          <p:cNvSpPr/>
          <p:nvPr/>
        </p:nvSpPr>
        <p:spPr>
          <a:xfrm>
            <a:off x="2315365" y="3753932"/>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0" name="Google Shape;650;p24"/>
          <p:cNvGrpSpPr/>
          <p:nvPr/>
        </p:nvGrpSpPr>
        <p:grpSpPr>
          <a:xfrm rot="-1398867">
            <a:off x="6900227" y="3490847"/>
            <a:ext cx="151728" cy="149457"/>
            <a:chOff x="8639698" y="2706690"/>
            <a:chExt cx="151720" cy="149448"/>
          </a:xfrm>
        </p:grpSpPr>
        <p:sp>
          <p:nvSpPr>
            <p:cNvPr id="651" name="Google Shape;651;p24"/>
            <p:cNvSpPr/>
            <p:nvPr/>
          </p:nvSpPr>
          <p:spPr>
            <a:xfrm>
              <a:off x="8639698" y="2706690"/>
              <a:ext cx="151720" cy="149448"/>
            </a:xfrm>
            <a:custGeom>
              <a:rect b="b" l="l" r="r" t="t"/>
              <a:pathLst>
                <a:path extrusionOk="0" h="3567" w="3901">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4"/>
            <p:cNvSpPr/>
            <p:nvPr/>
          </p:nvSpPr>
          <p:spPr>
            <a:xfrm>
              <a:off x="8640476" y="2707402"/>
              <a:ext cx="149775" cy="148736"/>
            </a:xfrm>
            <a:custGeom>
              <a:rect b="b" l="l" r="r" t="t"/>
              <a:pathLst>
                <a:path extrusionOk="0" h="3550" w="3851">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24"/>
          <p:cNvGrpSpPr/>
          <p:nvPr/>
        </p:nvGrpSpPr>
        <p:grpSpPr>
          <a:xfrm rot="-1575454">
            <a:off x="995505" y="4331492"/>
            <a:ext cx="142655" cy="149446"/>
            <a:chOff x="1160468" y="31374"/>
            <a:chExt cx="142658" cy="149448"/>
          </a:xfrm>
        </p:grpSpPr>
        <p:sp>
          <p:nvSpPr>
            <p:cNvPr id="654" name="Google Shape;654;p24"/>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4"/>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6" name="Google Shape;656;p24"/>
          <p:cNvSpPr/>
          <p:nvPr/>
        </p:nvSpPr>
        <p:spPr>
          <a:xfrm rot="2035561">
            <a:off x="8073119" y="3844883"/>
            <a:ext cx="82922" cy="134238"/>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4"/>
          <p:cNvSpPr/>
          <p:nvPr/>
        </p:nvSpPr>
        <p:spPr>
          <a:xfrm rot="-1008325">
            <a:off x="826511" y="3476126"/>
            <a:ext cx="83388" cy="133734"/>
          </a:xfrm>
          <a:custGeom>
            <a:rect b="b" l="l" r="r" t="t"/>
            <a:pathLst>
              <a:path extrusionOk="0" h="3192" w="2144">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4"/>
          <p:cNvSpPr/>
          <p:nvPr/>
        </p:nvSpPr>
        <p:spPr>
          <a:xfrm>
            <a:off x="1474287" y="4163368"/>
            <a:ext cx="949949" cy="77427"/>
          </a:xfrm>
          <a:custGeom>
            <a:rect b="b" l="l" r="r" t="t"/>
            <a:pathLst>
              <a:path extrusionOk="0" h="1848" w="24425">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4"/>
          <p:cNvSpPr/>
          <p:nvPr/>
        </p:nvSpPr>
        <p:spPr>
          <a:xfrm>
            <a:off x="5588355" y="4374233"/>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4"/>
          <p:cNvSpPr/>
          <p:nvPr/>
        </p:nvSpPr>
        <p:spPr>
          <a:xfrm rot="5400000">
            <a:off x="8011826" y="1230068"/>
            <a:ext cx="783995" cy="63894"/>
          </a:xfrm>
          <a:custGeom>
            <a:rect b="b" l="l" r="r" t="t"/>
            <a:pathLst>
              <a:path extrusionOk="0" h="1525" w="20158">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4"/>
          <p:cNvSpPr/>
          <p:nvPr/>
        </p:nvSpPr>
        <p:spPr>
          <a:xfrm>
            <a:off x="717925" y="714550"/>
            <a:ext cx="7706100" cy="3888600"/>
          </a:xfrm>
          <a:prstGeom prst="roundRect">
            <a:avLst>
              <a:gd fmla="val 1749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4"/>
          <p:cNvSpPr txBox="1"/>
          <p:nvPr>
            <p:ph type="title"/>
          </p:nvPr>
        </p:nvSpPr>
        <p:spPr>
          <a:xfrm>
            <a:off x="1503600" y="652550"/>
            <a:ext cx="6136500" cy="530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3" name="Google Shape;663;p24"/>
          <p:cNvSpPr/>
          <p:nvPr/>
        </p:nvSpPr>
        <p:spPr>
          <a:xfrm rot="10800000">
            <a:off x="8568249" y="1673407"/>
            <a:ext cx="88947" cy="1346544"/>
          </a:xfrm>
          <a:custGeom>
            <a:rect b="b" l="l" r="r" t="t"/>
            <a:pathLst>
              <a:path extrusionOk="0" h="32139" w="2287">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4"/>
          <p:cNvSpPr/>
          <p:nvPr/>
        </p:nvSpPr>
        <p:spPr>
          <a:xfrm rot="10800000">
            <a:off x="7078025" y="201042"/>
            <a:ext cx="520537" cy="219543"/>
          </a:xfrm>
          <a:custGeom>
            <a:rect b="b" l="l" r="r" t="t"/>
            <a:pathLst>
              <a:path extrusionOk="0" h="5240" w="13384">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4"/>
          <p:cNvSpPr/>
          <p:nvPr/>
        </p:nvSpPr>
        <p:spPr>
          <a:xfrm rot="10800000">
            <a:off x="6858506" y="1406324"/>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6" name="Google Shape;666;p24"/>
          <p:cNvGrpSpPr/>
          <p:nvPr/>
        </p:nvGrpSpPr>
        <p:grpSpPr>
          <a:xfrm rot="9401133">
            <a:off x="5820639" y="3418911"/>
            <a:ext cx="151728" cy="149457"/>
            <a:chOff x="8639698" y="2706690"/>
            <a:chExt cx="151720" cy="149448"/>
          </a:xfrm>
        </p:grpSpPr>
        <p:sp>
          <p:nvSpPr>
            <p:cNvPr id="667" name="Google Shape;667;p24"/>
            <p:cNvSpPr/>
            <p:nvPr/>
          </p:nvSpPr>
          <p:spPr>
            <a:xfrm>
              <a:off x="8639698" y="2706690"/>
              <a:ext cx="151720" cy="149448"/>
            </a:xfrm>
            <a:custGeom>
              <a:rect b="b" l="l" r="r" t="t"/>
              <a:pathLst>
                <a:path extrusionOk="0" h="3567" w="3901">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4"/>
            <p:cNvSpPr/>
            <p:nvPr/>
          </p:nvSpPr>
          <p:spPr>
            <a:xfrm>
              <a:off x="8640476" y="2707402"/>
              <a:ext cx="149775" cy="148736"/>
            </a:xfrm>
            <a:custGeom>
              <a:rect b="b" l="l" r="r" t="t"/>
              <a:pathLst>
                <a:path extrusionOk="0" h="3550" w="3851">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9" name="Google Shape;669;p24"/>
          <p:cNvSpPr/>
          <p:nvPr/>
        </p:nvSpPr>
        <p:spPr>
          <a:xfrm rot="10800000">
            <a:off x="6062766" y="1914678"/>
            <a:ext cx="83386" cy="133737"/>
          </a:xfrm>
          <a:custGeom>
            <a:rect b="b" l="l" r="r" t="t"/>
            <a:pathLst>
              <a:path extrusionOk="0" h="3192" w="2144">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4"/>
          <p:cNvSpPr/>
          <p:nvPr/>
        </p:nvSpPr>
        <p:spPr>
          <a:xfrm rot="-8764439">
            <a:off x="1530404" y="1158943"/>
            <a:ext cx="82922" cy="134238"/>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4"/>
          <p:cNvSpPr/>
          <p:nvPr/>
        </p:nvSpPr>
        <p:spPr>
          <a:xfrm rot="-9150358">
            <a:off x="7962002" y="4674886"/>
            <a:ext cx="83386" cy="134197"/>
          </a:xfrm>
          <a:custGeom>
            <a:rect b="b" l="l" r="r" t="t"/>
            <a:pathLst>
              <a:path extrusionOk="0" h="3203" w="2144">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4"/>
          <p:cNvSpPr/>
          <p:nvPr/>
        </p:nvSpPr>
        <p:spPr>
          <a:xfrm rot="9791675">
            <a:off x="7834796" y="243954"/>
            <a:ext cx="83388" cy="133734"/>
          </a:xfrm>
          <a:custGeom>
            <a:rect b="b" l="l" r="r" t="t"/>
            <a:pathLst>
              <a:path extrusionOk="0" h="3192" w="2144">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4"/>
          <p:cNvSpPr/>
          <p:nvPr/>
        </p:nvSpPr>
        <p:spPr>
          <a:xfrm rot="10800000">
            <a:off x="4703458" y="1187344"/>
            <a:ext cx="949949" cy="77427"/>
          </a:xfrm>
          <a:custGeom>
            <a:rect b="b" l="l" r="r" t="t"/>
            <a:pathLst>
              <a:path extrusionOk="0" h="1848" w="24425">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4"/>
          <p:cNvSpPr/>
          <p:nvPr/>
        </p:nvSpPr>
        <p:spPr>
          <a:xfrm rot="10800000">
            <a:off x="3312655" y="699854"/>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4"/>
          <p:cNvSpPr/>
          <p:nvPr/>
        </p:nvSpPr>
        <p:spPr>
          <a:xfrm rot="10800000">
            <a:off x="2330838" y="4828071"/>
            <a:ext cx="785395" cy="63894"/>
          </a:xfrm>
          <a:custGeom>
            <a:rect b="b" l="l" r="r" t="t"/>
            <a:pathLst>
              <a:path extrusionOk="0" h="1525" w="20194">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4"/>
          <p:cNvSpPr/>
          <p:nvPr/>
        </p:nvSpPr>
        <p:spPr>
          <a:xfrm rot="-9262528">
            <a:off x="4391184" y="2375628"/>
            <a:ext cx="82919" cy="134242"/>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4"/>
          <p:cNvSpPr/>
          <p:nvPr/>
        </p:nvSpPr>
        <p:spPr>
          <a:xfrm rot="10800000">
            <a:off x="1891036" y="2395078"/>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4"/>
          <p:cNvSpPr/>
          <p:nvPr/>
        </p:nvSpPr>
        <p:spPr>
          <a:xfrm rot="10800000">
            <a:off x="6423599" y="2845378"/>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9" name="Google Shape;679;p24"/>
          <p:cNvGrpSpPr/>
          <p:nvPr/>
        </p:nvGrpSpPr>
        <p:grpSpPr>
          <a:xfrm flipH="1" rot="-9224546">
            <a:off x="900510" y="563851"/>
            <a:ext cx="142655" cy="149446"/>
            <a:chOff x="1160468" y="31374"/>
            <a:chExt cx="142658" cy="149448"/>
          </a:xfrm>
        </p:grpSpPr>
        <p:sp>
          <p:nvSpPr>
            <p:cNvPr id="680" name="Google Shape;680;p24"/>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4"/>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2" name="Google Shape;682;p24"/>
          <p:cNvSpPr/>
          <p:nvPr/>
        </p:nvSpPr>
        <p:spPr>
          <a:xfrm rot="5400000">
            <a:off x="203431" y="2461737"/>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4"/>
          <p:cNvSpPr/>
          <p:nvPr/>
        </p:nvSpPr>
        <p:spPr>
          <a:xfrm rot="-9150358">
            <a:off x="421990" y="4173086"/>
            <a:ext cx="83386" cy="134197"/>
          </a:xfrm>
          <a:custGeom>
            <a:rect b="b" l="l" r="r" t="t"/>
            <a:pathLst>
              <a:path extrusionOk="0" h="3203" w="2144">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7_1">
    <p:spTree>
      <p:nvGrpSpPr>
        <p:cNvPr id="684" name="Shape 684"/>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6_1">
    <p:bg>
      <p:bgPr>
        <a:solidFill>
          <a:schemeClr val="accent4"/>
        </a:solidFill>
      </p:bgPr>
    </p:bg>
    <p:spTree>
      <p:nvGrpSpPr>
        <p:cNvPr id="685" name="Shape 6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_1">
    <p:bg>
      <p:bgPr>
        <a:solidFill>
          <a:schemeClr val="accent3"/>
        </a:solidFill>
      </p:bgPr>
    </p:bg>
    <p:spTree>
      <p:nvGrpSpPr>
        <p:cNvPr id="686" name="Shape 68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3"/>
        </a:solidFill>
      </p:bgPr>
    </p:bg>
    <p:spTree>
      <p:nvGrpSpPr>
        <p:cNvPr id="74" name="Shape 74"/>
        <p:cNvGrpSpPr/>
        <p:nvPr/>
      </p:nvGrpSpPr>
      <p:grpSpPr>
        <a:xfrm>
          <a:off x="0" y="0"/>
          <a:ext cx="0" cy="0"/>
          <a:chOff x="0" y="0"/>
          <a:chExt cx="0" cy="0"/>
        </a:xfrm>
      </p:grpSpPr>
      <p:sp>
        <p:nvSpPr>
          <p:cNvPr id="75" name="Google Shape;75;p4"/>
          <p:cNvSpPr/>
          <p:nvPr/>
        </p:nvSpPr>
        <p:spPr>
          <a:xfrm flipH="1" rot="10800000">
            <a:off x="445761" y="2020984"/>
            <a:ext cx="88947" cy="1346544"/>
          </a:xfrm>
          <a:custGeom>
            <a:rect b="b" l="l" r="r" t="t"/>
            <a:pathLst>
              <a:path extrusionOk="0" h="32139" w="2287">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flipH="1" rot="10800000">
            <a:off x="8096032" y="429982"/>
            <a:ext cx="520537" cy="219543"/>
          </a:xfrm>
          <a:custGeom>
            <a:rect b="b" l="l" r="r" t="t"/>
            <a:pathLst>
              <a:path extrusionOk="0" h="5240" w="13384">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flipH="1" rot="10800000">
            <a:off x="560428" y="4340264"/>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4"/>
          <p:cNvGrpSpPr/>
          <p:nvPr/>
        </p:nvGrpSpPr>
        <p:grpSpPr>
          <a:xfrm flipH="1" rot="-9401133">
            <a:off x="6852702" y="1305663"/>
            <a:ext cx="151728" cy="149457"/>
            <a:chOff x="8639698" y="2706690"/>
            <a:chExt cx="151720" cy="149448"/>
          </a:xfrm>
        </p:grpSpPr>
        <p:sp>
          <p:nvSpPr>
            <p:cNvPr id="79" name="Google Shape;79;p4"/>
            <p:cNvSpPr/>
            <p:nvPr/>
          </p:nvSpPr>
          <p:spPr>
            <a:xfrm>
              <a:off x="8639698" y="2706690"/>
              <a:ext cx="151720" cy="149448"/>
            </a:xfrm>
            <a:custGeom>
              <a:rect b="b" l="l" r="r" t="t"/>
              <a:pathLst>
                <a:path extrusionOk="0" h="3567" w="3901">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8640476" y="2707402"/>
              <a:ext cx="149775" cy="148736"/>
            </a:xfrm>
            <a:custGeom>
              <a:rect b="b" l="l" r="r" t="t"/>
              <a:pathLst>
                <a:path extrusionOk="0" h="3550" w="3851">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 name="Google Shape;81;p4"/>
          <p:cNvGrpSpPr/>
          <p:nvPr/>
        </p:nvGrpSpPr>
        <p:grpSpPr>
          <a:xfrm flipH="1" rot="-9224546">
            <a:off x="947980" y="465028"/>
            <a:ext cx="142655" cy="149446"/>
            <a:chOff x="1160468" y="31374"/>
            <a:chExt cx="142658" cy="149448"/>
          </a:xfrm>
        </p:grpSpPr>
        <p:sp>
          <p:nvSpPr>
            <p:cNvPr id="82" name="Google Shape;82;p4"/>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4"/>
          <p:cNvSpPr/>
          <p:nvPr/>
        </p:nvSpPr>
        <p:spPr>
          <a:xfrm flipH="1" rot="10800000">
            <a:off x="7783281" y="3452930"/>
            <a:ext cx="83386" cy="133737"/>
          </a:xfrm>
          <a:custGeom>
            <a:rect b="b" l="l" r="r" t="t"/>
            <a:pathLst>
              <a:path extrusionOk="0" h="3192" w="2144">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flipH="1" rot="8764439">
            <a:off x="8025594" y="966846"/>
            <a:ext cx="82922" cy="134238"/>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flipH="1" rot="9150358">
            <a:off x="1142582" y="3508688"/>
            <a:ext cx="83386" cy="134197"/>
          </a:xfrm>
          <a:custGeom>
            <a:rect b="b" l="l" r="r" t="t"/>
            <a:pathLst>
              <a:path extrusionOk="0" h="3203" w="2144">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flipH="1" rot="-9791675">
            <a:off x="778986" y="1336107"/>
            <a:ext cx="83388" cy="133734"/>
          </a:xfrm>
          <a:custGeom>
            <a:rect b="b" l="l" r="r" t="t"/>
            <a:pathLst>
              <a:path extrusionOk="0" h="3192" w="2144">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flipH="1" rot="10800000">
            <a:off x="1426762" y="705172"/>
            <a:ext cx="949949" cy="77427"/>
          </a:xfrm>
          <a:custGeom>
            <a:rect b="b" l="l" r="r" t="t"/>
            <a:pathLst>
              <a:path extrusionOk="0" h="1848" w="24425">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flipH="1" rot="10800000">
            <a:off x="5540830" y="507757"/>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flipH="1" rot="10800000">
            <a:off x="3332575" y="1957098"/>
            <a:ext cx="785395" cy="63894"/>
          </a:xfrm>
          <a:custGeom>
            <a:rect b="b" l="l" r="r" t="t"/>
            <a:pathLst>
              <a:path extrusionOk="0" h="1525" w="20194">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flipH="1" rot="5400000">
            <a:off x="8335151" y="3652005"/>
            <a:ext cx="783995" cy="63894"/>
          </a:xfrm>
          <a:custGeom>
            <a:rect b="b" l="l" r="r" t="t"/>
            <a:pathLst>
              <a:path extrusionOk="0" h="1525" w="20158">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flipH="1" rot="9262528">
            <a:off x="5287692" y="2564768"/>
            <a:ext cx="82919" cy="134242"/>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flipH="1" rot="10800000">
            <a:off x="5704040" y="2992861"/>
            <a:ext cx="1125277" cy="196122"/>
          </a:xfrm>
          <a:custGeom>
            <a:rect b="b" l="l" r="r" t="t"/>
            <a:pathLst>
              <a:path extrusionOk="0" h="4681" w="28933">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flipH="1" rot="10800000">
            <a:off x="1591255" y="3894369"/>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4"/>
          <p:cNvGrpSpPr/>
          <p:nvPr/>
        </p:nvGrpSpPr>
        <p:grpSpPr>
          <a:xfrm flipH="1" rot="9492235">
            <a:off x="6326276" y="4169693"/>
            <a:ext cx="142656" cy="149447"/>
            <a:chOff x="1160468" y="31374"/>
            <a:chExt cx="142658" cy="149448"/>
          </a:xfrm>
        </p:grpSpPr>
        <p:sp>
          <p:nvSpPr>
            <p:cNvPr id="96" name="Google Shape;96;p4"/>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4"/>
          <p:cNvSpPr/>
          <p:nvPr/>
        </p:nvSpPr>
        <p:spPr>
          <a:xfrm flipH="1" rot="5400000">
            <a:off x="6877565" y="3970014"/>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flipH="1" rot="10800000">
            <a:off x="2090053" y="1130798"/>
            <a:ext cx="1125277" cy="196122"/>
          </a:xfrm>
          <a:custGeom>
            <a:rect b="b" l="l" r="r" t="t"/>
            <a:pathLst>
              <a:path extrusionOk="0" h="4681" w="28933">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flipH="1" rot="10800000">
            <a:off x="7438903" y="2374205"/>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flipH="1" rot="10800000">
            <a:off x="4354430" y="3433032"/>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flipH="1" rot="10800000">
            <a:off x="1959015" y="2653280"/>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 name="Google Shape;103;p4"/>
          <p:cNvGrpSpPr/>
          <p:nvPr/>
        </p:nvGrpSpPr>
        <p:grpSpPr>
          <a:xfrm rot="9224546">
            <a:off x="3463130" y="2907528"/>
            <a:ext cx="142655" cy="149446"/>
            <a:chOff x="1160468" y="31374"/>
            <a:chExt cx="142658" cy="149448"/>
          </a:xfrm>
        </p:grpSpPr>
        <p:sp>
          <p:nvSpPr>
            <p:cNvPr id="104" name="Google Shape;104;p4"/>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4"/>
          <p:cNvSpPr/>
          <p:nvPr/>
        </p:nvSpPr>
        <p:spPr>
          <a:xfrm>
            <a:off x="642350" y="714550"/>
            <a:ext cx="7884000" cy="4099500"/>
          </a:xfrm>
          <a:prstGeom prst="roundRect">
            <a:avLst>
              <a:gd fmla="val 17342"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txBox="1"/>
          <p:nvPr>
            <p:ph idx="1" type="body"/>
          </p:nvPr>
        </p:nvSpPr>
        <p:spPr>
          <a:xfrm>
            <a:off x="836700" y="1372550"/>
            <a:ext cx="7470600" cy="32307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Clr>
                <a:schemeClr val="dk1"/>
              </a:buClr>
              <a:buSzPts val="1600"/>
              <a:buAutoNum type="arabicPeriod"/>
              <a:defRPr sz="1200">
                <a:solidFill>
                  <a:schemeClr val="dk1"/>
                </a:solidFill>
              </a:defRPr>
            </a:lvl1pPr>
            <a:lvl2pPr indent="-330200" lvl="1" marL="914400">
              <a:spcBef>
                <a:spcPts val="1600"/>
              </a:spcBef>
              <a:spcAft>
                <a:spcPts val="0"/>
              </a:spcAft>
              <a:buClr>
                <a:schemeClr val="dk1"/>
              </a:buClr>
              <a:buSzPts val="1600"/>
              <a:buFont typeface="Montserrat"/>
              <a:buChar char="○"/>
              <a:defRPr sz="1200">
                <a:solidFill>
                  <a:schemeClr val="dk1"/>
                </a:solidFill>
              </a:defRPr>
            </a:lvl2pPr>
            <a:lvl3pPr indent="-330200" lvl="2" marL="1371600">
              <a:spcBef>
                <a:spcPts val="1600"/>
              </a:spcBef>
              <a:spcAft>
                <a:spcPts val="0"/>
              </a:spcAft>
              <a:buClr>
                <a:schemeClr val="dk1"/>
              </a:buClr>
              <a:buSzPts val="1600"/>
              <a:buFont typeface="Montserrat"/>
              <a:buChar char="■"/>
              <a:defRPr sz="1200">
                <a:solidFill>
                  <a:schemeClr val="dk1"/>
                </a:solidFill>
              </a:defRPr>
            </a:lvl3pPr>
            <a:lvl4pPr indent="-330200" lvl="3" marL="1828800">
              <a:spcBef>
                <a:spcPts val="1600"/>
              </a:spcBef>
              <a:spcAft>
                <a:spcPts val="0"/>
              </a:spcAft>
              <a:buClr>
                <a:schemeClr val="dk1"/>
              </a:buClr>
              <a:buSzPts val="1600"/>
              <a:buFont typeface="Montserrat"/>
              <a:buChar char="●"/>
              <a:defRPr sz="1200">
                <a:solidFill>
                  <a:schemeClr val="dk1"/>
                </a:solidFill>
              </a:defRPr>
            </a:lvl4pPr>
            <a:lvl5pPr indent="-330200" lvl="4" marL="2286000">
              <a:spcBef>
                <a:spcPts val="1600"/>
              </a:spcBef>
              <a:spcAft>
                <a:spcPts val="0"/>
              </a:spcAft>
              <a:buClr>
                <a:schemeClr val="dk1"/>
              </a:buClr>
              <a:buSzPts val="1600"/>
              <a:buFont typeface="Montserrat"/>
              <a:buChar char="○"/>
              <a:defRPr sz="1200">
                <a:solidFill>
                  <a:schemeClr val="dk1"/>
                </a:solidFill>
              </a:defRPr>
            </a:lvl5pPr>
            <a:lvl6pPr indent="-330200" lvl="5" marL="2743200">
              <a:spcBef>
                <a:spcPts val="1600"/>
              </a:spcBef>
              <a:spcAft>
                <a:spcPts val="0"/>
              </a:spcAft>
              <a:buClr>
                <a:schemeClr val="dk1"/>
              </a:buClr>
              <a:buSzPts val="1600"/>
              <a:buFont typeface="Montserrat"/>
              <a:buChar char="■"/>
              <a:defRPr sz="1200">
                <a:solidFill>
                  <a:schemeClr val="dk1"/>
                </a:solidFill>
              </a:defRPr>
            </a:lvl6pPr>
            <a:lvl7pPr indent="-330200" lvl="6" marL="3200400">
              <a:spcBef>
                <a:spcPts val="1600"/>
              </a:spcBef>
              <a:spcAft>
                <a:spcPts val="0"/>
              </a:spcAft>
              <a:buClr>
                <a:schemeClr val="dk1"/>
              </a:buClr>
              <a:buSzPts val="1600"/>
              <a:buFont typeface="Montserrat"/>
              <a:buChar char="●"/>
              <a:defRPr sz="1200">
                <a:solidFill>
                  <a:schemeClr val="dk1"/>
                </a:solidFill>
              </a:defRPr>
            </a:lvl7pPr>
            <a:lvl8pPr indent="-330200" lvl="7" marL="3657600">
              <a:spcBef>
                <a:spcPts val="1600"/>
              </a:spcBef>
              <a:spcAft>
                <a:spcPts val="0"/>
              </a:spcAft>
              <a:buClr>
                <a:schemeClr val="dk1"/>
              </a:buClr>
              <a:buSzPts val="1600"/>
              <a:buFont typeface="Montserrat"/>
              <a:buChar char="○"/>
              <a:defRPr sz="1200">
                <a:solidFill>
                  <a:schemeClr val="dk1"/>
                </a:solidFill>
              </a:defRPr>
            </a:lvl8pPr>
            <a:lvl9pPr indent="-330200" lvl="8" marL="4114800">
              <a:spcBef>
                <a:spcPts val="1600"/>
              </a:spcBef>
              <a:spcAft>
                <a:spcPts val="1600"/>
              </a:spcAft>
              <a:buClr>
                <a:schemeClr val="dk1"/>
              </a:buClr>
              <a:buSzPts val="1600"/>
              <a:buFont typeface="Montserrat"/>
              <a:buChar char="■"/>
              <a:defRPr sz="1200">
                <a:solidFill>
                  <a:schemeClr val="dk1"/>
                </a:solidFill>
              </a:defRPr>
            </a:lvl9pPr>
          </a:lstStyle>
          <a:p/>
        </p:txBody>
      </p:sp>
      <p:sp>
        <p:nvSpPr>
          <p:cNvPr id="108" name="Google Shape;108;p4"/>
          <p:cNvSpPr txBox="1"/>
          <p:nvPr>
            <p:ph type="title"/>
          </p:nvPr>
        </p:nvSpPr>
        <p:spPr>
          <a:xfrm>
            <a:off x="1396950" y="652200"/>
            <a:ext cx="6350100" cy="526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9" name="Shape 109"/>
        <p:cNvGrpSpPr/>
        <p:nvPr/>
      </p:nvGrpSpPr>
      <p:grpSpPr>
        <a:xfrm>
          <a:off x="0" y="0"/>
          <a:ext cx="0" cy="0"/>
          <a:chOff x="0" y="0"/>
          <a:chExt cx="0" cy="0"/>
        </a:xfrm>
      </p:grpSpPr>
      <p:sp>
        <p:nvSpPr>
          <p:cNvPr id="110" name="Google Shape;110;p5"/>
          <p:cNvSpPr/>
          <p:nvPr/>
        </p:nvSpPr>
        <p:spPr>
          <a:xfrm flipH="1">
            <a:off x="8606261" y="1578439"/>
            <a:ext cx="88947" cy="1346544"/>
          </a:xfrm>
          <a:custGeom>
            <a:rect b="b" l="l" r="r" t="t"/>
            <a:pathLst>
              <a:path extrusionOk="0" h="32139" w="2287">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flipH="1">
            <a:off x="2630000" y="3943829"/>
            <a:ext cx="520537" cy="219543"/>
          </a:xfrm>
          <a:custGeom>
            <a:rect b="b" l="l" r="r" t="t"/>
            <a:pathLst>
              <a:path extrusionOk="0" h="5240" w="13384">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flipH="1">
            <a:off x="6579356" y="3753932"/>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5"/>
          <p:cNvGrpSpPr/>
          <p:nvPr/>
        </p:nvGrpSpPr>
        <p:grpSpPr>
          <a:xfrm flipH="1" rot="1398867">
            <a:off x="2363264" y="3490847"/>
            <a:ext cx="151728" cy="149457"/>
            <a:chOff x="8639698" y="2706690"/>
            <a:chExt cx="151720" cy="149448"/>
          </a:xfrm>
        </p:grpSpPr>
        <p:sp>
          <p:nvSpPr>
            <p:cNvPr id="114" name="Google Shape;114;p5"/>
            <p:cNvSpPr/>
            <p:nvPr/>
          </p:nvSpPr>
          <p:spPr>
            <a:xfrm>
              <a:off x="8639698" y="2706690"/>
              <a:ext cx="151720" cy="149448"/>
            </a:xfrm>
            <a:custGeom>
              <a:rect b="b" l="l" r="r" t="t"/>
              <a:pathLst>
                <a:path extrusionOk="0" h="3567" w="3901">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8640476" y="2707402"/>
              <a:ext cx="149775" cy="148736"/>
            </a:xfrm>
            <a:custGeom>
              <a:rect b="b" l="l" r="r" t="t"/>
              <a:pathLst>
                <a:path extrusionOk="0" h="3550" w="3851">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5"/>
          <p:cNvGrpSpPr/>
          <p:nvPr/>
        </p:nvGrpSpPr>
        <p:grpSpPr>
          <a:xfrm flipH="1" rot="1575454">
            <a:off x="8277060" y="4331492"/>
            <a:ext cx="142655" cy="149446"/>
            <a:chOff x="1160468" y="31374"/>
            <a:chExt cx="142658" cy="149448"/>
          </a:xfrm>
        </p:grpSpPr>
        <p:sp>
          <p:nvSpPr>
            <p:cNvPr id="117" name="Google Shape;117;p5"/>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5"/>
          <p:cNvSpPr/>
          <p:nvPr/>
        </p:nvSpPr>
        <p:spPr>
          <a:xfrm flipH="1">
            <a:off x="1501028" y="1359300"/>
            <a:ext cx="83386" cy="133737"/>
          </a:xfrm>
          <a:custGeom>
            <a:rect b="b" l="l" r="r" t="t"/>
            <a:pathLst>
              <a:path extrusionOk="0" h="3192" w="2144">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flipH="1" rot="-2035561">
            <a:off x="1259179" y="3844883"/>
            <a:ext cx="82922" cy="134238"/>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flipH="1" rot="-1649642">
            <a:off x="8141727" y="1303082"/>
            <a:ext cx="83386" cy="134197"/>
          </a:xfrm>
          <a:custGeom>
            <a:rect b="b" l="l" r="r" t="t"/>
            <a:pathLst>
              <a:path extrusionOk="0" h="3203" w="2144">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flipH="1" rot="1008325">
            <a:off x="8505321" y="3476126"/>
            <a:ext cx="83388" cy="133734"/>
          </a:xfrm>
          <a:custGeom>
            <a:rect b="b" l="l" r="r" t="t"/>
            <a:pathLst>
              <a:path extrusionOk="0" h="3192" w="2144">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flipH="1">
            <a:off x="6990983" y="4163368"/>
            <a:ext cx="949949" cy="77427"/>
          </a:xfrm>
          <a:custGeom>
            <a:rect b="b" l="l" r="r" t="t"/>
            <a:pathLst>
              <a:path extrusionOk="0" h="1848" w="24425">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flipH="1">
            <a:off x="3041430" y="4374233"/>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flipH="1">
            <a:off x="5249725" y="2924975"/>
            <a:ext cx="785395" cy="63894"/>
          </a:xfrm>
          <a:custGeom>
            <a:rect b="b" l="l" r="r" t="t"/>
            <a:pathLst>
              <a:path extrusionOk="0" h="1525" w="20194">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flipH="1" rot="-5400000">
            <a:off x="619398" y="1230068"/>
            <a:ext cx="783995" cy="63894"/>
          </a:xfrm>
          <a:custGeom>
            <a:rect b="b" l="l" r="r" t="t"/>
            <a:pathLst>
              <a:path extrusionOk="0" h="1525" w="20158">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flipH="1" rot="-1537472">
            <a:off x="3997084" y="2246956"/>
            <a:ext cx="82919" cy="134242"/>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flipH="1">
            <a:off x="448778" y="4401933"/>
            <a:ext cx="1125277" cy="196122"/>
          </a:xfrm>
          <a:custGeom>
            <a:rect b="b" l="l" r="r" t="t"/>
            <a:pathLst>
              <a:path extrusionOk="0" h="4681" w="28933">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flipH="1">
            <a:off x="6991005" y="987620"/>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5"/>
          <p:cNvGrpSpPr/>
          <p:nvPr/>
        </p:nvGrpSpPr>
        <p:grpSpPr>
          <a:xfrm flipH="1" rot="-1307765">
            <a:off x="2898762" y="626827"/>
            <a:ext cx="142656" cy="149447"/>
            <a:chOff x="1160468" y="31374"/>
            <a:chExt cx="142658" cy="149448"/>
          </a:xfrm>
        </p:grpSpPr>
        <p:sp>
          <p:nvSpPr>
            <p:cNvPr id="131" name="Google Shape;131;p5"/>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5"/>
          <p:cNvSpPr/>
          <p:nvPr/>
        </p:nvSpPr>
        <p:spPr>
          <a:xfrm flipH="1" rot="-5400000">
            <a:off x="1969631" y="755907"/>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flipH="1">
            <a:off x="7569940" y="540008"/>
            <a:ext cx="1125277" cy="196122"/>
          </a:xfrm>
          <a:custGeom>
            <a:rect b="b" l="l" r="r" t="t"/>
            <a:pathLst>
              <a:path extrusionOk="0" h="4681" w="28933">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flipH="1">
            <a:off x="672486" y="2476444"/>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flipH="1">
            <a:off x="4227830" y="1448958"/>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flipH="1">
            <a:off x="6152374" y="2197369"/>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5"/>
          <p:cNvGrpSpPr/>
          <p:nvPr/>
        </p:nvGrpSpPr>
        <p:grpSpPr>
          <a:xfrm rot="-1575454">
            <a:off x="5761910" y="1888992"/>
            <a:ext cx="142655" cy="149446"/>
            <a:chOff x="1160468" y="31374"/>
            <a:chExt cx="142658" cy="149448"/>
          </a:xfrm>
        </p:grpSpPr>
        <p:sp>
          <p:nvSpPr>
            <p:cNvPr id="139" name="Google Shape;139;p5"/>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5"/>
          <p:cNvSpPr/>
          <p:nvPr/>
        </p:nvSpPr>
        <p:spPr>
          <a:xfrm>
            <a:off x="4848575" y="1840450"/>
            <a:ext cx="2617800" cy="2763000"/>
          </a:xfrm>
          <a:prstGeom prst="roundRect">
            <a:avLst>
              <a:gd fmla="val 17125"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a:off x="1680250" y="1840450"/>
            <a:ext cx="2617800" cy="2763000"/>
          </a:xfrm>
          <a:prstGeom prst="roundRect">
            <a:avLst>
              <a:gd fmla="val 17125"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txBox="1"/>
          <p:nvPr>
            <p:ph idx="1" type="subTitle"/>
          </p:nvPr>
        </p:nvSpPr>
        <p:spPr>
          <a:xfrm>
            <a:off x="1833438" y="2696250"/>
            <a:ext cx="2311500" cy="457200"/>
          </a:xfrm>
          <a:prstGeom prst="rect">
            <a:avLst/>
          </a:prstGeom>
        </p:spPr>
        <p:txBody>
          <a:bodyPr anchorCtr="0" anchor="ctr" bIns="91425" lIns="91425" spcFirstLastPara="1" rIns="91425" wrap="square" tIns="91425">
            <a:noAutofit/>
          </a:bodyPr>
          <a:lstStyle>
            <a:lvl1pPr lvl="0" algn="ctr">
              <a:spcBef>
                <a:spcPts val="0"/>
              </a:spcBef>
              <a:spcAft>
                <a:spcPts val="0"/>
              </a:spcAft>
              <a:buNone/>
              <a:defRPr b="1" sz="2000">
                <a:latin typeface="Spartan"/>
                <a:ea typeface="Spartan"/>
                <a:cs typeface="Spartan"/>
                <a:sym typeface="Spartan"/>
              </a:defRPr>
            </a:lvl1pPr>
            <a:lvl2pPr lvl="1" algn="ctr">
              <a:spcBef>
                <a:spcPts val="0"/>
              </a:spcBef>
              <a:spcAft>
                <a:spcPts val="0"/>
              </a:spcAft>
              <a:buNone/>
              <a:defRPr>
                <a:latin typeface="Spartan"/>
                <a:ea typeface="Spartan"/>
                <a:cs typeface="Spartan"/>
                <a:sym typeface="Spartan"/>
              </a:defRPr>
            </a:lvl2pPr>
            <a:lvl3pPr lvl="2" algn="ctr">
              <a:spcBef>
                <a:spcPts val="0"/>
              </a:spcBef>
              <a:spcAft>
                <a:spcPts val="0"/>
              </a:spcAft>
              <a:buNone/>
              <a:defRPr>
                <a:latin typeface="Spartan"/>
                <a:ea typeface="Spartan"/>
                <a:cs typeface="Spartan"/>
                <a:sym typeface="Spartan"/>
              </a:defRPr>
            </a:lvl3pPr>
            <a:lvl4pPr lvl="3" algn="ctr">
              <a:spcBef>
                <a:spcPts val="0"/>
              </a:spcBef>
              <a:spcAft>
                <a:spcPts val="0"/>
              </a:spcAft>
              <a:buNone/>
              <a:defRPr>
                <a:latin typeface="Spartan"/>
                <a:ea typeface="Spartan"/>
                <a:cs typeface="Spartan"/>
                <a:sym typeface="Spartan"/>
              </a:defRPr>
            </a:lvl4pPr>
            <a:lvl5pPr lvl="4" algn="ctr">
              <a:spcBef>
                <a:spcPts val="0"/>
              </a:spcBef>
              <a:spcAft>
                <a:spcPts val="0"/>
              </a:spcAft>
              <a:buNone/>
              <a:defRPr>
                <a:latin typeface="Spartan"/>
                <a:ea typeface="Spartan"/>
                <a:cs typeface="Spartan"/>
                <a:sym typeface="Spartan"/>
              </a:defRPr>
            </a:lvl5pPr>
            <a:lvl6pPr lvl="5" algn="ctr">
              <a:spcBef>
                <a:spcPts val="0"/>
              </a:spcBef>
              <a:spcAft>
                <a:spcPts val="0"/>
              </a:spcAft>
              <a:buNone/>
              <a:defRPr>
                <a:latin typeface="Spartan"/>
                <a:ea typeface="Spartan"/>
                <a:cs typeface="Spartan"/>
                <a:sym typeface="Spartan"/>
              </a:defRPr>
            </a:lvl6pPr>
            <a:lvl7pPr lvl="6" algn="ctr">
              <a:spcBef>
                <a:spcPts val="0"/>
              </a:spcBef>
              <a:spcAft>
                <a:spcPts val="0"/>
              </a:spcAft>
              <a:buNone/>
              <a:defRPr>
                <a:latin typeface="Spartan"/>
                <a:ea typeface="Spartan"/>
                <a:cs typeface="Spartan"/>
                <a:sym typeface="Spartan"/>
              </a:defRPr>
            </a:lvl7pPr>
            <a:lvl8pPr lvl="7" algn="ctr">
              <a:spcBef>
                <a:spcPts val="0"/>
              </a:spcBef>
              <a:spcAft>
                <a:spcPts val="0"/>
              </a:spcAft>
              <a:buNone/>
              <a:defRPr>
                <a:latin typeface="Spartan"/>
                <a:ea typeface="Spartan"/>
                <a:cs typeface="Spartan"/>
                <a:sym typeface="Spartan"/>
              </a:defRPr>
            </a:lvl8pPr>
            <a:lvl9pPr lvl="8" algn="ctr">
              <a:spcBef>
                <a:spcPts val="0"/>
              </a:spcBef>
              <a:spcAft>
                <a:spcPts val="0"/>
              </a:spcAft>
              <a:buNone/>
              <a:defRPr>
                <a:latin typeface="Spartan"/>
                <a:ea typeface="Spartan"/>
                <a:cs typeface="Spartan"/>
                <a:sym typeface="Spartan"/>
              </a:defRPr>
            </a:lvl9pPr>
          </a:lstStyle>
          <a:p/>
        </p:txBody>
      </p:sp>
      <p:sp>
        <p:nvSpPr>
          <p:cNvPr id="144" name="Google Shape;144;p5"/>
          <p:cNvSpPr txBox="1"/>
          <p:nvPr>
            <p:ph idx="2" type="subTitle"/>
          </p:nvPr>
        </p:nvSpPr>
        <p:spPr>
          <a:xfrm>
            <a:off x="1832550" y="3153450"/>
            <a:ext cx="2313300" cy="1073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145" name="Google Shape;145;p5"/>
          <p:cNvSpPr txBox="1"/>
          <p:nvPr>
            <p:ph idx="3" type="subTitle"/>
          </p:nvPr>
        </p:nvSpPr>
        <p:spPr>
          <a:xfrm>
            <a:off x="5001714" y="2696250"/>
            <a:ext cx="23115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2000">
                <a:latin typeface="Spartan"/>
                <a:ea typeface="Spartan"/>
                <a:cs typeface="Spartan"/>
                <a:sym typeface="Spartan"/>
              </a:defRPr>
            </a:lvl1pPr>
            <a:lvl2pPr lvl="1" rtl="0" algn="ctr">
              <a:spcBef>
                <a:spcPts val="0"/>
              </a:spcBef>
              <a:spcAft>
                <a:spcPts val="0"/>
              </a:spcAft>
              <a:buNone/>
              <a:defRPr>
                <a:latin typeface="Spartan"/>
                <a:ea typeface="Spartan"/>
                <a:cs typeface="Spartan"/>
                <a:sym typeface="Spartan"/>
              </a:defRPr>
            </a:lvl2pPr>
            <a:lvl3pPr lvl="2" rtl="0" algn="ctr">
              <a:spcBef>
                <a:spcPts val="0"/>
              </a:spcBef>
              <a:spcAft>
                <a:spcPts val="0"/>
              </a:spcAft>
              <a:buNone/>
              <a:defRPr>
                <a:latin typeface="Spartan"/>
                <a:ea typeface="Spartan"/>
                <a:cs typeface="Spartan"/>
                <a:sym typeface="Spartan"/>
              </a:defRPr>
            </a:lvl3pPr>
            <a:lvl4pPr lvl="3" rtl="0" algn="ctr">
              <a:spcBef>
                <a:spcPts val="0"/>
              </a:spcBef>
              <a:spcAft>
                <a:spcPts val="0"/>
              </a:spcAft>
              <a:buNone/>
              <a:defRPr>
                <a:latin typeface="Spartan"/>
                <a:ea typeface="Spartan"/>
                <a:cs typeface="Spartan"/>
                <a:sym typeface="Spartan"/>
              </a:defRPr>
            </a:lvl4pPr>
            <a:lvl5pPr lvl="4" rtl="0" algn="ctr">
              <a:spcBef>
                <a:spcPts val="0"/>
              </a:spcBef>
              <a:spcAft>
                <a:spcPts val="0"/>
              </a:spcAft>
              <a:buNone/>
              <a:defRPr>
                <a:latin typeface="Spartan"/>
                <a:ea typeface="Spartan"/>
                <a:cs typeface="Spartan"/>
                <a:sym typeface="Spartan"/>
              </a:defRPr>
            </a:lvl5pPr>
            <a:lvl6pPr lvl="5" rtl="0" algn="ctr">
              <a:spcBef>
                <a:spcPts val="0"/>
              </a:spcBef>
              <a:spcAft>
                <a:spcPts val="0"/>
              </a:spcAft>
              <a:buNone/>
              <a:defRPr>
                <a:latin typeface="Spartan"/>
                <a:ea typeface="Spartan"/>
                <a:cs typeface="Spartan"/>
                <a:sym typeface="Spartan"/>
              </a:defRPr>
            </a:lvl6pPr>
            <a:lvl7pPr lvl="6" rtl="0" algn="ctr">
              <a:spcBef>
                <a:spcPts val="0"/>
              </a:spcBef>
              <a:spcAft>
                <a:spcPts val="0"/>
              </a:spcAft>
              <a:buNone/>
              <a:defRPr>
                <a:latin typeface="Spartan"/>
                <a:ea typeface="Spartan"/>
                <a:cs typeface="Spartan"/>
                <a:sym typeface="Spartan"/>
              </a:defRPr>
            </a:lvl7pPr>
            <a:lvl8pPr lvl="7" rtl="0" algn="ctr">
              <a:spcBef>
                <a:spcPts val="0"/>
              </a:spcBef>
              <a:spcAft>
                <a:spcPts val="0"/>
              </a:spcAft>
              <a:buNone/>
              <a:defRPr>
                <a:latin typeface="Spartan"/>
                <a:ea typeface="Spartan"/>
                <a:cs typeface="Spartan"/>
                <a:sym typeface="Spartan"/>
              </a:defRPr>
            </a:lvl8pPr>
            <a:lvl9pPr lvl="8" rtl="0" algn="ctr">
              <a:spcBef>
                <a:spcPts val="0"/>
              </a:spcBef>
              <a:spcAft>
                <a:spcPts val="0"/>
              </a:spcAft>
              <a:buNone/>
              <a:defRPr>
                <a:latin typeface="Spartan"/>
                <a:ea typeface="Spartan"/>
                <a:cs typeface="Spartan"/>
                <a:sym typeface="Spartan"/>
              </a:defRPr>
            </a:lvl9pPr>
          </a:lstStyle>
          <a:p/>
        </p:txBody>
      </p:sp>
      <p:sp>
        <p:nvSpPr>
          <p:cNvPr id="146" name="Google Shape;146;p5"/>
          <p:cNvSpPr txBox="1"/>
          <p:nvPr>
            <p:ph idx="4" type="subTitle"/>
          </p:nvPr>
        </p:nvSpPr>
        <p:spPr>
          <a:xfrm>
            <a:off x="5000820" y="3153450"/>
            <a:ext cx="2313300" cy="1073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47" name="Google Shape;147;p5"/>
          <p:cNvSpPr txBox="1"/>
          <p:nvPr>
            <p:ph type="title"/>
          </p:nvPr>
        </p:nvSpPr>
        <p:spPr>
          <a:xfrm>
            <a:off x="1804825" y="649224"/>
            <a:ext cx="5534400" cy="530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8" name="Shape 148"/>
        <p:cNvGrpSpPr/>
        <p:nvPr/>
      </p:nvGrpSpPr>
      <p:grpSpPr>
        <a:xfrm>
          <a:off x="0" y="0"/>
          <a:ext cx="0" cy="0"/>
          <a:chOff x="0" y="0"/>
          <a:chExt cx="0" cy="0"/>
        </a:xfrm>
      </p:grpSpPr>
      <p:sp>
        <p:nvSpPr>
          <p:cNvPr id="149" name="Google Shape;149;p6"/>
          <p:cNvSpPr/>
          <p:nvPr/>
        </p:nvSpPr>
        <p:spPr>
          <a:xfrm>
            <a:off x="717925" y="699850"/>
            <a:ext cx="7706100" cy="3888600"/>
          </a:xfrm>
          <a:prstGeom prst="roundRect">
            <a:avLst>
              <a:gd fmla="val 2347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
          <p:cNvSpPr txBox="1"/>
          <p:nvPr>
            <p:ph type="title"/>
          </p:nvPr>
        </p:nvSpPr>
        <p:spPr>
          <a:xfrm>
            <a:off x="2330850" y="649224"/>
            <a:ext cx="4480500" cy="530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6"/>
          <p:cNvSpPr/>
          <p:nvPr/>
        </p:nvSpPr>
        <p:spPr>
          <a:xfrm rot="10800000">
            <a:off x="8568249" y="1673407"/>
            <a:ext cx="88947" cy="1346544"/>
          </a:xfrm>
          <a:custGeom>
            <a:rect b="b" l="l" r="r" t="t"/>
            <a:pathLst>
              <a:path extrusionOk="0" h="32139" w="2287">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
          <p:cNvSpPr/>
          <p:nvPr/>
        </p:nvSpPr>
        <p:spPr>
          <a:xfrm rot="10800000">
            <a:off x="7078025" y="201042"/>
            <a:ext cx="520537" cy="219543"/>
          </a:xfrm>
          <a:custGeom>
            <a:rect b="b" l="l" r="r" t="t"/>
            <a:pathLst>
              <a:path extrusionOk="0" h="5240" w="13384">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p:nvPr/>
        </p:nvSpPr>
        <p:spPr>
          <a:xfrm rot="10800000">
            <a:off x="6858506" y="1406324"/>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 name="Google Shape;154;p6"/>
          <p:cNvGrpSpPr/>
          <p:nvPr/>
        </p:nvGrpSpPr>
        <p:grpSpPr>
          <a:xfrm rot="9401133">
            <a:off x="5820639" y="3418911"/>
            <a:ext cx="151728" cy="149457"/>
            <a:chOff x="8639698" y="2706690"/>
            <a:chExt cx="151720" cy="149448"/>
          </a:xfrm>
        </p:grpSpPr>
        <p:sp>
          <p:nvSpPr>
            <p:cNvPr id="155" name="Google Shape;155;p6"/>
            <p:cNvSpPr/>
            <p:nvPr/>
          </p:nvSpPr>
          <p:spPr>
            <a:xfrm>
              <a:off x="8639698" y="2706690"/>
              <a:ext cx="151720" cy="149448"/>
            </a:xfrm>
            <a:custGeom>
              <a:rect b="b" l="l" r="r" t="t"/>
              <a:pathLst>
                <a:path extrusionOk="0" h="3567" w="3901">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p:nvPr/>
          </p:nvSpPr>
          <p:spPr>
            <a:xfrm>
              <a:off x="8640476" y="2707402"/>
              <a:ext cx="149775" cy="148736"/>
            </a:xfrm>
            <a:custGeom>
              <a:rect b="b" l="l" r="r" t="t"/>
              <a:pathLst>
                <a:path extrusionOk="0" h="3550" w="3851">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6"/>
          <p:cNvSpPr/>
          <p:nvPr/>
        </p:nvSpPr>
        <p:spPr>
          <a:xfrm rot="10800000">
            <a:off x="6062766" y="1914678"/>
            <a:ext cx="83386" cy="133737"/>
          </a:xfrm>
          <a:custGeom>
            <a:rect b="b" l="l" r="r" t="t"/>
            <a:pathLst>
              <a:path extrusionOk="0" h="3192" w="2144">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rot="-8764439">
            <a:off x="1530404" y="1158943"/>
            <a:ext cx="82922" cy="134238"/>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p:nvPr/>
        </p:nvSpPr>
        <p:spPr>
          <a:xfrm rot="-9150358">
            <a:off x="7962002" y="4674886"/>
            <a:ext cx="83386" cy="134197"/>
          </a:xfrm>
          <a:custGeom>
            <a:rect b="b" l="l" r="r" t="t"/>
            <a:pathLst>
              <a:path extrusionOk="0" h="3203" w="2144">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rot="9791675">
            <a:off x="7834796" y="243954"/>
            <a:ext cx="83388" cy="133734"/>
          </a:xfrm>
          <a:custGeom>
            <a:rect b="b" l="l" r="r" t="t"/>
            <a:pathLst>
              <a:path extrusionOk="0" h="3192" w="2144">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
          <p:cNvSpPr/>
          <p:nvPr/>
        </p:nvSpPr>
        <p:spPr>
          <a:xfrm rot="10800000">
            <a:off x="4703458" y="1187344"/>
            <a:ext cx="949949" cy="77427"/>
          </a:xfrm>
          <a:custGeom>
            <a:rect b="b" l="l" r="r" t="t"/>
            <a:pathLst>
              <a:path extrusionOk="0" h="1848" w="24425">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
          <p:cNvSpPr/>
          <p:nvPr/>
        </p:nvSpPr>
        <p:spPr>
          <a:xfrm rot="10800000">
            <a:off x="2330838" y="4828071"/>
            <a:ext cx="785395" cy="63894"/>
          </a:xfrm>
          <a:custGeom>
            <a:rect b="b" l="l" r="r" t="t"/>
            <a:pathLst>
              <a:path extrusionOk="0" h="1525" w="20194">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p:nvPr/>
        </p:nvSpPr>
        <p:spPr>
          <a:xfrm rot="-9262528">
            <a:off x="4391184" y="2375628"/>
            <a:ext cx="82919" cy="134242"/>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p:nvPr/>
        </p:nvSpPr>
        <p:spPr>
          <a:xfrm rot="10800000">
            <a:off x="1891036" y="2395078"/>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p:nvPr/>
        </p:nvSpPr>
        <p:spPr>
          <a:xfrm rot="10800000">
            <a:off x="6423599" y="2845378"/>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6"/>
          <p:cNvGrpSpPr/>
          <p:nvPr/>
        </p:nvGrpSpPr>
        <p:grpSpPr>
          <a:xfrm flipH="1" rot="-9224546">
            <a:off x="900510" y="563851"/>
            <a:ext cx="142655" cy="149446"/>
            <a:chOff x="1160468" y="31374"/>
            <a:chExt cx="142658" cy="149448"/>
          </a:xfrm>
        </p:grpSpPr>
        <p:sp>
          <p:nvSpPr>
            <p:cNvPr id="167" name="Google Shape;167;p6"/>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6"/>
          <p:cNvSpPr/>
          <p:nvPr/>
        </p:nvSpPr>
        <p:spPr>
          <a:xfrm rot="5400000">
            <a:off x="203431" y="2461737"/>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
          <p:cNvSpPr/>
          <p:nvPr/>
        </p:nvSpPr>
        <p:spPr>
          <a:xfrm rot="-9150358">
            <a:off x="421990" y="4173086"/>
            <a:ext cx="83386" cy="134197"/>
          </a:xfrm>
          <a:custGeom>
            <a:rect b="b" l="l" r="r" t="t"/>
            <a:pathLst>
              <a:path extrusionOk="0" h="3203" w="2144">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1" name="Shape 171"/>
        <p:cNvGrpSpPr/>
        <p:nvPr/>
      </p:nvGrpSpPr>
      <p:grpSpPr>
        <a:xfrm>
          <a:off x="0" y="0"/>
          <a:ext cx="0" cy="0"/>
          <a:chOff x="0" y="0"/>
          <a:chExt cx="0" cy="0"/>
        </a:xfrm>
      </p:grpSpPr>
      <p:sp>
        <p:nvSpPr>
          <p:cNvPr id="172" name="Google Shape;172;p7"/>
          <p:cNvSpPr/>
          <p:nvPr/>
        </p:nvSpPr>
        <p:spPr>
          <a:xfrm>
            <a:off x="932800" y="714850"/>
            <a:ext cx="3008700" cy="3888600"/>
          </a:xfrm>
          <a:prstGeom prst="roundRect">
            <a:avLst>
              <a:gd fmla="val 14782"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p:nvPr/>
        </p:nvSpPr>
        <p:spPr>
          <a:xfrm>
            <a:off x="5620503" y="2985683"/>
            <a:ext cx="1125277" cy="196122"/>
          </a:xfrm>
          <a:custGeom>
            <a:rect b="b" l="l" r="r" t="t"/>
            <a:pathLst>
              <a:path extrusionOk="0" h="4681" w="28933">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
          <p:cNvSpPr/>
          <p:nvPr/>
        </p:nvSpPr>
        <p:spPr>
          <a:xfrm>
            <a:off x="1273511" y="1934064"/>
            <a:ext cx="88947" cy="1346544"/>
          </a:xfrm>
          <a:custGeom>
            <a:rect b="b" l="l" r="r" t="t"/>
            <a:pathLst>
              <a:path extrusionOk="0" h="32139" w="2287">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p:nvPr/>
        </p:nvSpPr>
        <p:spPr>
          <a:xfrm>
            <a:off x="5563065" y="4269757"/>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
          <p:cNvSpPr/>
          <p:nvPr/>
        </p:nvSpPr>
        <p:spPr>
          <a:xfrm>
            <a:off x="7392607" y="3569429"/>
            <a:ext cx="520537" cy="219543"/>
          </a:xfrm>
          <a:custGeom>
            <a:rect b="b" l="l" r="r" t="t"/>
            <a:pathLst>
              <a:path extrusionOk="0" h="5240" w="13384">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
          <p:cNvSpPr/>
          <p:nvPr/>
        </p:nvSpPr>
        <p:spPr>
          <a:xfrm>
            <a:off x="1905740" y="3380782"/>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 name="Google Shape;178;p7"/>
          <p:cNvGrpSpPr/>
          <p:nvPr/>
        </p:nvGrpSpPr>
        <p:grpSpPr>
          <a:xfrm>
            <a:off x="6819373" y="3604465"/>
            <a:ext cx="151720" cy="149448"/>
            <a:chOff x="8639698" y="2706690"/>
            <a:chExt cx="151720" cy="149448"/>
          </a:xfrm>
        </p:grpSpPr>
        <p:sp>
          <p:nvSpPr>
            <p:cNvPr id="179" name="Google Shape;179;p7"/>
            <p:cNvSpPr/>
            <p:nvPr/>
          </p:nvSpPr>
          <p:spPr>
            <a:xfrm>
              <a:off x="8639698" y="2706690"/>
              <a:ext cx="151720" cy="149448"/>
            </a:xfrm>
            <a:custGeom>
              <a:rect b="b" l="l" r="r" t="t"/>
              <a:pathLst>
                <a:path extrusionOk="0" h="3567" w="3901">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
            <p:cNvSpPr/>
            <p:nvPr/>
          </p:nvSpPr>
          <p:spPr>
            <a:xfrm>
              <a:off x="8640476" y="2707402"/>
              <a:ext cx="149775" cy="148736"/>
            </a:xfrm>
            <a:custGeom>
              <a:rect b="b" l="l" r="r" t="t"/>
              <a:pathLst>
                <a:path extrusionOk="0" h="3550" w="3851">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 name="Google Shape;181;p7"/>
          <p:cNvGrpSpPr/>
          <p:nvPr/>
        </p:nvGrpSpPr>
        <p:grpSpPr>
          <a:xfrm>
            <a:off x="1720268" y="1106949"/>
            <a:ext cx="142658" cy="149448"/>
            <a:chOff x="1160468" y="31374"/>
            <a:chExt cx="142658" cy="149448"/>
          </a:xfrm>
        </p:grpSpPr>
        <p:sp>
          <p:nvSpPr>
            <p:cNvPr id="182" name="Google Shape;182;p7"/>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7"/>
          <p:cNvSpPr/>
          <p:nvPr/>
        </p:nvSpPr>
        <p:spPr>
          <a:xfrm>
            <a:off x="7830806" y="1359300"/>
            <a:ext cx="83386" cy="133737"/>
          </a:xfrm>
          <a:custGeom>
            <a:rect b="b" l="l" r="r" t="t"/>
            <a:pathLst>
              <a:path extrusionOk="0" h="3192" w="2144">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p:nvPr/>
        </p:nvSpPr>
        <p:spPr>
          <a:xfrm>
            <a:off x="8073117" y="3844881"/>
            <a:ext cx="82919" cy="134240"/>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p:nvPr/>
        </p:nvSpPr>
        <p:spPr>
          <a:xfrm>
            <a:off x="1190105" y="1303082"/>
            <a:ext cx="83386" cy="134198"/>
          </a:xfrm>
          <a:custGeom>
            <a:rect b="b" l="l" r="r" t="t"/>
            <a:pathLst>
              <a:path extrusionOk="0" h="3203" w="2144">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a:off x="722788" y="3986726"/>
            <a:ext cx="83386" cy="133737"/>
          </a:xfrm>
          <a:custGeom>
            <a:rect b="b" l="l" r="r" t="t"/>
            <a:pathLst>
              <a:path extrusionOk="0" h="3192" w="2144">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p:nvPr/>
        </p:nvSpPr>
        <p:spPr>
          <a:xfrm>
            <a:off x="2047761" y="4088118"/>
            <a:ext cx="949949" cy="77427"/>
          </a:xfrm>
          <a:custGeom>
            <a:rect b="b" l="l" r="r" t="t"/>
            <a:pathLst>
              <a:path extrusionOk="0" h="1848" w="24425">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a:off x="7384518" y="2248033"/>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a:off x="3905349" y="2985675"/>
            <a:ext cx="785395" cy="63894"/>
          </a:xfrm>
          <a:custGeom>
            <a:rect b="b" l="l" r="r" t="t"/>
            <a:pathLst>
              <a:path extrusionOk="0" h="1525" w="20194">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rot="5400000">
            <a:off x="7722575" y="1154514"/>
            <a:ext cx="783995" cy="63894"/>
          </a:xfrm>
          <a:custGeom>
            <a:rect b="b" l="l" r="r" t="t"/>
            <a:pathLst>
              <a:path extrusionOk="0" h="1525" w="20158">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a:off x="4929292" y="3569431"/>
            <a:ext cx="82919" cy="134240"/>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 name="Google Shape;193;p7"/>
          <p:cNvGrpSpPr/>
          <p:nvPr/>
        </p:nvGrpSpPr>
        <p:grpSpPr>
          <a:xfrm>
            <a:off x="5046068" y="957499"/>
            <a:ext cx="142658" cy="149448"/>
            <a:chOff x="1160468" y="31374"/>
            <a:chExt cx="142658" cy="149448"/>
          </a:xfrm>
        </p:grpSpPr>
        <p:sp>
          <p:nvSpPr>
            <p:cNvPr id="194" name="Google Shape;194;p7"/>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7"/>
          <p:cNvSpPr/>
          <p:nvPr/>
        </p:nvSpPr>
        <p:spPr>
          <a:xfrm>
            <a:off x="5343515" y="1233832"/>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p:nvPr/>
        </p:nvSpPr>
        <p:spPr>
          <a:xfrm>
            <a:off x="1846853" y="832133"/>
            <a:ext cx="1125277" cy="196122"/>
          </a:xfrm>
          <a:custGeom>
            <a:rect b="b" l="l" r="r" t="t"/>
            <a:pathLst>
              <a:path extrusionOk="0" h="4681" w="28933">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
          <p:cNvSpPr/>
          <p:nvPr/>
        </p:nvSpPr>
        <p:spPr>
          <a:xfrm>
            <a:off x="2652140" y="2155732"/>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7"/>
          <p:cNvSpPr txBox="1"/>
          <p:nvPr>
            <p:ph idx="1" type="body"/>
          </p:nvPr>
        </p:nvSpPr>
        <p:spPr>
          <a:xfrm>
            <a:off x="1145800" y="1884550"/>
            <a:ext cx="2582700" cy="19476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200" name="Google Shape;200;p7"/>
          <p:cNvSpPr txBox="1"/>
          <p:nvPr>
            <p:ph type="title"/>
          </p:nvPr>
        </p:nvSpPr>
        <p:spPr>
          <a:xfrm>
            <a:off x="1202650" y="649224"/>
            <a:ext cx="2469000" cy="530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201" name="Shape 201"/>
        <p:cNvGrpSpPr/>
        <p:nvPr/>
      </p:nvGrpSpPr>
      <p:grpSpPr>
        <a:xfrm>
          <a:off x="0" y="0"/>
          <a:ext cx="0" cy="0"/>
          <a:chOff x="0" y="0"/>
          <a:chExt cx="0" cy="0"/>
        </a:xfrm>
      </p:grpSpPr>
      <p:sp>
        <p:nvSpPr>
          <p:cNvPr id="202" name="Google Shape;202;p8"/>
          <p:cNvSpPr/>
          <p:nvPr/>
        </p:nvSpPr>
        <p:spPr>
          <a:xfrm flipH="1" rot="10800000">
            <a:off x="445761" y="2020984"/>
            <a:ext cx="88947" cy="1346544"/>
          </a:xfrm>
          <a:custGeom>
            <a:rect b="b" l="l" r="r" t="t"/>
            <a:pathLst>
              <a:path extrusionOk="0" h="32139" w="2287">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flipH="1" rot="10800000">
            <a:off x="8096032" y="429982"/>
            <a:ext cx="520537" cy="219543"/>
          </a:xfrm>
          <a:custGeom>
            <a:rect b="b" l="l" r="r" t="t"/>
            <a:pathLst>
              <a:path extrusionOk="0" h="5240" w="13384">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flipH="1" rot="10800000">
            <a:off x="560428" y="4340264"/>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8"/>
          <p:cNvGrpSpPr/>
          <p:nvPr/>
        </p:nvGrpSpPr>
        <p:grpSpPr>
          <a:xfrm flipH="1" rot="-9401133">
            <a:off x="6852702" y="1305663"/>
            <a:ext cx="151728" cy="149457"/>
            <a:chOff x="8639698" y="2706690"/>
            <a:chExt cx="151720" cy="149448"/>
          </a:xfrm>
        </p:grpSpPr>
        <p:sp>
          <p:nvSpPr>
            <p:cNvPr id="206" name="Google Shape;206;p8"/>
            <p:cNvSpPr/>
            <p:nvPr/>
          </p:nvSpPr>
          <p:spPr>
            <a:xfrm>
              <a:off x="8639698" y="2706690"/>
              <a:ext cx="151720" cy="149448"/>
            </a:xfrm>
            <a:custGeom>
              <a:rect b="b" l="l" r="r" t="t"/>
              <a:pathLst>
                <a:path extrusionOk="0" h="3567" w="3901">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a:off x="8640476" y="2707402"/>
              <a:ext cx="149775" cy="148736"/>
            </a:xfrm>
            <a:custGeom>
              <a:rect b="b" l="l" r="r" t="t"/>
              <a:pathLst>
                <a:path extrusionOk="0" h="3550" w="3851">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8"/>
          <p:cNvGrpSpPr/>
          <p:nvPr/>
        </p:nvGrpSpPr>
        <p:grpSpPr>
          <a:xfrm flipH="1" rot="-9224546">
            <a:off x="947980" y="465028"/>
            <a:ext cx="142655" cy="149446"/>
            <a:chOff x="1160468" y="31374"/>
            <a:chExt cx="142658" cy="149448"/>
          </a:xfrm>
        </p:grpSpPr>
        <p:sp>
          <p:nvSpPr>
            <p:cNvPr id="209" name="Google Shape;209;p8"/>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8"/>
          <p:cNvSpPr/>
          <p:nvPr/>
        </p:nvSpPr>
        <p:spPr>
          <a:xfrm flipH="1" rot="10800000">
            <a:off x="7783281" y="3452930"/>
            <a:ext cx="83386" cy="133737"/>
          </a:xfrm>
          <a:custGeom>
            <a:rect b="b" l="l" r="r" t="t"/>
            <a:pathLst>
              <a:path extrusionOk="0" h="3192" w="2144">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flipH="1" rot="8764439">
            <a:off x="8025594" y="966846"/>
            <a:ext cx="82922" cy="134238"/>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flipH="1" rot="9150358">
            <a:off x="1142582" y="3508688"/>
            <a:ext cx="83386" cy="134197"/>
          </a:xfrm>
          <a:custGeom>
            <a:rect b="b" l="l" r="r" t="t"/>
            <a:pathLst>
              <a:path extrusionOk="0" h="3203" w="2144">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flipH="1" rot="-9791675">
            <a:off x="778986" y="1336107"/>
            <a:ext cx="83388" cy="133734"/>
          </a:xfrm>
          <a:custGeom>
            <a:rect b="b" l="l" r="r" t="t"/>
            <a:pathLst>
              <a:path extrusionOk="0" h="3192" w="2144">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flipH="1" rot="10800000">
            <a:off x="1426762" y="705172"/>
            <a:ext cx="949949" cy="77427"/>
          </a:xfrm>
          <a:custGeom>
            <a:rect b="b" l="l" r="r" t="t"/>
            <a:pathLst>
              <a:path extrusionOk="0" h="1848" w="24425">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flipH="1" rot="10800000">
            <a:off x="5540830" y="507757"/>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flipH="1" rot="10800000">
            <a:off x="3332575" y="1957098"/>
            <a:ext cx="785395" cy="63894"/>
          </a:xfrm>
          <a:custGeom>
            <a:rect b="b" l="l" r="r" t="t"/>
            <a:pathLst>
              <a:path extrusionOk="0" h="1525" w="20194">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flipH="1" rot="5400000">
            <a:off x="8335151" y="3652005"/>
            <a:ext cx="783995" cy="63894"/>
          </a:xfrm>
          <a:custGeom>
            <a:rect b="b" l="l" r="r" t="t"/>
            <a:pathLst>
              <a:path extrusionOk="0" h="1525" w="20158">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flipH="1" rot="9262528">
            <a:off x="5287692" y="2564768"/>
            <a:ext cx="82919" cy="134242"/>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flipH="1" rot="10800000">
            <a:off x="5704040" y="2992861"/>
            <a:ext cx="1125277" cy="196122"/>
          </a:xfrm>
          <a:custGeom>
            <a:rect b="b" l="l" r="r" t="t"/>
            <a:pathLst>
              <a:path extrusionOk="0" h="4681" w="28933">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flipH="1" rot="10800000">
            <a:off x="1591255" y="3894369"/>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8"/>
          <p:cNvGrpSpPr/>
          <p:nvPr/>
        </p:nvGrpSpPr>
        <p:grpSpPr>
          <a:xfrm flipH="1" rot="9492235">
            <a:off x="6326276" y="4169693"/>
            <a:ext cx="142656" cy="149447"/>
            <a:chOff x="1160468" y="31374"/>
            <a:chExt cx="142658" cy="149448"/>
          </a:xfrm>
        </p:grpSpPr>
        <p:sp>
          <p:nvSpPr>
            <p:cNvPr id="223" name="Google Shape;223;p8"/>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8"/>
          <p:cNvSpPr/>
          <p:nvPr/>
        </p:nvSpPr>
        <p:spPr>
          <a:xfrm flipH="1" rot="5400000">
            <a:off x="6877565" y="3970014"/>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flipH="1" rot="10800000">
            <a:off x="2090053" y="1130798"/>
            <a:ext cx="1125277" cy="196122"/>
          </a:xfrm>
          <a:custGeom>
            <a:rect b="b" l="l" r="r" t="t"/>
            <a:pathLst>
              <a:path extrusionOk="0" h="4681" w="28933">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p:nvPr/>
        </p:nvSpPr>
        <p:spPr>
          <a:xfrm flipH="1" rot="10800000">
            <a:off x="7438903" y="2374205"/>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
          <p:cNvSpPr/>
          <p:nvPr/>
        </p:nvSpPr>
        <p:spPr>
          <a:xfrm flipH="1" rot="10800000">
            <a:off x="4354430" y="3433032"/>
            <a:ext cx="785434" cy="63977"/>
          </a:xfrm>
          <a:custGeom>
            <a:rect b="b" l="l" r="r" t="t"/>
            <a:pathLst>
              <a:path extrusionOk="0" h="1527" w="20195">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flipH="1" rot="10800000">
            <a:off x="1959015" y="2653280"/>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 name="Google Shape;230;p8"/>
          <p:cNvGrpSpPr/>
          <p:nvPr/>
        </p:nvGrpSpPr>
        <p:grpSpPr>
          <a:xfrm rot="9224546">
            <a:off x="3463130" y="2907528"/>
            <a:ext cx="142655" cy="149446"/>
            <a:chOff x="1160468" y="31374"/>
            <a:chExt cx="142658" cy="149448"/>
          </a:xfrm>
        </p:grpSpPr>
        <p:sp>
          <p:nvSpPr>
            <p:cNvPr id="231" name="Google Shape;231;p8"/>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8"/>
          <p:cNvSpPr txBox="1"/>
          <p:nvPr>
            <p:ph type="title"/>
          </p:nvPr>
        </p:nvSpPr>
        <p:spPr>
          <a:xfrm>
            <a:off x="902425" y="2186650"/>
            <a:ext cx="7339200" cy="7701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4" name="Shape 234"/>
        <p:cNvGrpSpPr/>
        <p:nvPr/>
      </p:nvGrpSpPr>
      <p:grpSpPr>
        <a:xfrm>
          <a:off x="0" y="0"/>
          <a:ext cx="0" cy="0"/>
          <a:chOff x="0" y="0"/>
          <a:chExt cx="0" cy="0"/>
        </a:xfrm>
      </p:grpSpPr>
      <p:sp>
        <p:nvSpPr>
          <p:cNvPr id="235" name="Google Shape;235;p9"/>
          <p:cNvSpPr/>
          <p:nvPr/>
        </p:nvSpPr>
        <p:spPr>
          <a:xfrm rot="10800000">
            <a:off x="2330838" y="4828071"/>
            <a:ext cx="785395" cy="63894"/>
          </a:xfrm>
          <a:custGeom>
            <a:rect b="b" l="l" r="r" t="t"/>
            <a:pathLst>
              <a:path extrusionOk="0" h="1525" w="20194">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9"/>
          <p:cNvSpPr/>
          <p:nvPr/>
        </p:nvSpPr>
        <p:spPr>
          <a:xfrm>
            <a:off x="720025" y="870025"/>
            <a:ext cx="7704000" cy="3733500"/>
          </a:xfrm>
          <a:prstGeom prst="roundRect">
            <a:avLst>
              <a:gd fmla="val 14782"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
          <p:cNvSpPr txBox="1"/>
          <p:nvPr>
            <p:ph type="title"/>
          </p:nvPr>
        </p:nvSpPr>
        <p:spPr>
          <a:xfrm>
            <a:off x="1018575" y="540000"/>
            <a:ext cx="2858400" cy="563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8" name="Google Shape;238;p9"/>
          <p:cNvSpPr txBox="1"/>
          <p:nvPr>
            <p:ph idx="1" type="subTitle"/>
          </p:nvPr>
        </p:nvSpPr>
        <p:spPr>
          <a:xfrm>
            <a:off x="1408975" y="1635175"/>
            <a:ext cx="2138400" cy="21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39" name="Google Shape;239;p9"/>
          <p:cNvSpPr/>
          <p:nvPr/>
        </p:nvSpPr>
        <p:spPr>
          <a:xfrm rot="5400000">
            <a:off x="8486544" y="1018424"/>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 name="Google Shape;240;p9"/>
          <p:cNvGrpSpPr/>
          <p:nvPr/>
        </p:nvGrpSpPr>
        <p:grpSpPr>
          <a:xfrm rot="9401133">
            <a:off x="5820639" y="3418911"/>
            <a:ext cx="151728" cy="149457"/>
            <a:chOff x="8639698" y="2706690"/>
            <a:chExt cx="151720" cy="149448"/>
          </a:xfrm>
        </p:grpSpPr>
        <p:sp>
          <p:nvSpPr>
            <p:cNvPr id="241" name="Google Shape;241;p9"/>
            <p:cNvSpPr/>
            <p:nvPr/>
          </p:nvSpPr>
          <p:spPr>
            <a:xfrm>
              <a:off x="8639698" y="2706690"/>
              <a:ext cx="151720" cy="149448"/>
            </a:xfrm>
            <a:custGeom>
              <a:rect b="b" l="l" r="r" t="t"/>
              <a:pathLst>
                <a:path extrusionOk="0" h="3567" w="3901">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9"/>
            <p:cNvSpPr/>
            <p:nvPr/>
          </p:nvSpPr>
          <p:spPr>
            <a:xfrm>
              <a:off x="8640476" y="2707402"/>
              <a:ext cx="149775" cy="148736"/>
            </a:xfrm>
            <a:custGeom>
              <a:rect b="b" l="l" r="r" t="t"/>
              <a:pathLst>
                <a:path extrusionOk="0" h="3550" w="3851">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9"/>
          <p:cNvSpPr/>
          <p:nvPr/>
        </p:nvSpPr>
        <p:spPr>
          <a:xfrm rot="10800000">
            <a:off x="6062766" y="1914678"/>
            <a:ext cx="83386" cy="133737"/>
          </a:xfrm>
          <a:custGeom>
            <a:rect b="b" l="l" r="r" t="t"/>
            <a:pathLst>
              <a:path extrusionOk="0" h="3192" w="2144">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9"/>
          <p:cNvSpPr/>
          <p:nvPr/>
        </p:nvSpPr>
        <p:spPr>
          <a:xfrm rot="-8764439">
            <a:off x="1530404" y="1158943"/>
            <a:ext cx="82922" cy="134238"/>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
          <p:cNvSpPr/>
          <p:nvPr/>
        </p:nvSpPr>
        <p:spPr>
          <a:xfrm rot="-9150358">
            <a:off x="8412952" y="3700786"/>
            <a:ext cx="83386" cy="134197"/>
          </a:xfrm>
          <a:custGeom>
            <a:rect b="b" l="l" r="r" t="t"/>
            <a:pathLst>
              <a:path extrusionOk="0" h="3203" w="2144">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9"/>
          <p:cNvSpPr/>
          <p:nvPr/>
        </p:nvSpPr>
        <p:spPr>
          <a:xfrm rot="9791675">
            <a:off x="7834796" y="243954"/>
            <a:ext cx="83388" cy="133734"/>
          </a:xfrm>
          <a:custGeom>
            <a:rect b="b" l="l" r="r" t="t"/>
            <a:pathLst>
              <a:path extrusionOk="0" h="3192" w="2144">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9"/>
          <p:cNvSpPr/>
          <p:nvPr/>
        </p:nvSpPr>
        <p:spPr>
          <a:xfrm rot="10800000">
            <a:off x="5797258" y="693119"/>
            <a:ext cx="949949" cy="77427"/>
          </a:xfrm>
          <a:custGeom>
            <a:rect b="b" l="l" r="r" t="t"/>
            <a:pathLst>
              <a:path extrusionOk="0" h="1848" w="24425">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9"/>
          <p:cNvSpPr/>
          <p:nvPr/>
        </p:nvSpPr>
        <p:spPr>
          <a:xfrm rot="-9262528">
            <a:off x="4391184" y="2375628"/>
            <a:ext cx="82919" cy="134242"/>
          </a:xfrm>
          <a:custGeom>
            <a:rect b="b" l="l" r="r" t="t"/>
            <a:pathLst>
              <a:path extrusionOk="0" h="3204" w="2132">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9"/>
          <p:cNvGrpSpPr/>
          <p:nvPr/>
        </p:nvGrpSpPr>
        <p:grpSpPr>
          <a:xfrm rot="-9492235">
            <a:off x="2832237" y="4469503"/>
            <a:ext cx="142656" cy="149447"/>
            <a:chOff x="1160468" y="31374"/>
            <a:chExt cx="142658" cy="149448"/>
          </a:xfrm>
        </p:grpSpPr>
        <p:sp>
          <p:nvSpPr>
            <p:cNvPr id="250" name="Google Shape;250;p9"/>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9"/>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9"/>
          <p:cNvSpPr/>
          <p:nvPr/>
        </p:nvSpPr>
        <p:spPr>
          <a:xfrm rot="10800000">
            <a:off x="2056336" y="2228728"/>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
          <p:cNvSpPr/>
          <p:nvPr/>
        </p:nvSpPr>
        <p:spPr>
          <a:xfrm rot="10800000">
            <a:off x="6423599" y="2845378"/>
            <a:ext cx="1256306" cy="95317"/>
          </a:xfrm>
          <a:custGeom>
            <a:rect b="b" l="l" r="r" t="t"/>
            <a:pathLst>
              <a:path extrusionOk="0" h="2275" w="32302">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 name="Google Shape;254;p9"/>
          <p:cNvGrpSpPr/>
          <p:nvPr/>
        </p:nvGrpSpPr>
        <p:grpSpPr>
          <a:xfrm flipH="1" rot="-9224546">
            <a:off x="648672" y="2072276"/>
            <a:ext cx="142655" cy="149446"/>
            <a:chOff x="1160468" y="31374"/>
            <a:chExt cx="142658" cy="149448"/>
          </a:xfrm>
        </p:grpSpPr>
        <p:sp>
          <p:nvSpPr>
            <p:cNvPr id="255" name="Google Shape;255;p9"/>
            <p:cNvSpPr/>
            <p:nvPr/>
          </p:nvSpPr>
          <p:spPr>
            <a:xfrm>
              <a:off x="1160468" y="31374"/>
              <a:ext cx="142658" cy="149448"/>
            </a:xfrm>
            <a:custGeom>
              <a:rect b="b" l="l" r="r" t="t"/>
              <a:pathLst>
                <a:path extrusionOk="0" h="3567" w="3668">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9"/>
            <p:cNvSpPr/>
            <p:nvPr/>
          </p:nvSpPr>
          <p:spPr>
            <a:xfrm>
              <a:off x="1160468" y="31374"/>
              <a:ext cx="142658" cy="149448"/>
            </a:xfrm>
            <a:custGeom>
              <a:rect b="b" l="l" r="r" t="t"/>
              <a:pathLst>
                <a:path extrusionOk="0" h="3567" w="3668">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9"/>
          <p:cNvSpPr/>
          <p:nvPr/>
        </p:nvSpPr>
        <p:spPr>
          <a:xfrm rot="10800000">
            <a:off x="8352481" y="4508024"/>
            <a:ext cx="520498" cy="220046"/>
          </a:xfrm>
          <a:custGeom>
            <a:rect b="b" l="l" r="r" t="t"/>
            <a:pathLst>
              <a:path extrusionOk="0" h="5252" w="13383">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rot="-5400000">
            <a:off x="-142422" y="3669833"/>
            <a:ext cx="1125277" cy="196122"/>
          </a:xfrm>
          <a:custGeom>
            <a:rect b="b" l="l" r="r" t="t"/>
            <a:pathLst>
              <a:path extrusionOk="0" h="4681" w="28933">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rot="-9150358">
            <a:off x="1252677" y="4550936"/>
            <a:ext cx="83386" cy="134197"/>
          </a:xfrm>
          <a:custGeom>
            <a:rect b="b" l="l" r="r" t="t"/>
            <a:pathLst>
              <a:path extrusionOk="0" h="3203" w="2144">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rot="10800000">
            <a:off x="100013" y="804296"/>
            <a:ext cx="785395" cy="63894"/>
          </a:xfrm>
          <a:custGeom>
            <a:rect b="b" l="l" r="r" t="t"/>
            <a:pathLst>
              <a:path extrusionOk="0" h="1525" w="20194">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2"/>
        </a:solidFill>
      </p:bgPr>
    </p:bg>
    <p:spTree>
      <p:nvGrpSpPr>
        <p:cNvPr id="261" name="Shape 261"/>
        <p:cNvGrpSpPr/>
        <p:nvPr/>
      </p:nvGrpSpPr>
      <p:grpSpPr>
        <a:xfrm>
          <a:off x="0" y="0"/>
          <a:ext cx="0" cy="0"/>
          <a:chOff x="0" y="0"/>
          <a:chExt cx="0" cy="0"/>
        </a:xfrm>
      </p:grpSpPr>
      <p:sp>
        <p:nvSpPr>
          <p:cNvPr id="262" name="Google Shape;262;p10"/>
          <p:cNvSpPr txBox="1"/>
          <p:nvPr>
            <p:ph type="title"/>
          </p:nvPr>
        </p:nvSpPr>
        <p:spPr>
          <a:xfrm>
            <a:off x="2667075" y="776475"/>
            <a:ext cx="5409600" cy="8910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67075" y="718350"/>
            <a:ext cx="5409600" cy="48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3000"/>
              <a:buFont typeface="Spartan"/>
              <a:buNone/>
              <a:defRPr b="1" sz="3000">
                <a:solidFill>
                  <a:schemeClr val="dk1"/>
                </a:solidFill>
                <a:latin typeface="Spartan"/>
                <a:ea typeface="Spartan"/>
                <a:cs typeface="Spartan"/>
                <a:sym typeface="Spartan"/>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17925" y="1454725"/>
            <a:ext cx="7708200" cy="31488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1pPr>
            <a:lvl2pPr indent="-317500" lvl="1" marL="9144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2pPr>
            <a:lvl3pPr indent="-317500" lvl="2" marL="13716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3pPr>
            <a:lvl4pPr indent="-317500" lvl="3" marL="18288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4pPr>
            <a:lvl5pPr indent="-317500" lvl="4" marL="22860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5pPr>
            <a:lvl6pPr indent="-317500" lvl="5" marL="27432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6pPr>
            <a:lvl7pPr indent="-317500" lvl="6" marL="32004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7pPr>
            <a:lvl8pPr indent="-317500" lvl="7" marL="36576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8pPr>
            <a:lvl9pPr indent="-317500" lvl="8" marL="4114800">
              <a:lnSpc>
                <a:spcPct val="100000"/>
              </a:lnSpc>
              <a:spcBef>
                <a:spcPts val="1600"/>
              </a:spcBef>
              <a:spcAft>
                <a:spcPts val="160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hyperlink" Target="mailto:haiti.liu@mail.smu.edu" TargetMode="External"/><Relationship Id="rId4" Type="http://schemas.openxmlformats.org/officeDocument/2006/relationships/hyperlink" Target="mailto:haiti.liu@mail.smu.edu" TargetMode="External"/><Relationship Id="rId5" Type="http://schemas.openxmlformats.org/officeDocument/2006/relationships/hyperlink" Target="https://www.youtube.com/watch?v=NKKbte2gRt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1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grpSp>
        <p:nvGrpSpPr>
          <p:cNvPr id="691" name="Google Shape;691;p28"/>
          <p:cNvGrpSpPr/>
          <p:nvPr/>
        </p:nvGrpSpPr>
        <p:grpSpPr>
          <a:xfrm>
            <a:off x="3608791" y="2601118"/>
            <a:ext cx="2634182" cy="909600"/>
            <a:chOff x="3608791" y="2601118"/>
            <a:chExt cx="2634182" cy="909600"/>
          </a:xfrm>
        </p:grpSpPr>
        <p:sp>
          <p:nvSpPr>
            <p:cNvPr id="692" name="Google Shape;692;p28"/>
            <p:cNvSpPr/>
            <p:nvPr/>
          </p:nvSpPr>
          <p:spPr>
            <a:xfrm>
              <a:off x="3699573" y="2601118"/>
              <a:ext cx="2543400" cy="9096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693" name="Google Shape;693;p28"/>
            <p:cNvSpPr/>
            <p:nvPr/>
          </p:nvSpPr>
          <p:spPr>
            <a:xfrm flipH="1" rot="-3763029">
              <a:off x="3630636" y="2657216"/>
              <a:ext cx="235611" cy="1977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28"/>
          <p:cNvGrpSpPr/>
          <p:nvPr/>
        </p:nvGrpSpPr>
        <p:grpSpPr>
          <a:xfrm>
            <a:off x="2012200" y="666710"/>
            <a:ext cx="5119800" cy="1920789"/>
            <a:chOff x="2012200" y="666710"/>
            <a:chExt cx="5119800" cy="1920789"/>
          </a:xfrm>
        </p:grpSpPr>
        <p:sp>
          <p:nvSpPr>
            <p:cNvPr id="695" name="Google Shape;695;p28"/>
            <p:cNvSpPr/>
            <p:nvPr/>
          </p:nvSpPr>
          <p:spPr>
            <a:xfrm>
              <a:off x="2012200" y="666710"/>
              <a:ext cx="5119800" cy="1763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696" name="Google Shape;696;p28"/>
            <p:cNvSpPr/>
            <p:nvPr/>
          </p:nvSpPr>
          <p:spPr>
            <a:xfrm flipH="1" rot="-1797253">
              <a:off x="2392918" y="2147074"/>
              <a:ext cx="417578" cy="36035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7" name="Google Shape;697;p28"/>
          <p:cNvSpPr txBox="1"/>
          <p:nvPr>
            <p:ph type="ctrTitle"/>
          </p:nvPr>
        </p:nvSpPr>
        <p:spPr>
          <a:xfrm>
            <a:off x="2267250" y="870680"/>
            <a:ext cx="4609500" cy="135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EMPLOYEE ATTRITION</a:t>
            </a:r>
            <a:endParaRPr/>
          </a:p>
        </p:txBody>
      </p:sp>
      <p:sp>
        <p:nvSpPr>
          <p:cNvPr id="698" name="Google Shape;698;p28"/>
          <p:cNvSpPr txBox="1"/>
          <p:nvPr>
            <p:ph idx="1" type="subTitle"/>
          </p:nvPr>
        </p:nvSpPr>
        <p:spPr>
          <a:xfrm>
            <a:off x="3831650" y="2675076"/>
            <a:ext cx="2284500" cy="7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do I leave?</a:t>
            </a:r>
            <a:endParaRPr/>
          </a:p>
        </p:txBody>
      </p:sp>
      <p:pic>
        <p:nvPicPr>
          <p:cNvPr id="699" name="Google Shape;699;p28"/>
          <p:cNvPicPr preferRelativeResize="0"/>
          <p:nvPr/>
        </p:nvPicPr>
        <p:blipFill>
          <a:blip r:embed="rId3">
            <a:alphaModFix/>
          </a:blip>
          <a:stretch>
            <a:fillRect/>
          </a:stretch>
        </p:blipFill>
        <p:spPr>
          <a:xfrm>
            <a:off x="6762750" y="-12"/>
            <a:ext cx="2381250" cy="1876425"/>
          </a:xfrm>
          <a:prstGeom prst="rect">
            <a:avLst/>
          </a:prstGeom>
          <a:noFill/>
          <a:ln>
            <a:noFill/>
          </a:ln>
        </p:spPr>
      </p:pic>
      <p:grpSp>
        <p:nvGrpSpPr>
          <p:cNvPr id="700" name="Google Shape;700;p28"/>
          <p:cNvGrpSpPr/>
          <p:nvPr/>
        </p:nvGrpSpPr>
        <p:grpSpPr>
          <a:xfrm>
            <a:off x="841101" y="2299450"/>
            <a:ext cx="3722286" cy="2310600"/>
            <a:chOff x="841101" y="2299450"/>
            <a:chExt cx="3722286" cy="2310600"/>
          </a:xfrm>
        </p:grpSpPr>
        <p:cxnSp>
          <p:nvCxnSpPr>
            <p:cNvPr id="701" name="Google Shape;701;p28"/>
            <p:cNvCxnSpPr/>
            <p:nvPr/>
          </p:nvCxnSpPr>
          <p:spPr>
            <a:xfrm>
              <a:off x="1119388" y="4610050"/>
              <a:ext cx="3444000" cy="0"/>
            </a:xfrm>
            <a:prstGeom prst="straightConnector1">
              <a:avLst/>
            </a:prstGeom>
            <a:noFill/>
            <a:ln cap="flat" cmpd="sng" w="9525">
              <a:solidFill>
                <a:schemeClr val="accent5"/>
              </a:solidFill>
              <a:prstDash val="solid"/>
              <a:round/>
              <a:headEnd len="med" w="med" type="none"/>
              <a:tailEnd len="med" w="med" type="none"/>
            </a:ln>
          </p:spPr>
        </p:cxnSp>
        <p:grpSp>
          <p:nvGrpSpPr>
            <p:cNvPr id="702" name="Google Shape;702;p28"/>
            <p:cNvGrpSpPr/>
            <p:nvPr/>
          </p:nvGrpSpPr>
          <p:grpSpPr>
            <a:xfrm>
              <a:off x="841101" y="2299450"/>
              <a:ext cx="3192968" cy="2304043"/>
              <a:chOff x="238125" y="256450"/>
              <a:chExt cx="7135125" cy="5148700"/>
            </a:xfrm>
          </p:grpSpPr>
          <p:sp>
            <p:nvSpPr>
              <p:cNvPr id="703" name="Google Shape;703;p28"/>
              <p:cNvSpPr/>
              <p:nvPr/>
            </p:nvSpPr>
            <p:spPr>
              <a:xfrm>
                <a:off x="238125" y="464675"/>
                <a:ext cx="6076300" cy="4940475"/>
              </a:xfrm>
              <a:custGeom>
                <a:rect b="b" l="l" r="r" t="t"/>
                <a:pathLst>
                  <a:path extrusionOk="0" h="197619" w="243052">
                    <a:moveTo>
                      <a:pt x="72790" y="1"/>
                    </a:moveTo>
                    <a:cubicBezTo>
                      <a:pt x="51865" y="1"/>
                      <a:pt x="33710" y="17542"/>
                      <a:pt x="22559" y="35382"/>
                    </a:cubicBezTo>
                    <a:cubicBezTo>
                      <a:pt x="5272" y="63041"/>
                      <a:pt x="0" y="90700"/>
                      <a:pt x="0" y="123199"/>
                    </a:cubicBezTo>
                    <a:cubicBezTo>
                      <a:pt x="0" y="149475"/>
                      <a:pt x="6742" y="197618"/>
                      <a:pt x="89805" y="197618"/>
                    </a:cubicBezTo>
                    <a:lnTo>
                      <a:pt x="188512" y="197618"/>
                    </a:lnTo>
                    <a:cubicBezTo>
                      <a:pt x="243052" y="197618"/>
                      <a:pt x="234495" y="164946"/>
                      <a:pt x="200267" y="154574"/>
                    </a:cubicBezTo>
                    <a:cubicBezTo>
                      <a:pt x="176411" y="147314"/>
                      <a:pt x="160594" y="139189"/>
                      <a:pt x="147542" y="126224"/>
                    </a:cubicBezTo>
                    <a:cubicBezTo>
                      <a:pt x="133627" y="112395"/>
                      <a:pt x="128786" y="98997"/>
                      <a:pt x="124983" y="80241"/>
                    </a:cubicBezTo>
                    <a:cubicBezTo>
                      <a:pt x="119797" y="54052"/>
                      <a:pt x="114093" y="12305"/>
                      <a:pt x="85742" y="2278"/>
                    </a:cubicBezTo>
                    <a:cubicBezTo>
                      <a:pt x="81336" y="713"/>
                      <a:pt x="77007" y="1"/>
                      <a:pt x="727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8"/>
              <p:cNvSpPr/>
              <p:nvPr/>
            </p:nvSpPr>
            <p:spPr>
              <a:xfrm>
                <a:off x="763200" y="768450"/>
                <a:ext cx="4550750" cy="4169625"/>
              </a:xfrm>
              <a:custGeom>
                <a:rect b="b" l="l" r="r" t="t"/>
                <a:pathLst>
                  <a:path extrusionOk="0" h="166785" w="182030">
                    <a:moveTo>
                      <a:pt x="61320" y="1"/>
                    </a:moveTo>
                    <a:cubicBezTo>
                      <a:pt x="54609" y="1"/>
                      <a:pt x="47965" y="1315"/>
                      <a:pt x="42094" y="4562"/>
                    </a:cubicBezTo>
                    <a:cubicBezTo>
                      <a:pt x="31981" y="10093"/>
                      <a:pt x="24029" y="19255"/>
                      <a:pt x="18411" y="29455"/>
                    </a:cubicBezTo>
                    <a:cubicBezTo>
                      <a:pt x="12793" y="39567"/>
                      <a:pt x="9422" y="50804"/>
                      <a:pt x="6569" y="62040"/>
                    </a:cubicBezTo>
                    <a:cubicBezTo>
                      <a:pt x="2766" y="77685"/>
                      <a:pt x="0" y="88748"/>
                      <a:pt x="1988" y="104825"/>
                    </a:cubicBezTo>
                    <a:cubicBezTo>
                      <a:pt x="5273" y="131965"/>
                      <a:pt x="22387" y="155993"/>
                      <a:pt x="48922" y="162303"/>
                    </a:cubicBezTo>
                    <a:cubicBezTo>
                      <a:pt x="64129" y="165945"/>
                      <a:pt x="78523" y="166784"/>
                      <a:pt x="93940" y="166784"/>
                    </a:cubicBezTo>
                    <a:cubicBezTo>
                      <a:pt x="105599" y="166784"/>
                      <a:pt x="117843" y="166304"/>
                      <a:pt x="131466" y="166192"/>
                    </a:cubicBezTo>
                    <a:cubicBezTo>
                      <a:pt x="143567" y="166020"/>
                      <a:pt x="182030" y="161352"/>
                      <a:pt x="171917" y="140608"/>
                    </a:cubicBezTo>
                    <a:cubicBezTo>
                      <a:pt x="166990" y="130582"/>
                      <a:pt x="146246" y="133607"/>
                      <a:pt x="123860" y="110097"/>
                    </a:cubicBezTo>
                    <a:cubicBezTo>
                      <a:pt x="110895" y="96527"/>
                      <a:pt x="105450" y="84772"/>
                      <a:pt x="101819" y="67140"/>
                    </a:cubicBezTo>
                    <a:cubicBezTo>
                      <a:pt x="98708" y="52187"/>
                      <a:pt x="87039" y="2228"/>
                      <a:pt x="66382" y="240"/>
                    </a:cubicBezTo>
                    <a:cubicBezTo>
                      <a:pt x="64698" y="84"/>
                      <a:pt x="63007" y="1"/>
                      <a:pt x="613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8"/>
              <p:cNvSpPr/>
              <p:nvPr/>
            </p:nvSpPr>
            <p:spPr>
              <a:xfrm>
                <a:off x="2083475" y="450300"/>
                <a:ext cx="693650" cy="647500"/>
              </a:xfrm>
              <a:custGeom>
                <a:rect b="b" l="l" r="r" t="t"/>
                <a:pathLst>
                  <a:path extrusionOk="0" h="25900" w="27746">
                    <a:moveTo>
                      <a:pt x="18104" y="1"/>
                    </a:moveTo>
                    <a:cubicBezTo>
                      <a:pt x="17227" y="1"/>
                      <a:pt x="4453" y="162"/>
                      <a:pt x="865" y="9509"/>
                    </a:cubicBezTo>
                    <a:cubicBezTo>
                      <a:pt x="0" y="12015"/>
                      <a:pt x="6569" y="23684"/>
                      <a:pt x="9508" y="25153"/>
                    </a:cubicBezTo>
                    <a:cubicBezTo>
                      <a:pt x="10562" y="25669"/>
                      <a:pt x="11872" y="25900"/>
                      <a:pt x="13271" y="25900"/>
                    </a:cubicBezTo>
                    <a:cubicBezTo>
                      <a:pt x="17267" y="25900"/>
                      <a:pt x="21997" y="24019"/>
                      <a:pt x="23597" y="21523"/>
                    </a:cubicBezTo>
                    <a:cubicBezTo>
                      <a:pt x="27746" y="15040"/>
                      <a:pt x="18152" y="1"/>
                      <a:pt x="18152" y="1"/>
                    </a:cubicBezTo>
                    <a:cubicBezTo>
                      <a:pt x="18152" y="1"/>
                      <a:pt x="18135" y="1"/>
                      <a:pt x="18104" y="1"/>
                    </a:cubicBezTo>
                    <a:close/>
                  </a:path>
                </a:pathLst>
              </a:custGeom>
              <a:solidFill>
                <a:srgbClr val="9950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8"/>
              <p:cNvSpPr/>
              <p:nvPr/>
            </p:nvSpPr>
            <p:spPr>
              <a:xfrm>
                <a:off x="2066175" y="977550"/>
                <a:ext cx="520800" cy="511400"/>
              </a:xfrm>
              <a:custGeom>
                <a:rect b="b" l="l" r="r" t="t"/>
                <a:pathLst>
                  <a:path extrusionOk="0" h="20456" w="20832">
                    <a:moveTo>
                      <a:pt x="865" y="1"/>
                    </a:moveTo>
                    <a:lnTo>
                      <a:pt x="1" y="11669"/>
                    </a:lnTo>
                    <a:cubicBezTo>
                      <a:pt x="1" y="11669"/>
                      <a:pt x="3491" y="20456"/>
                      <a:pt x="10074" y="20456"/>
                    </a:cubicBezTo>
                    <a:cubicBezTo>
                      <a:pt x="13043" y="20456"/>
                      <a:pt x="16641" y="18669"/>
                      <a:pt x="20831" y="13484"/>
                    </a:cubicBezTo>
                    <a:lnTo>
                      <a:pt x="20226" y="606"/>
                    </a:lnTo>
                    <a:lnTo>
                      <a:pt x="865" y="1"/>
                    </a:lnTo>
                    <a:close/>
                  </a:path>
                </a:pathLst>
              </a:custGeom>
              <a:solidFill>
                <a:srgbClr val="9950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8"/>
              <p:cNvSpPr/>
              <p:nvPr/>
            </p:nvSpPr>
            <p:spPr>
              <a:xfrm>
                <a:off x="1895550" y="256450"/>
                <a:ext cx="790825" cy="819125"/>
              </a:xfrm>
              <a:custGeom>
                <a:rect b="b" l="l" r="r" t="t"/>
                <a:pathLst>
                  <a:path extrusionOk="0" h="32765" w="31633">
                    <a:moveTo>
                      <a:pt x="28515" y="1"/>
                    </a:moveTo>
                    <a:cubicBezTo>
                      <a:pt x="25168" y="1"/>
                      <a:pt x="19800" y="2884"/>
                      <a:pt x="15988" y="3520"/>
                    </a:cubicBezTo>
                    <a:cubicBezTo>
                      <a:pt x="12358" y="4038"/>
                      <a:pt x="6394" y="3952"/>
                      <a:pt x="4665" y="7409"/>
                    </a:cubicBezTo>
                    <a:cubicBezTo>
                      <a:pt x="3122" y="10425"/>
                      <a:pt x="3230" y="10709"/>
                      <a:pt x="3325" y="10709"/>
                    </a:cubicBezTo>
                    <a:cubicBezTo>
                      <a:pt x="3327" y="10709"/>
                      <a:pt x="3329" y="10709"/>
                      <a:pt x="3332" y="10709"/>
                    </a:cubicBezTo>
                    <a:lnTo>
                      <a:pt x="3332" y="10709"/>
                    </a:lnTo>
                    <a:cubicBezTo>
                      <a:pt x="1194" y="11585"/>
                      <a:pt x="1" y="13905"/>
                      <a:pt x="516" y="16226"/>
                    </a:cubicBezTo>
                    <a:cubicBezTo>
                      <a:pt x="1035" y="20288"/>
                      <a:pt x="2245" y="22017"/>
                      <a:pt x="3628" y="25387"/>
                    </a:cubicBezTo>
                    <a:cubicBezTo>
                      <a:pt x="5097" y="29018"/>
                      <a:pt x="6394" y="31438"/>
                      <a:pt x="8209" y="32302"/>
                    </a:cubicBezTo>
                    <a:cubicBezTo>
                      <a:pt x="8912" y="32622"/>
                      <a:pt x="9639" y="32764"/>
                      <a:pt x="10284" y="32764"/>
                    </a:cubicBezTo>
                    <a:cubicBezTo>
                      <a:pt x="11385" y="32764"/>
                      <a:pt x="12249" y="32351"/>
                      <a:pt x="12358" y="31697"/>
                    </a:cubicBezTo>
                    <a:cubicBezTo>
                      <a:pt x="12790" y="29623"/>
                      <a:pt x="7604" y="25474"/>
                      <a:pt x="9938" y="23832"/>
                    </a:cubicBezTo>
                    <a:lnTo>
                      <a:pt x="11839" y="22535"/>
                    </a:lnTo>
                    <a:cubicBezTo>
                      <a:pt x="11753" y="22017"/>
                      <a:pt x="11580" y="21584"/>
                      <a:pt x="11407" y="21152"/>
                    </a:cubicBezTo>
                    <a:cubicBezTo>
                      <a:pt x="9678" y="17695"/>
                      <a:pt x="12790" y="18041"/>
                      <a:pt x="13049" y="16312"/>
                    </a:cubicBezTo>
                    <a:cubicBezTo>
                      <a:pt x="13654" y="13287"/>
                      <a:pt x="14778" y="12336"/>
                      <a:pt x="19445" y="11558"/>
                    </a:cubicBezTo>
                    <a:cubicBezTo>
                      <a:pt x="20186" y="11459"/>
                      <a:pt x="21012" y="11445"/>
                      <a:pt x="21863" y="11445"/>
                    </a:cubicBezTo>
                    <a:cubicBezTo>
                      <a:pt x="22204" y="11445"/>
                      <a:pt x="22549" y="11447"/>
                      <a:pt x="22894" y="11447"/>
                    </a:cubicBezTo>
                    <a:cubicBezTo>
                      <a:pt x="24707" y="11447"/>
                      <a:pt x="26533" y="11385"/>
                      <a:pt x="27829" y="10607"/>
                    </a:cubicBezTo>
                    <a:cubicBezTo>
                      <a:pt x="31632" y="8533"/>
                      <a:pt x="31632" y="1273"/>
                      <a:pt x="30422" y="495"/>
                    </a:cubicBezTo>
                    <a:cubicBezTo>
                      <a:pt x="29915" y="146"/>
                      <a:pt x="29266" y="1"/>
                      <a:pt x="285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8"/>
              <p:cNvSpPr/>
              <p:nvPr/>
            </p:nvSpPr>
            <p:spPr>
              <a:xfrm>
                <a:off x="2044575" y="822200"/>
                <a:ext cx="188025" cy="188900"/>
              </a:xfrm>
              <a:custGeom>
                <a:rect b="b" l="l" r="r" t="t"/>
                <a:pathLst>
                  <a:path extrusionOk="0" h="7556" w="7521">
                    <a:moveTo>
                      <a:pt x="2585" y="1"/>
                    </a:moveTo>
                    <a:cubicBezTo>
                      <a:pt x="1833" y="1"/>
                      <a:pt x="1268" y="485"/>
                      <a:pt x="865" y="1202"/>
                    </a:cubicBezTo>
                    <a:cubicBezTo>
                      <a:pt x="1" y="3017"/>
                      <a:pt x="2594" y="6388"/>
                      <a:pt x="3631" y="6906"/>
                    </a:cubicBezTo>
                    <a:cubicBezTo>
                      <a:pt x="4500" y="7341"/>
                      <a:pt x="5279" y="7556"/>
                      <a:pt x="5907" y="7556"/>
                    </a:cubicBezTo>
                    <a:cubicBezTo>
                      <a:pt x="6903" y="7556"/>
                      <a:pt x="7520" y="7016"/>
                      <a:pt x="7520" y="5956"/>
                    </a:cubicBezTo>
                    <a:lnTo>
                      <a:pt x="5187" y="1461"/>
                    </a:lnTo>
                    <a:cubicBezTo>
                      <a:pt x="4145" y="420"/>
                      <a:pt x="3285" y="1"/>
                      <a:pt x="2585" y="1"/>
                    </a:cubicBezTo>
                    <a:close/>
                  </a:path>
                </a:pathLst>
              </a:custGeom>
              <a:solidFill>
                <a:srgbClr val="9950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8"/>
              <p:cNvSpPr/>
              <p:nvPr/>
            </p:nvSpPr>
            <p:spPr>
              <a:xfrm>
                <a:off x="2303875" y="1066150"/>
                <a:ext cx="272300" cy="54050"/>
              </a:xfrm>
              <a:custGeom>
                <a:rect b="b" l="l" r="r" t="t"/>
                <a:pathLst>
                  <a:path extrusionOk="0" fill="none" h="2162" w="10892">
                    <a:moveTo>
                      <a:pt x="10891" y="519"/>
                    </a:moveTo>
                    <a:cubicBezTo>
                      <a:pt x="3631" y="2161"/>
                      <a:pt x="1" y="1"/>
                      <a:pt x="1" y="1"/>
                    </a:cubicBezTo>
                  </a:path>
                </a:pathLst>
              </a:custGeom>
              <a:noFill/>
              <a:ln cap="flat" cmpd="sng" w="19450">
                <a:solidFill>
                  <a:srgbClr val="6D22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8"/>
              <p:cNvSpPr/>
              <p:nvPr/>
            </p:nvSpPr>
            <p:spPr>
              <a:xfrm>
                <a:off x="2513475" y="677200"/>
                <a:ext cx="86475" cy="168575"/>
              </a:xfrm>
              <a:custGeom>
                <a:rect b="b" l="l" r="r" t="t"/>
                <a:pathLst>
                  <a:path extrusionOk="0" fill="none" h="6743" w="3459">
                    <a:moveTo>
                      <a:pt x="1" y="1"/>
                    </a:moveTo>
                    <a:cubicBezTo>
                      <a:pt x="1" y="1"/>
                      <a:pt x="3458" y="3717"/>
                      <a:pt x="3458" y="4927"/>
                    </a:cubicBezTo>
                    <a:cubicBezTo>
                      <a:pt x="3372" y="6137"/>
                      <a:pt x="606" y="6742"/>
                      <a:pt x="606" y="6742"/>
                    </a:cubicBezTo>
                  </a:path>
                </a:pathLst>
              </a:custGeom>
              <a:noFill/>
              <a:ln cap="flat" cmpd="sng" w="19450">
                <a:solidFill>
                  <a:srgbClr val="6D221D"/>
                </a:solidFill>
                <a:prstDash val="solid"/>
                <a:miter lim="864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8"/>
              <p:cNvSpPr/>
              <p:nvPr/>
            </p:nvSpPr>
            <p:spPr>
              <a:xfrm>
                <a:off x="2567500" y="626075"/>
                <a:ext cx="30275" cy="44125"/>
              </a:xfrm>
              <a:custGeom>
                <a:rect b="b" l="l" r="r" t="t"/>
                <a:pathLst>
                  <a:path extrusionOk="0" h="1765" w="1211">
                    <a:moveTo>
                      <a:pt x="414" y="1"/>
                    </a:moveTo>
                    <a:cubicBezTo>
                      <a:pt x="331" y="1"/>
                      <a:pt x="245" y="22"/>
                      <a:pt x="173" y="58"/>
                    </a:cubicBezTo>
                    <a:cubicBezTo>
                      <a:pt x="87" y="58"/>
                      <a:pt x="1" y="317"/>
                      <a:pt x="1" y="490"/>
                    </a:cubicBezTo>
                    <a:cubicBezTo>
                      <a:pt x="1" y="663"/>
                      <a:pt x="87" y="749"/>
                      <a:pt x="173" y="922"/>
                    </a:cubicBezTo>
                    <a:cubicBezTo>
                      <a:pt x="260" y="1095"/>
                      <a:pt x="346" y="1354"/>
                      <a:pt x="433" y="1527"/>
                    </a:cubicBezTo>
                    <a:cubicBezTo>
                      <a:pt x="433" y="1613"/>
                      <a:pt x="519" y="1700"/>
                      <a:pt x="606" y="1700"/>
                    </a:cubicBezTo>
                    <a:cubicBezTo>
                      <a:pt x="692" y="1743"/>
                      <a:pt x="757" y="1765"/>
                      <a:pt x="811" y="1765"/>
                    </a:cubicBezTo>
                    <a:cubicBezTo>
                      <a:pt x="865" y="1765"/>
                      <a:pt x="908" y="1743"/>
                      <a:pt x="951" y="1700"/>
                    </a:cubicBezTo>
                    <a:cubicBezTo>
                      <a:pt x="1038" y="1613"/>
                      <a:pt x="1124" y="1527"/>
                      <a:pt x="1211" y="1441"/>
                    </a:cubicBezTo>
                    <a:lnTo>
                      <a:pt x="1211" y="1268"/>
                    </a:lnTo>
                    <a:cubicBezTo>
                      <a:pt x="1211" y="1181"/>
                      <a:pt x="1211" y="1181"/>
                      <a:pt x="1211" y="1095"/>
                    </a:cubicBezTo>
                    <a:lnTo>
                      <a:pt x="951" y="663"/>
                    </a:lnTo>
                    <a:cubicBezTo>
                      <a:pt x="865" y="490"/>
                      <a:pt x="778" y="317"/>
                      <a:pt x="692" y="144"/>
                    </a:cubicBezTo>
                    <a:cubicBezTo>
                      <a:pt x="641" y="43"/>
                      <a:pt x="531" y="1"/>
                      <a:pt x="4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8"/>
              <p:cNvSpPr/>
              <p:nvPr/>
            </p:nvSpPr>
            <p:spPr>
              <a:xfrm>
                <a:off x="2517800" y="560525"/>
                <a:ext cx="71325" cy="34600"/>
              </a:xfrm>
              <a:custGeom>
                <a:rect b="b" l="l" r="r" t="t"/>
                <a:pathLst>
                  <a:path extrusionOk="0" fill="none" h="1384" w="2853">
                    <a:moveTo>
                      <a:pt x="1" y="1383"/>
                    </a:moveTo>
                    <a:cubicBezTo>
                      <a:pt x="519" y="346"/>
                      <a:pt x="1816" y="0"/>
                      <a:pt x="2853" y="605"/>
                    </a:cubicBezTo>
                  </a:path>
                </a:pathLst>
              </a:custGeom>
              <a:solidFill>
                <a:schemeClr val="dk2"/>
              </a:solidFill>
              <a:ln cap="rnd" cmpd="sng" w="12975">
                <a:solidFill>
                  <a:srgbClr val="2122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8"/>
              <p:cNvSpPr/>
              <p:nvPr/>
            </p:nvSpPr>
            <p:spPr>
              <a:xfrm>
                <a:off x="2357900" y="713100"/>
                <a:ext cx="30275" cy="44075"/>
              </a:xfrm>
              <a:custGeom>
                <a:rect b="b" l="l" r="r" t="t"/>
                <a:pathLst>
                  <a:path extrusionOk="0" h="1763" w="1211">
                    <a:moveTo>
                      <a:pt x="397" y="0"/>
                    </a:moveTo>
                    <a:cubicBezTo>
                      <a:pt x="352" y="0"/>
                      <a:pt x="306" y="11"/>
                      <a:pt x="260" y="34"/>
                    </a:cubicBezTo>
                    <a:cubicBezTo>
                      <a:pt x="87" y="120"/>
                      <a:pt x="1" y="293"/>
                      <a:pt x="1" y="466"/>
                    </a:cubicBezTo>
                    <a:lnTo>
                      <a:pt x="87" y="466"/>
                    </a:lnTo>
                    <a:cubicBezTo>
                      <a:pt x="173" y="812"/>
                      <a:pt x="346" y="1158"/>
                      <a:pt x="433" y="1590"/>
                    </a:cubicBezTo>
                    <a:cubicBezTo>
                      <a:pt x="519" y="1676"/>
                      <a:pt x="606" y="1676"/>
                      <a:pt x="692" y="1763"/>
                    </a:cubicBezTo>
                    <a:lnTo>
                      <a:pt x="951" y="1763"/>
                    </a:lnTo>
                    <a:cubicBezTo>
                      <a:pt x="1038" y="1676"/>
                      <a:pt x="1124" y="1676"/>
                      <a:pt x="1211" y="1590"/>
                    </a:cubicBezTo>
                    <a:cubicBezTo>
                      <a:pt x="1211" y="1503"/>
                      <a:pt x="1211" y="1330"/>
                      <a:pt x="1211" y="1244"/>
                    </a:cubicBezTo>
                    <a:cubicBezTo>
                      <a:pt x="1124" y="1071"/>
                      <a:pt x="1038" y="812"/>
                      <a:pt x="951" y="639"/>
                    </a:cubicBezTo>
                    <a:cubicBezTo>
                      <a:pt x="865" y="553"/>
                      <a:pt x="778" y="380"/>
                      <a:pt x="692" y="207"/>
                    </a:cubicBezTo>
                    <a:cubicBezTo>
                      <a:pt x="629" y="80"/>
                      <a:pt x="519"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8"/>
              <p:cNvSpPr/>
              <p:nvPr/>
            </p:nvSpPr>
            <p:spPr>
              <a:xfrm>
                <a:off x="2288750" y="633975"/>
                <a:ext cx="86450" cy="62700"/>
              </a:xfrm>
              <a:custGeom>
                <a:rect b="b" l="l" r="r" t="t"/>
                <a:pathLst>
                  <a:path extrusionOk="0" fill="none" h="2508" w="3458">
                    <a:moveTo>
                      <a:pt x="3458" y="347"/>
                    </a:moveTo>
                    <a:cubicBezTo>
                      <a:pt x="3458" y="347"/>
                      <a:pt x="1556" y="1"/>
                      <a:pt x="1" y="2507"/>
                    </a:cubicBezTo>
                  </a:path>
                </a:pathLst>
              </a:custGeom>
              <a:solidFill>
                <a:schemeClr val="dk2"/>
              </a:solidFill>
              <a:ln cap="rnd" cmpd="sng" w="12975">
                <a:solidFill>
                  <a:srgbClr val="2122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8"/>
              <p:cNvSpPr/>
              <p:nvPr/>
            </p:nvSpPr>
            <p:spPr>
              <a:xfrm>
                <a:off x="2828975" y="1893750"/>
                <a:ext cx="2195425" cy="1285725"/>
              </a:xfrm>
              <a:custGeom>
                <a:rect b="b" l="l" r="r" t="t"/>
                <a:pathLst>
                  <a:path extrusionOk="0" h="51429" w="87817">
                    <a:moveTo>
                      <a:pt x="75111" y="1"/>
                    </a:moveTo>
                    <a:cubicBezTo>
                      <a:pt x="75111" y="1"/>
                      <a:pt x="44168" y="22828"/>
                      <a:pt x="39641" y="22828"/>
                    </a:cubicBezTo>
                    <a:cubicBezTo>
                      <a:pt x="39591" y="22828"/>
                      <a:pt x="39544" y="22825"/>
                      <a:pt x="39500" y="22819"/>
                    </a:cubicBezTo>
                    <a:cubicBezTo>
                      <a:pt x="36216" y="22387"/>
                      <a:pt x="24807" y="433"/>
                      <a:pt x="24807" y="433"/>
                    </a:cubicBezTo>
                    <a:lnTo>
                      <a:pt x="0" y="15559"/>
                    </a:lnTo>
                    <a:cubicBezTo>
                      <a:pt x="0" y="15559"/>
                      <a:pt x="18497" y="51429"/>
                      <a:pt x="38377" y="51429"/>
                    </a:cubicBezTo>
                    <a:cubicBezTo>
                      <a:pt x="58256" y="51429"/>
                      <a:pt x="87817" y="15559"/>
                      <a:pt x="87817" y="15559"/>
                    </a:cubicBezTo>
                    <a:lnTo>
                      <a:pt x="75111" y="1"/>
                    </a:lnTo>
                    <a:close/>
                  </a:path>
                </a:pathLst>
              </a:custGeom>
              <a:solidFill>
                <a:srgbClr val="9950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8"/>
              <p:cNvSpPr/>
              <p:nvPr/>
            </p:nvSpPr>
            <p:spPr>
              <a:xfrm>
                <a:off x="1495725" y="1269275"/>
                <a:ext cx="1869150" cy="2549800"/>
              </a:xfrm>
              <a:custGeom>
                <a:rect b="b" l="l" r="r" t="t"/>
                <a:pathLst>
                  <a:path extrusionOk="0" h="101992" w="74766">
                    <a:moveTo>
                      <a:pt x="22819" y="0"/>
                    </a:moveTo>
                    <a:cubicBezTo>
                      <a:pt x="22819" y="0"/>
                      <a:pt x="3976" y="20831"/>
                      <a:pt x="1902" y="44081"/>
                    </a:cubicBezTo>
                    <a:cubicBezTo>
                      <a:pt x="260" y="63356"/>
                      <a:pt x="0" y="82717"/>
                      <a:pt x="951" y="101992"/>
                    </a:cubicBezTo>
                    <a:lnTo>
                      <a:pt x="74766" y="97065"/>
                    </a:lnTo>
                    <a:cubicBezTo>
                      <a:pt x="74766" y="97065"/>
                      <a:pt x="70358" y="56355"/>
                      <a:pt x="66814" y="32499"/>
                    </a:cubicBezTo>
                    <a:cubicBezTo>
                      <a:pt x="63011" y="6915"/>
                      <a:pt x="43563" y="1815"/>
                      <a:pt x="43563" y="1815"/>
                    </a:cubicBezTo>
                    <a:cubicBezTo>
                      <a:pt x="43563" y="1815"/>
                      <a:pt x="40711" y="4581"/>
                      <a:pt x="34228" y="4841"/>
                    </a:cubicBezTo>
                    <a:cubicBezTo>
                      <a:pt x="33952" y="4852"/>
                      <a:pt x="33682" y="4857"/>
                      <a:pt x="33418" y="4857"/>
                    </a:cubicBezTo>
                    <a:cubicBezTo>
                      <a:pt x="25490" y="4857"/>
                      <a:pt x="22819" y="0"/>
                      <a:pt x="228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8"/>
              <p:cNvSpPr/>
              <p:nvPr/>
            </p:nvSpPr>
            <p:spPr>
              <a:xfrm>
                <a:off x="1966800" y="3281000"/>
                <a:ext cx="1048025" cy="75675"/>
              </a:xfrm>
              <a:custGeom>
                <a:rect b="b" l="l" r="r" t="t"/>
                <a:pathLst>
                  <a:path extrusionOk="0" h="3027" w="41921">
                    <a:moveTo>
                      <a:pt x="2161" y="1"/>
                    </a:moveTo>
                    <a:cubicBezTo>
                      <a:pt x="951" y="87"/>
                      <a:pt x="0" y="1125"/>
                      <a:pt x="0" y="2421"/>
                    </a:cubicBezTo>
                    <a:lnTo>
                      <a:pt x="41920" y="3026"/>
                    </a:lnTo>
                    <a:lnTo>
                      <a:pt x="41920" y="606"/>
                    </a:lnTo>
                    <a:lnTo>
                      <a:pt x="2161" y="1"/>
                    </a:lnTo>
                    <a:close/>
                  </a:path>
                </a:pathLst>
              </a:custGeom>
              <a:solidFill>
                <a:srgbClr val="DCDD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8"/>
              <p:cNvSpPr/>
              <p:nvPr/>
            </p:nvSpPr>
            <p:spPr>
              <a:xfrm>
                <a:off x="2828975" y="2341050"/>
                <a:ext cx="1689800" cy="1030750"/>
              </a:xfrm>
              <a:custGeom>
                <a:rect b="b" l="l" r="r" t="t"/>
                <a:pathLst>
                  <a:path extrusionOk="0" h="41230" w="67592">
                    <a:moveTo>
                      <a:pt x="15212" y="0"/>
                    </a:moveTo>
                    <a:cubicBezTo>
                      <a:pt x="13311" y="87"/>
                      <a:pt x="11669" y="1383"/>
                      <a:pt x="11150" y="3198"/>
                    </a:cubicBezTo>
                    <a:lnTo>
                      <a:pt x="0" y="40451"/>
                    </a:lnTo>
                    <a:lnTo>
                      <a:pt x="55836" y="41229"/>
                    </a:lnTo>
                    <a:lnTo>
                      <a:pt x="67246" y="3112"/>
                    </a:lnTo>
                    <a:cubicBezTo>
                      <a:pt x="67591" y="1988"/>
                      <a:pt x="66813" y="778"/>
                      <a:pt x="65690" y="692"/>
                    </a:cubicBezTo>
                    <a:lnTo>
                      <a:pt x="1521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8"/>
              <p:cNvSpPr/>
              <p:nvPr/>
            </p:nvSpPr>
            <p:spPr>
              <a:xfrm>
                <a:off x="2891625" y="2343200"/>
                <a:ext cx="1691975" cy="1030750"/>
              </a:xfrm>
              <a:custGeom>
                <a:rect b="b" l="l" r="r" t="t"/>
                <a:pathLst>
                  <a:path extrusionOk="0" h="41230" w="67679">
                    <a:moveTo>
                      <a:pt x="15299" y="1"/>
                    </a:moveTo>
                    <a:cubicBezTo>
                      <a:pt x="13311" y="1"/>
                      <a:pt x="11669" y="1297"/>
                      <a:pt x="11237" y="3112"/>
                    </a:cubicBezTo>
                    <a:lnTo>
                      <a:pt x="1" y="40452"/>
                    </a:lnTo>
                    <a:lnTo>
                      <a:pt x="55837" y="41230"/>
                    </a:lnTo>
                    <a:lnTo>
                      <a:pt x="67246" y="3026"/>
                    </a:lnTo>
                    <a:cubicBezTo>
                      <a:pt x="67678" y="1902"/>
                      <a:pt x="66900" y="779"/>
                      <a:pt x="65690" y="692"/>
                    </a:cubicBezTo>
                    <a:lnTo>
                      <a:pt x="152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8"/>
              <p:cNvSpPr/>
              <p:nvPr/>
            </p:nvSpPr>
            <p:spPr>
              <a:xfrm>
                <a:off x="3686825" y="2734325"/>
                <a:ext cx="203150" cy="159925"/>
              </a:xfrm>
              <a:custGeom>
                <a:rect b="b" l="l" r="r" t="t"/>
                <a:pathLst>
                  <a:path extrusionOk="0" h="6397" w="8126">
                    <a:moveTo>
                      <a:pt x="4754" y="0"/>
                    </a:moveTo>
                    <a:cubicBezTo>
                      <a:pt x="2766" y="0"/>
                      <a:pt x="951" y="1210"/>
                      <a:pt x="432" y="3112"/>
                    </a:cubicBezTo>
                    <a:cubicBezTo>
                      <a:pt x="0" y="4927"/>
                      <a:pt x="1470" y="6396"/>
                      <a:pt x="3458" y="6396"/>
                    </a:cubicBezTo>
                    <a:cubicBezTo>
                      <a:pt x="5446" y="6396"/>
                      <a:pt x="7261" y="5186"/>
                      <a:pt x="7779" y="3285"/>
                    </a:cubicBezTo>
                    <a:cubicBezTo>
                      <a:pt x="8125" y="1556"/>
                      <a:pt x="6829" y="87"/>
                      <a:pt x="47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8"/>
              <p:cNvSpPr/>
              <p:nvPr/>
            </p:nvSpPr>
            <p:spPr>
              <a:xfrm>
                <a:off x="2586950" y="1313075"/>
                <a:ext cx="1039400" cy="945875"/>
              </a:xfrm>
              <a:custGeom>
                <a:rect b="b" l="l" r="r" t="t"/>
                <a:pathLst>
                  <a:path extrusionOk="0" h="37835" w="41576">
                    <a:moveTo>
                      <a:pt x="2206" y="0"/>
                    </a:moveTo>
                    <a:cubicBezTo>
                      <a:pt x="1455" y="0"/>
                      <a:pt x="718" y="21"/>
                      <a:pt x="0" y="63"/>
                    </a:cubicBezTo>
                    <a:lnTo>
                      <a:pt x="22560" y="37835"/>
                    </a:lnTo>
                    <a:lnTo>
                      <a:pt x="41575" y="32995"/>
                    </a:lnTo>
                    <a:cubicBezTo>
                      <a:pt x="41575" y="32995"/>
                      <a:pt x="35784" y="13806"/>
                      <a:pt x="21955" y="4817"/>
                    </a:cubicBezTo>
                    <a:cubicBezTo>
                      <a:pt x="17275" y="1775"/>
                      <a:pt x="9146" y="0"/>
                      <a:pt x="22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8"/>
              <p:cNvSpPr/>
              <p:nvPr/>
            </p:nvSpPr>
            <p:spPr>
              <a:xfrm>
                <a:off x="886375" y="2215725"/>
                <a:ext cx="1672500" cy="1404075"/>
              </a:xfrm>
              <a:custGeom>
                <a:rect b="b" l="l" r="r" t="t"/>
                <a:pathLst>
                  <a:path extrusionOk="0" h="56163" w="66900">
                    <a:moveTo>
                      <a:pt x="11237" y="0"/>
                    </a:moveTo>
                    <a:cubicBezTo>
                      <a:pt x="11237" y="0"/>
                      <a:pt x="0" y="37512"/>
                      <a:pt x="9854" y="49872"/>
                    </a:cubicBezTo>
                    <a:cubicBezTo>
                      <a:pt x="14048" y="55066"/>
                      <a:pt x="32440" y="56163"/>
                      <a:pt x="47222" y="56163"/>
                    </a:cubicBezTo>
                    <a:cubicBezTo>
                      <a:pt x="58024" y="56163"/>
                      <a:pt x="66900" y="55577"/>
                      <a:pt x="66900" y="55577"/>
                    </a:cubicBezTo>
                    <a:lnTo>
                      <a:pt x="65430" y="36907"/>
                    </a:lnTo>
                    <a:cubicBezTo>
                      <a:pt x="65430" y="36907"/>
                      <a:pt x="37253" y="32931"/>
                      <a:pt x="36302" y="29647"/>
                    </a:cubicBezTo>
                    <a:cubicBezTo>
                      <a:pt x="35006" y="25325"/>
                      <a:pt x="40538" y="5705"/>
                      <a:pt x="40538" y="5705"/>
                    </a:cubicBezTo>
                    <a:lnTo>
                      <a:pt x="11237" y="0"/>
                    </a:lnTo>
                    <a:close/>
                  </a:path>
                </a:pathLst>
              </a:custGeom>
              <a:solidFill>
                <a:srgbClr val="9950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8"/>
              <p:cNvSpPr/>
              <p:nvPr/>
            </p:nvSpPr>
            <p:spPr>
              <a:xfrm>
                <a:off x="2375175" y="3131925"/>
                <a:ext cx="900575" cy="472625"/>
              </a:xfrm>
              <a:custGeom>
                <a:rect b="b" l="l" r="r" t="t"/>
                <a:pathLst>
                  <a:path extrusionOk="0" h="18905" w="36023">
                    <a:moveTo>
                      <a:pt x="21319" y="13187"/>
                    </a:moveTo>
                    <a:lnTo>
                      <a:pt x="21319" y="13187"/>
                    </a:lnTo>
                    <a:cubicBezTo>
                      <a:pt x="21008" y="13320"/>
                      <a:pt x="20832" y="13397"/>
                      <a:pt x="20832" y="13397"/>
                    </a:cubicBezTo>
                    <a:cubicBezTo>
                      <a:pt x="20872" y="13340"/>
                      <a:pt x="21043" y="13270"/>
                      <a:pt x="21319" y="13187"/>
                    </a:cubicBezTo>
                    <a:close/>
                    <a:moveTo>
                      <a:pt x="1" y="0"/>
                    </a:moveTo>
                    <a:lnTo>
                      <a:pt x="2594" y="18756"/>
                    </a:lnTo>
                    <a:cubicBezTo>
                      <a:pt x="4142" y="18855"/>
                      <a:pt x="5695" y="18905"/>
                      <a:pt x="7249" y="18905"/>
                    </a:cubicBezTo>
                    <a:cubicBezTo>
                      <a:pt x="12459" y="18905"/>
                      <a:pt x="17673" y="18352"/>
                      <a:pt x="22733" y="17287"/>
                    </a:cubicBezTo>
                    <a:cubicBezTo>
                      <a:pt x="23951" y="16962"/>
                      <a:pt x="30665" y="13889"/>
                      <a:pt x="31255" y="12157"/>
                    </a:cubicBezTo>
                    <a:lnTo>
                      <a:pt x="31255" y="12157"/>
                    </a:lnTo>
                    <a:cubicBezTo>
                      <a:pt x="32582" y="11346"/>
                      <a:pt x="33549" y="10579"/>
                      <a:pt x="33819" y="10001"/>
                    </a:cubicBezTo>
                    <a:lnTo>
                      <a:pt x="33819" y="10001"/>
                    </a:lnTo>
                    <a:cubicBezTo>
                      <a:pt x="35177" y="9459"/>
                      <a:pt x="36023" y="8884"/>
                      <a:pt x="35871" y="8298"/>
                    </a:cubicBezTo>
                    <a:cubicBezTo>
                      <a:pt x="35797" y="7944"/>
                      <a:pt x="35076" y="7783"/>
                      <a:pt x="33992" y="7747"/>
                    </a:cubicBezTo>
                    <a:lnTo>
                      <a:pt x="33992" y="7747"/>
                    </a:lnTo>
                    <a:cubicBezTo>
                      <a:pt x="34167" y="7601"/>
                      <a:pt x="34252" y="7439"/>
                      <a:pt x="34229" y="7260"/>
                    </a:cubicBezTo>
                    <a:cubicBezTo>
                      <a:pt x="34056" y="6223"/>
                      <a:pt x="30166" y="5878"/>
                      <a:pt x="27746" y="5878"/>
                    </a:cubicBezTo>
                    <a:cubicBezTo>
                      <a:pt x="25067" y="5878"/>
                      <a:pt x="20226" y="5445"/>
                      <a:pt x="19881" y="4667"/>
                    </a:cubicBezTo>
                    <a:cubicBezTo>
                      <a:pt x="19621" y="4062"/>
                      <a:pt x="25845" y="3371"/>
                      <a:pt x="25931" y="2247"/>
                    </a:cubicBezTo>
                    <a:cubicBezTo>
                      <a:pt x="26018" y="1210"/>
                      <a:pt x="4150" y="86"/>
                      <a:pt x="1" y="0"/>
                    </a:cubicBezTo>
                    <a:close/>
                  </a:path>
                </a:pathLst>
              </a:custGeom>
              <a:solidFill>
                <a:srgbClr val="9950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8"/>
              <p:cNvSpPr/>
              <p:nvPr/>
            </p:nvSpPr>
            <p:spPr>
              <a:xfrm>
                <a:off x="2941325" y="3339350"/>
                <a:ext cx="255000" cy="23800"/>
              </a:xfrm>
              <a:custGeom>
                <a:rect b="b" l="l" r="r" t="t"/>
                <a:pathLst>
                  <a:path extrusionOk="0" h="952" w="10200">
                    <a:moveTo>
                      <a:pt x="10200" y="1"/>
                    </a:moveTo>
                    <a:cubicBezTo>
                      <a:pt x="8471" y="1"/>
                      <a:pt x="6742" y="87"/>
                      <a:pt x="5100" y="260"/>
                    </a:cubicBezTo>
                    <a:cubicBezTo>
                      <a:pt x="3372" y="433"/>
                      <a:pt x="1643" y="606"/>
                      <a:pt x="1" y="951"/>
                    </a:cubicBezTo>
                    <a:lnTo>
                      <a:pt x="2507" y="951"/>
                    </a:lnTo>
                    <a:cubicBezTo>
                      <a:pt x="3372" y="865"/>
                      <a:pt x="4236" y="865"/>
                      <a:pt x="5100" y="779"/>
                    </a:cubicBezTo>
                    <a:cubicBezTo>
                      <a:pt x="6829" y="606"/>
                      <a:pt x="8558" y="346"/>
                      <a:pt x="10200" y="1"/>
                    </a:cubicBezTo>
                    <a:close/>
                  </a:path>
                </a:pathLst>
              </a:custGeom>
              <a:solidFill>
                <a:srgbClr val="6D22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8"/>
              <p:cNvSpPr/>
              <p:nvPr/>
            </p:nvSpPr>
            <p:spPr>
              <a:xfrm>
                <a:off x="2891625" y="3399850"/>
                <a:ext cx="274450" cy="54950"/>
              </a:xfrm>
              <a:custGeom>
                <a:rect b="b" l="l" r="r" t="t"/>
                <a:pathLst>
                  <a:path extrusionOk="0" h="2198" w="10978">
                    <a:moveTo>
                      <a:pt x="10978" y="1"/>
                    </a:moveTo>
                    <a:lnTo>
                      <a:pt x="10978" y="1"/>
                    </a:lnTo>
                    <a:cubicBezTo>
                      <a:pt x="9163" y="260"/>
                      <a:pt x="7175" y="779"/>
                      <a:pt x="5446" y="1124"/>
                    </a:cubicBezTo>
                    <a:cubicBezTo>
                      <a:pt x="3631" y="1470"/>
                      <a:pt x="1902" y="1902"/>
                      <a:pt x="1" y="2162"/>
                    </a:cubicBezTo>
                    <a:cubicBezTo>
                      <a:pt x="279" y="2187"/>
                      <a:pt x="558" y="2197"/>
                      <a:pt x="836" y="2197"/>
                    </a:cubicBezTo>
                    <a:cubicBezTo>
                      <a:pt x="1508" y="2197"/>
                      <a:pt x="2181" y="2136"/>
                      <a:pt x="2853" y="2075"/>
                    </a:cubicBezTo>
                    <a:cubicBezTo>
                      <a:pt x="3804" y="1989"/>
                      <a:pt x="4668" y="1816"/>
                      <a:pt x="5619" y="1643"/>
                    </a:cubicBezTo>
                    <a:cubicBezTo>
                      <a:pt x="7434" y="1211"/>
                      <a:pt x="9249" y="692"/>
                      <a:pt x="10978" y="1"/>
                    </a:cubicBezTo>
                    <a:close/>
                  </a:path>
                </a:pathLst>
              </a:custGeom>
              <a:solidFill>
                <a:srgbClr val="6D22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8"/>
              <p:cNvSpPr/>
              <p:nvPr/>
            </p:nvSpPr>
            <p:spPr>
              <a:xfrm>
                <a:off x="2876500" y="3460350"/>
                <a:ext cx="239875" cy="67025"/>
              </a:xfrm>
              <a:custGeom>
                <a:rect b="b" l="l" r="r" t="t"/>
                <a:pathLst>
                  <a:path extrusionOk="0" h="2681" w="9595">
                    <a:moveTo>
                      <a:pt x="9595" y="1"/>
                    </a:moveTo>
                    <a:lnTo>
                      <a:pt x="9595" y="1"/>
                    </a:lnTo>
                    <a:cubicBezTo>
                      <a:pt x="7953" y="433"/>
                      <a:pt x="6310" y="779"/>
                      <a:pt x="4754" y="1211"/>
                    </a:cubicBezTo>
                    <a:cubicBezTo>
                      <a:pt x="3112" y="1730"/>
                      <a:pt x="1556" y="2162"/>
                      <a:pt x="1" y="2680"/>
                    </a:cubicBezTo>
                    <a:cubicBezTo>
                      <a:pt x="779" y="2594"/>
                      <a:pt x="1643" y="2508"/>
                      <a:pt x="2421" y="2335"/>
                    </a:cubicBezTo>
                    <a:cubicBezTo>
                      <a:pt x="3285" y="2162"/>
                      <a:pt x="4063" y="1989"/>
                      <a:pt x="4927" y="1730"/>
                    </a:cubicBezTo>
                    <a:cubicBezTo>
                      <a:pt x="6483" y="1297"/>
                      <a:pt x="8039" y="779"/>
                      <a:pt x="9595" y="1"/>
                    </a:cubicBezTo>
                    <a:close/>
                  </a:path>
                </a:pathLst>
              </a:custGeom>
              <a:solidFill>
                <a:srgbClr val="6D22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8"/>
              <p:cNvSpPr/>
              <p:nvPr/>
            </p:nvSpPr>
            <p:spPr>
              <a:xfrm>
                <a:off x="1083000" y="1269275"/>
                <a:ext cx="983200" cy="1194975"/>
              </a:xfrm>
              <a:custGeom>
                <a:rect b="b" l="l" r="r" t="t"/>
                <a:pathLst>
                  <a:path extrusionOk="0" h="47799" w="39328">
                    <a:moveTo>
                      <a:pt x="39328" y="0"/>
                    </a:moveTo>
                    <a:cubicBezTo>
                      <a:pt x="39328" y="0"/>
                      <a:pt x="24375" y="1038"/>
                      <a:pt x="18670" y="5273"/>
                    </a:cubicBezTo>
                    <a:cubicBezTo>
                      <a:pt x="3458" y="16768"/>
                      <a:pt x="1" y="39155"/>
                      <a:pt x="1" y="39155"/>
                    </a:cubicBezTo>
                    <a:lnTo>
                      <a:pt x="33364" y="47798"/>
                    </a:lnTo>
                    <a:lnTo>
                      <a:pt x="39328" y="29388"/>
                    </a:lnTo>
                    <a:lnTo>
                      <a:pt x="393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8"/>
              <p:cNvSpPr/>
              <p:nvPr/>
            </p:nvSpPr>
            <p:spPr>
              <a:xfrm>
                <a:off x="1882525" y="2081750"/>
                <a:ext cx="114550" cy="384650"/>
              </a:xfrm>
              <a:custGeom>
                <a:rect b="b" l="l" r="r" t="t"/>
                <a:pathLst>
                  <a:path extrusionOk="0" fill="none" h="15386" w="4582">
                    <a:moveTo>
                      <a:pt x="0" y="15386"/>
                    </a:moveTo>
                    <a:cubicBezTo>
                      <a:pt x="1124" y="10113"/>
                      <a:pt x="2593" y="5014"/>
                      <a:pt x="4581" y="0"/>
                    </a:cubicBezTo>
                  </a:path>
                </a:pathLst>
              </a:custGeom>
              <a:solidFill>
                <a:schemeClr val="dk2"/>
              </a:solidFill>
              <a:ln cap="flat" cmpd="sng" w="19450">
                <a:solidFill>
                  <a:schemeClr val="accent5"/>
                </a:solidFill>
                <a:prstDash val="solid"/>
                <a:miter lim="864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8"/>
              <p:cNvSpPr/>
              <p:nvPr/>
            </p:nvSpPr>
            <p:spPr>
              <a:xfrm>
                <a:off x="3055850" y="1727375"/>
                <a:ext cx="138325" cy="516450"/>
              </a:xfrm>
              <a:custGeom>
                <a:rect b="b" l="l" r="r" t="t"/>
                <a:pathLst>
                  <a:path extrusionOk="0" fill="none" h="20658" w="5533">
                    <a:moveTo>
                      <a:pt x="5532" y="20658"/>
                    </a:moveTo>
                    <a:cubicBezTo>
                      <a:pt x="4236" y="13657"/>
                      <a:pt x="2421" y="6742"/>
                      <a:pt x="1" y="0"/>
                    </a:cubicBezTo>
                  </a:path>
                </a:pathLst>
              </a:custGeom>
              <a:solidFill>
                <a:schemeClr val="dk2"/>
              </a:solidFill>
              <a:ln cap="flat" cmpd="sng" w="19450">
                <a:solidFill>
                  <a:schemeClr val="accent5"/>
                </a:solidFill>
                <a:prstDash val="solid"/>
                <a:miter lim="864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8"/>
              <p:cNvSpPr/>
              <p:nvPr/>
            </p:nvSpPr>
            <p:spPr>
              <a:xfrm>
                <a:off x="1111100" y="2116325"/>
                <a:ext cx="797375" cy="237700"/>
              </a:xfrm>
              <a:custGeom>
                <a:rect b="b" l="l" r="r" t="t"/>
                <a:pathLst>
                  <a:path extrusionOk="0" fill="none" h="9508" w="31895">
                    <a:moveTo>
                      <a:pt x="0" y="0"/>
                    </a:moveTo>
                    <a:lnTo>
                      <a:pt x="31894" y="9508"/>
                    </a:lnTo>
                  </a:path>
                </a:pathLst>
              </a:custGeom>
              <a:solidFill>
                <a:schemeClr val="dk2"/>
              </a:solidFill>
              <a:ln cap="flat" cmpd="sng" w="19450">
                <a:solidFill>
                  <a:schemeClr val="accent5"/>
                </a:solidFill>
                <a:prstDash val="solid"/>
                <a:miter lim="864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8"/>
              <p:cNvSpPr/>
              <p:nvPr/>
            </p:nvSpPr>
            <p:spPr>
              <a:xfrm>
                <a:off x="3170375" y="2023400"/>
                <a:ext cx="412750" cy="112400"/>
              </a:xfrm>
              <a:custGeom>
                <a:rect b="b" l="l" r="r" t="t"/>
                <a:pathLst>
                  <a:path extrusionOk="0" fill="none" h="4496" w="16510">
                    <a:moveTo>
                      <a:pt x="16509" y="1"/>
                    </a:moveTo>
                    <a:lnTo>
                      <a:pt x="1" y="4495"/>
                    </a:lnTo>
                  </a:path>
                </a:pathLst>
              </a:custGeom>
              <a:solidFill>
                <a:schemeClr val="dk2"/>
              </a:solidFill>
              <a:ln cap="flat" cmpd="sng" w="19450">
                <a:solidFill>
                  <a:schemeClr val="accent5"/>
                </a:solidFill>
                <a:prstDash val="solid"/>
                <a:miter lim="864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8"/>
              <p:cNvSpPr/>
              <p:nvPr/>
            </p:nvSpPr>
            <p:spPr>
              <a:xfrm>
                <a:off x="1986225" y="1275750"/>
                <a:ext cx="695825" cy="196675"/>
              </a:xfrm>
              <a:custGeom>
                <a:rect b="b" l="l" r="r" t="t"/>
                <a:pathLst>
                  <a:path extrusionOk="0" fill="none" h="7867" w="27833">
                    <a:moveTo>
                      <a:pt x="1" y="1"/>
                    </a:moveTo>
                    <a:cubicBezTo>
                      <a:pt x="1" y="1"/>
                      <a:pt x="3977" y="7866"/>
                      <a:pt x="15645" y="7088"/>
                    </a:cubicBezTo>
                    <a:cubicBezTo>
                      <a:pt x="27314" y="6397"/>
                      <a:pt x="27833" y="1470"/>
                      <a:pt x="27833" y="1470"/>
                    </a:cubicBezTo>
                  </a:path>
                </a:pathLst>
              </a:custGeom>
              <a:solidFill>
                <a:schemeClr val="dk2"/>
              </a:solidFill>
              <a:ln cap="flat" cmpd="sng" w="19450">
                <a:solidFill>
                  <a:schemeClr val="accent5"/>
                </a:solidFill>
                <a:prstDash val="solid"/>
                <a:miter lim="864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8"/>
              <p:cNvSpPr/>
              <p:nvPr/>
            </p:nvSpPr>
            <p:spPr>
              <a:xfrm>
                <a:off x="4494975" y="1568450"/>
                <a:ext cx="927025" cy="895800"/>
              </a:xfrm>
              <a:custGeom>
                <a:rect b="b" l="l" r="r" t="t"/>
                <a:pathLst>
                  <a:path extrusionOk="0" h="35832" w="37081">
                    <a:moveTo>
                      <a:pt x="30937" y="1"/>
                    </a:moveTo>
                    <a:cubicBezTo>
                      <a:pt x="29458" y="1"/>
                      <a:pt x="23115" y="6444"/>
                      <a:pt x="22145" y="6444"/>
                    </a:cubicBezTo>
                    <a:cubicBezTo>
                      <a:pt x="22139" y="6444"/>
                      <a:pt x="22133" y="6444"/>
                      <a:pt x="22128" y="6444"/>
                    </a:cubicBezTo>
                    <a:cubicBezTo>
                      <a:pt x="21177" y="6357"/>
                      <a:pt x="24202" y="3073"/>
                      <a:pt x="23165" y="2727"/>
                    </a:cubicBezTo>
                    <a:cubicBezTo>
                      <a:pt x="23154" y="2724"/>
                      <a:pt x="23140" y="2722"/>
                      <a:pt x="23125" y="2722"/>
                    </a:cubicBezTo>
                    <a:cubicBezTo>
                      <a:pt x="21603" y="2722"/>
                      <a:pt x="1" y="19495"/>
                      <a:pt x="1" y="19495"/>
                    </a:cubicBezTo>
                    <a:lnTo>
                      <a:pt x="14262" y="35831"/>
                    </a:lnTo>
                    <a:cubicBezTo>
                      <a:pt x="24893" y="25286"/>
                      <a:pt x="37081" y="9642"/>
                      <a:pt x="36130" y="8864"/>
                    </a:cubicBezTo>
                    <a:cubicBezTo>
                      <a:pt x="36054" y="8795"/>
                      <a:pt x="35949" y="8764"/>
                      <a:pt x="35819" y="8764"/>
                    </a:cubicBezTo>
                    <a:cubicBezTo>
                      <a:pt x="34309" y="8764"/>
                      <a:pt x="29474" y="13013"/>
                      <a:pt x="29474" y="13013"/>
                    </a:cubicBezTo>
                    <a:cubicBezTo>
                      <a:pt x="29474" y="13013"/>
                      <a:pt x="36821" y="6098"/>
                      <a:pt x="36130" y="5234"/>
                    </a:cubicBezTo>
                    <a:cubicBezTo>
                      <a:pt x="36088" y="5187"/>
                      <a:pt x="36019" y="5165"/>
                      <a:pt x="35925" y="5165"/>
                    </a:cubicBezTo>
                    <a:cubicBezTo>
                      <a:pt x="34466" y="5165"/>
                      <a:pt x="27141" y="10506"/>
                      <a:pt x="27141" y="10506"/>
                    </a:cubicBezTo>
                    <a:cubicBezTo>
                      <a:pt x="27141" y="10506"/>
                      <a:pt x="35265" y="2641"/>
                      <a:pt x="34660" y="1863"/>
                    </a:cubicBezTo>
                    <a:cubicBezTo>
                      <a:pt x="34583" y="1779"/>
                      <a:pt x="34466" y="1741"/>
                      <a:pt x="34315" y="1741"/>
                    </a:cubicBezTo>
                    <a:cubicBezTo>
                      <a:pt x="32436" y="1741"/>
                      <a:pt x="25326" y="7740"/>
                      <a:pt x="25326" y="7740"/>
                    </a:cubicBezTo>
                    <a:cubicBezTo>
                      <a:pt x="25326" y="7740"/>
                      <a:pt x="32500" y="912"/>
                      <a:pt x="31117" y="48"/>
                    </a:cubicBezTo>
                    <a:cubicBezTo>
                      <a:pt x="31069" y="16"/>
                      <a:pt x="31009" y="1"/>
                      <a:pt x="30937" y="1"/>
                    </a:cubicBezTo>
                    <a:close/>
                  </a:path>
                </a:pathLst>
              </a:custGeom>
              <a:solidFill>
                <a:srgbClr val="9950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8"/>
              <p:cNvSpPr/>
              <p:nvPr/>
            </p:nvSpPr>
            <p:spPr>
              <a:xfrm>
                <a:off x="4920650" y="1753300"/>
                <a:ext cx="90800" cy="177225"/>
              </a:xfrm>
              <a:custGeom>
                <a:rect b="b" l="l" r="r" t="t"/>
                <a:pathLst>
                  <a:path extrusionOk="0" fill="none" h="7089" w="3632">
                    <a:moveTo>
                      <a:pt x="3631" y="0"/>
                    </a:moveTo>
                    <a:cubicBezTo>
                      <a:pt x="2594" y="2421"/>
                      <a:pt x="1384" y="4841"/>
                      <a:pt x="1" y="7088"/>
                    </a:cubicBezTo>
                  </a:path>
                </a:pathLst>
              </a:custGeom>
              <a:noFill/>
              <a:ln cap="flat" cmpd="sng" w="19450">
                <a:solidFill>
                  <a:srgbClr val="6D22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8"/>
              <p:cNvSpPr/>
              <p:nvPr/>
            </p:nvSpPr>
            <p:spPr>
              <a:xfrm>
                <a:off x="4987650" y="1906725"/>
                <a:ext cx="209625" cy="69175"/>
              </a:xfrm>
              <a:custGeom>
                <a:rect b="b" l="l" r="r" t="t"/>
                <a:pathLst>
                  <a:path extrusionOk="0" fill="none" h="2767" w="8385">
                    <a:moveTo>
                      <a:pt x="0" y="2766"/>
                    </a:moveTo>
                    <a:cubicBezTo>
                      <a:pt x="2334" y="432"/>
                      <a:pt x="5446" y="0"/>
                      <a:pt x="8384" y="87"/>
                    </a:cubicBezTo>
                  </a:path>
                </a:pathLst>
              </a:custGeom>
              <a:noFill/>
              <a:ln cap="flat" cmpd="sng" w="19450">
                <a:solidFill>
                  <a:srgbClr val="6D22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8"/>
              <p:cNvSpPr/>
              <p:nvPr/>
            </p:nvSpPr>
            <p:spPr>
              <a:xfrm>
                <a:off x="5313925" y="3976800"/>
                <a:ext cx="1929675" cy="1307325"/>
              </a:xfrm>
              <a:custGeom>
                <a:rect b="b" l="l" r="r" t="t"/>
                <a:pathLst>
                  <a:path extrusionOk="0" h="52293" w="77187">
                    <a:moveTo>
                      <a:pt x="20659" y="1"/>
                    </a:moveTo>
                    <a:lnTo>
                      <a:pt x="1" y="17547"/>
                    </a:lnTo>
                    <a:lnTo>
                      <a:pt x="33624" y="42612"/>
                    </a:lnTo>
                    <a:lnTo>
                      <a:pt x="39933" y="52293"/>
                    </a:lnTo>
                    <a:lnTo>
                      <a:pt x="76063" y="27659"/>
                    </a:lnTo>
                    <a:cubicBezTo>
                      <a:pt x="76927" y="27054"/>
                      <a:pt x="77186" y="25844"/>
                      <a:pt x="76581" y="24980"/>
                    </a:cubicBezTo>
                    <a:cubicBezTo>
                      <a:pt x="76153" y="24480"/>
                      <a:pt x="75548" y="24157"/>
                      <a:pt x="74912" y="24157"/>
                    </a:cubicBezTo>
                    <a:cubicBezTo>
                      <a:pt x="74778" y="24157"/>
                      <a:pt x="74642" y="24172"/>
                      <a:pt x="74507" y="24202"/>
                    </a:cubicBezTo>
                    <a:lnTo>
                      <a:pt x="54022" y="27573"/>
                    </a:lnTo>
                    <a:lnTo>
                      <a:pt x="20659" y="1"/>
                    </a:lnTo>
                    <a:close/>
                  </a:path>
                </a:pathLst>
              </a:custGeom>
              <a:solidFill>
                <a:srgbClr val="9950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8"/>
              <p:cNvSpPr/>
              <p:nvPr/>
            </p:nvSpPr>
            <p:spPr>
              <a:xfrm>
                <a:off x="6154500" y="4564000"/>
                <a:ext cx="1218750" cy="833975"/>
              </a:xfrm>
              <a:custGeom>
                <a:rect b="b" l="l" r="r" t="t"/>
                <a:pathLst>
                  <a:path extrusionOk="0" h="33359" w="48750">
                    <a:moveTo>
                      <a:pt x="41988" y="0"/>
                    </a:moveTo>
                    <a:cubicBezTo>
                      <a:pt x="41903" y="0"/>
                      <a:pt x="41823" y="8"/>
                      <a:pt x="41748" y="23"/>
                    </a:cubicBezTo>
                    <a:lnTo>
                      <a:pt x="20313" y="4085"/>
                    </a:lnTo>
                    <a:cubicBezTo>
                      <a:pt x="13744" y="13938"/>
                      <a:pt x="1" y="19124"/>
                      <a:pt x="1" y="19124"/>
                    </a:cubicBezTo>
                    <a:lnTo>
                      <a:pt x="6310" y="32954"/>
                    </a:lnTo>
                    <a:cubicBezTo>
                      <a:pt x="6472" y="33224"/>
                      <a:pt x="6736" y="33359"/>
                      <a:pt x="7016" y="33359"/>
                    </a:cubicBezTo>
                    <a:cubicBezTo>
                      <a:pt x="7184" y="33359"/>
                      <a:pt x="7358" y="33310"/>
                      <a:pt x="7520" y="33213"/>
                    </a:cubicBezTo>
                    <a:lnTo>
                      <a:pt x="47885" y="5986"/>
                    </a:lnTo>
                    <a:cubicBezTo>
                      <a:pt x="48749" y="5468"/>
                      <a:pt x="45465" y="1665"/>
                      <a:pt x="45378" y="1665"/>
                    </a:cubicBezTo>
                    <a:cubicBezTo>
                      <a:pt x="44273" y="796"/>
                      <a:pt x="42880" y="0"/>
                      <a:pt x="419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8"/>
              <p:cNvSpPr/>
              <p:nvPr/>
            </p:nvSpPr>
            <p:spPr>
              <a:xfrm>
                <a:off x="6763850" y="4622900"/>
                <a:ext cx="10850" cy="138300"/>
              </a:xfrm>
              <a:custGeom>
                <a:rect b="b" l="l" r="r" t="t"/>
                <a:pathLst>
                  <a:path extrusionOk="0" fill="none" h="5532" w="434">
                    <a:moveTo>
                      <a:pt x="87" y="0"/>
                    </a:moveTo>
                    <a:cubicBezTo>
                      <a:pt x="1" y="1902"/>
                      <a:pt x="87" y="3717"/>
                      <a:pt x="433" y="5532"/>
                    </a:cubicBezTo>
                  </a:path>
                </a:pathLst>
              </a:custGeom>
              <a:noFill/>
              <a:ln cap="flat" cmpd="sng" w="19450">
                <a:solidFill>
                  <a:schemeClr val="accent3"/>
                </a:solidFill>
                <a:prstDash val="solid"/>
                <a:miter lim="864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8"/>
              <p:cNvSpPr/>
              <p:nvPr/>
            </p:nvSpPr>
            <p:spPr>
              <a:xfrm>
                <a:off x="6837325" y="4620725"/>
                <a:ext cx="10825" cy="114550"/>
              </a:xfrm>
              <a:custGeom>
                <a:rect b="b" l="l" r="r" t="t"/>
                <a:pathLst>
                  <a:path extrusionOk="0" fill="none" h="4582" w="433">
                    <a:moveTo>
                      <a:pt x="87" y="1"/>
                    </a:moveTo>
                    <a:cubicBezTo>
                      <a:pt x="1" y="1470"/>
                      <a:pt x="87" y="3026"/>
                      <a:pt x="433" y="4582"/>
                    </a:cubicBezTo>
                  </a:path>
                </a:pathLst>
              </a:custGeom>
              <a:noFill/>
              <a:ln cap="flat" cmpd="sng" w="19450">
                <a:solidFill>
                  <a:schemeClr val="accent3"/>
                </a:solidFill>
                <a:prstDash val="solid"/>
                <a:miter lim="864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8"/>
              <p:cNvSpPr/>
              <p:nvPr/>
            </p:nvSpPr>
            <p:spPr>
              <a:xfrm>
                <a:off x="6897825" y="4612100"/>
                <a:ext cx="6525" cy="108050"/>
              </a:xfrm>
              <a:custGeom>
                <a:rect b="b" l="l" r="r" t="t"/>
                <a:pathLst>
                  <a:path extrusionOk="0" fill="none" h="4322" w="261">
                    <a:moveTo>
                      <a:pt x="1" y="0"/>
                    </a:moveTo>
                    <a:cubicBezTo>
                      <a:pt x="1" y="1469"/>
                      <a:pt x="87" y="2939"/>
                      <a:pt x="260" y="4322"/>
                    </a:cubicBezTo>
                  </a:path>
                </a:pathLst>
              </a:custGeom>
              <a:noFill/>
              <a:ln cap="flat" cmpd="sng" w="19450">
                <a:solidFill>
                  <a:schemeClr val="accent3"/>
                </a:solidFill>
                <a:prstDash val="solid"/>
                <a:miter lim="864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8"/>
              <p:cNvSpPr/>
              <p:nvPr/>
            </p:nvSpPr>
            <p:spPr>
              <a:xfrm>
                <a:off x="6284150" y="4633700"/>
                <a:ext cx="1030750" cy="702300"/>
              </a:xfrm>
              <a:custGeom>
                <a:rect b="b" l="l" r="r" t="t"/>
                <a:pathLst>
                  <a:path extrusionOk="0" fill="none" h="28092" w="41230">
                    <a:moveTo>
                      <a:pt x="1" y="28091"/>
                    </a:moveTo>
                    <a:lnTo>
                      <a:pt x="41230" y="0"/>
                    </a:lnTo>
                  </a:path>
                </a:pathLst>
              </a:custGeom>
              <a:noFill/>
              <a:ln cap="flat" cmpd="sng" w="19450">
                <a:solidFill>
                  <a:schemeClr val="accent3"/>
                </a:solidFill>
                <a:prstDash val="solid"/>
                <a:miter lim="864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8"/>
              <p:cNvSpPr/>
              <p:nvPr/>
            </p:nvSpPr>
            <p:spPr>
              <a:xfrm>
                <a:off x="6210675" y="5005350"/>
                <a:ext cx="365225" cy="159950"/>
              </a:xfrm>
              <a:custGeom>
                <a:rect b="b" l="l" r="r" t="t"/>
                <a:pathLst>
                  <a:path extrusionOk="0" fill="none" h="6398" w="14609">
                    <a:moveTo>
                      <a:pt x="1" y="6397"/>
                    </a:moveTo>
                    <a:cubicBezTo>
                      <a:pt x="1" y="6397"/>
                      <a:pt x="9854" y="1"/>
                      <a:pt x="14608" y="5273"/>
                    </a:cubicBezTo>
                  </a:path>
                </a:pathLst>
              </a:custGeom>
              <a:noFill/>
              <a:ln cap="flat" cmpd="sng" w="19450">
                <a:solidFill>
                  <a:schemeClr val="accent3"/>
                </a:solidFill>
                <a:prstDash val="solid"/>
                <a:miter lim="864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8"/>
              <p:cNvSpPr/>
              <p:nvPr/>
            </p:nvSpPr>
            <p:spPr>
              <a:xfrm>
                <a:off x="7085825" y="4586150"/>
                <a:ext cx="17325" cy="192350"/>
              </a:xfrm>
              <a:custGeom>
                <a:rect b="b" l="l" r="r" t="t"/>
                <a:pathLst>
                  <a:path extrusionOk="0" fill="none" h="7694" w="693">
                    <a:moveTo>
                      <a:pt x="173" y="1"/>
                    </a:moveTo>
                    <a:cubicBezTo>
                      <a:pt x="173" y="1"/>
                      <a:pt x="1" y="5619"/>
                      <a:pt x="692" y="7693"/>
                    </a:cubicBezTo>
                  </a:path>
                </a:pathLst>
              </a:custGeom>
              <a:noFill/>
              <a:ln cap="flat" cmpd="sng" w="19450">
                <a:solidFill>
                  <a:schemeClr val="accent3"/>
                </a:solidFill>
                <a:prstDash val="solid"/>
                <a:miter lim="864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8"/>
              <p:cNvSpPr/>
              <p:nvPr/>
            </p:nvSpPr>
            <p:spPr>
              <a:xfrm>
                <a:off x="4097375" y="4052425"/>
                <a:ext cx="1495325" cy="1238200"/>
              </a:xfrm>
              <a:custGeom>
                <a:rect b="b" l="l" r="r" t="t"/>
                <a:pathLst>
                  <a:path extrusionOk="0" h="49528" w="59813">
                    <a:moveTo>
                      <a:pt x="26968" y="1"/>
                    </a:moveTo>
                    <a:lnTo>
                      <a:pt x="1" y="2853"/>
                    </a:lnTo>
                    <a:lnTo>
                      <a:pt x="14349" y="37945"/>
                    </a:lnTo>
                    <a:lnTo>
                      <a:pt x="14176" y="49527"/>
                    </a:lnTo>
                    <a:lnTo>
                      <a:pt x="57911" y="49268"/>
                    </a:lnTo>
                    <a:cubicBezTo>
                      <a:pt x="58949" y="49268"/>
                      <a:pt x="59813" y="48404"/>
                      <a:pt x="59813" y="47366"/>
                    </a:cubicBezTo>
                    <a:cubicBezTo>
                      <a:pt x="59813" y="46502"/>
                      <a:pt x="59294" y="45811"/>
                      <a:pt x="58603" y="45551"/>
                    </a:cubicBezTo>
                    <a:lnTo>
                      <a:pt x="39760" y="36908"/>
                    </a:lnTo>
                    <a:lnTo>
                      <a:pt x="26968" y="1"/>
                    </a:lnTo>
                    <a:close/>
                  </a:path>
                </a:pathLst>
              </a:custGeom>
              <a:solidFill>
                <a:srgbClr val="9950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8"/>
              <p:cNvSpPr/>
              <p:nvPr/>
            </p:nvSpPr>
            <p:spPr>
              <a:xfrm>
                <a:off x="4391250" y="4972950"/>
                <a:ext cx="1266275" cy="425700"/>
              </a:xfrm>
              <a:custGeom>
                <a:rect b="b" l="l" r="r" t="t"/>
                <a:pathLst>
                  <a:path extrusionOk="0" h="17028" w="50651">
                    <a:moveTo>
                      <a:pt x="27832" y="0"/>
                    </a:moveTo>
                    <a:cubicBezTo>
                      <a:pt x="23442" y="1798"/>
                      <a:pt x="18525" y="2338"/>
                      <a:pt x="14206" y="2338"/>
                    </a:cubicBezTo>
                    <a:cubicBezTo>
                      <a:pt x="7728" y="2338"/>
                      <a:pt x="2594" y="1124"/>
                      <a:pt x="2594" y="1124"/>
                    </a:cubicBezTo>
                    <a:lnTo>
                      <a:pt x="1" y="16164"/>
                    </a:lnTo>
                    <a:cubicBezTo>
                      <a:pt x="1" y="16596"/>
                      <a:pt x="433" y="17028"/>
                      <a:pt x="951" y="17028"/>
                    </a:cubicBezTo>
                    <a:lnTo>
                      <a:pt x="49614" y="17028"/>
                    </a:lnTo>
                    <a:cubicBezTo>
                      <a:pt x="50651" y="17028"/>
                      <a:pt x="50046" y="12015"/>
                      <a:pt x="49959" y="12015"/>
                    </a:cubicBezTo>
                    <a:cubicBezTo>
                      <a:pt x="49527" y="10545"/>
                      <a:pt x="48663" y="8990"/>
                      <a:pt x="47885" y="8644"/>
                    </a:cubicBezTo>
                    <a:lnTo>
                      <a:pt x="278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8"/>
              <p:cNvSpPr/>
              <p:nvPr/>
            </p:nvSpPr>
            <p:spPr>
              <a:xfrm>
                <a:off x="5125950" y="4994550"/>
                <a:ext cx="71325" cy="118875"/>
              </a:xfrm>
              <a:custGeom>
                <a:rect b="b" l="l" r="r" t="t"/>
                <a:pathLst>
                  <a:path extrusionOk="0" fill="none" h="4755" w="2853">
                    <a:moveTo>
                      <a:pt x="2852" y="1"/>
                    </a:moveTo>
                    <a:cubicBezTo>
                      <a:pt x="1729" y="1470"/>
                      <a:pt x="778" y="3112"/>
                      <a:pt x="0" y="4755"/>
                    </a:cubicBezTo>
                  </a:path>
                </a:pathLst>
              </a:custGeom>
              <a:noFill/>
              <a:ln cap="flat" cmpd="sng" w="19450">
                <a:solidFill>
                  <a:schemeClr val="accent2"/>
                </a:solidFill>
                <a:prstDash val="solid"/>
                <a:miter lim="864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8"/>
              <p:cNvSpPr/>
              <p:nvPr/>
            </p:nvSpPr>
            <p:spPr>
              <a:xfrm>
                <a:off x="5201575" y="5033450"/>
                <a:ext cx="58375" cy="99425"/>
              </a:xfrm>
              <a:custGeom>
                <a:rect b="b" l="l" r="r" t="t"/>
                <a:pathLst>
                  <a:path extrusionOk="0" fill="none" h="3977" w="2335">
                    <a:moveTo>
                      <a:pt x="2334" y="1"/>
                    </a:moveTo>
                    <a:cubicBezTo>
                      <a:pt x="1470" y="1211"/>
                      <a:pt x="692" y="2594"/>
                      <a:pt x="0" y="3977"/>
                    </a:cubicBezTo>
                  </a:path>
                </a:pathLst>
              </a:custGeom>
              <a:noFill/>
              <a:ln cap="flat" cmpd="sng" w="19450">
                <a:solidFill>
                  <a:schemeClr val="accent2"/>
                </a:solidFill>
                <a:prstDash val="solid"/>
                <a:miter lim="864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8"/>
              <p:cNvSpPr/>
              <p:nvPr/>
            </p:nvSpPr>
            <p:spPr>
              <a:xfrm>
                <a:off x="5259925" y="5061550"/>
                <a:ext cx="54025" cy="90775"/>
              </a:xfrm>
              <a:custGeom>
                <a:rect b="b" l="l" r="r" t="t"/>
                <a:pathLst>
                  <a:path extrusionOk="0" fill="none" h="3631" w="2161">
                    <a:moveTo>
                      <a:pt x="2161" y="0"/>
                    </a:moveTo>
                    <a:cubicBezTo>
                      <a:pt x="1297" y="1124"/>
                      <a:pt x="605" y="2334"/>
                      <a:pt x="0" y="3630"/>
                    </a:cubicBezTo>
                  </a:path>
                </a:pathLst>
              </a:custGeom>
              <a:noFill/>
              <a:ln cap="flat" cmpd="sng" w="19450">
                <a:solidFill>
                  <a:schemeClr val="accent2"/>
                </a:solidFill>
                <a:prstDash val="solid"/>
                <a:miter lim="864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8"/>
              <p:cNvSpPr/>
              <p:nvPr/>
            </p:nvSpPr>
            <p:spPr>
              <a:xfrm>
                <a:off x="4399900" y="5312200"/>
                <a:ext cx="1246825" cy="6500"/>
              </a:xfrm>
              <a:custGeom>
                <a:rect b="b" l="l" r="r" t="t"/>
                <a:pathLst>
                  <a:path extrusionOk="0" fill="none" h="260" w="49873">
                    <a:moveTo>
                      <a:pt x="0" y="260"/>
                    </a:moveTo>
                    <a:lnTo>
                      <a:pt x="49873" y="1"/>
                    </a:lnTo>
                  </a:path>
                </a:pathLst>
              </a:custGeom>
              <a:noFill/>
              <a:ln cap="flat" cmpd="sng" w="19450">
                <a:solidFill>
                  <a:schemeClr val="accent2"/>
                </a:solidFill>
                <a:prstDash val="solid"/>
                <a:miter lim="864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8"/>
              <p:cNvSpPr/>
              <p:nvPr/>
            </p:nvSpPr>
            <p:spPr>
              <a:xfrm>
                <a:off x="4434475" y="5132850"/>
                <a:ext cx="317675" cy="183700"/>
              </a:xfrm>
              <a:custGeom>
                <a:rect b="b" l="l" r="r" t="t"/>
                <a:pathLst>
                  <a:path extrusionOk="0" fill="none" h="7348" w="12707">
                    <a:moveTo>
                      <a:pt x="0" y="1"/>
                    </a:moveTo>
                    <a:cubicBezTo>
                      <a:pt x="0" y="1"/>
                      <a:pt x="11669" y="260"/>
                      <a:pt x="12706" y="7347"/>
                    </a:cubicBezTo>
                  </a:path>
                </a:pathLst>
              </a:custGeom>
              <a:noFill/>
              <a:ln cap="flat" cmpd="sng" w="19450">
                <a:solidFill>
                  <a:schemeClr val="accent2"/>
                </a:solidFill>
                <a:prstDash val="solid"/>
                <a:miter lim="864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8"/>
              <p:cNvSpPr/>
              <p:nvPr/>
            </p:nvSpPr>
            <p:spPr>
              <a:xfrm>
                <a:off x="5389575" y="5145825"/>
                <a:ext cx="97250" cy="166400"/>
              </a:xfrm>
              <a:custGeom>
                <a:rect b="b" l="l" r="r" t="t"/>
                <a:pathLst>
                  <a:path extrusionOk="0" fill="none" h="6656" w="3890">
                    <a:moveTo>
                      <a:pt x="3890" y="0"/>
                    </a:moveTo>
                    <a:cubicBezTo>
                      <a:pt x="3890" y="0"/>
                      <a:pt x="605" y="4581"/>
                      <a:pt x="0" y="6656"/>
                    </a:cubicBezTo>
                  </a:path>
                </a:pathLst>
              </a:custGeom>
              <a:noFill/>
              <a:ln cap="flat" cmpd="sng" w="19450">
                <a:solidFill>
                  <a:schemeClr val="accent2"/>
                </a:solidFill>
                <a:prstDash val="solid"/>
                <a:miter lim="864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8"/>
              <p:cNvSpPr/>
              <p:nvPr/>
            </p:nvSpPr>
            <p:spPr>
              <a:xfrm>
                <a:off x="2279175" y="3055250"/>
                <a:ext cx="4231900" cy="1932850"/>
              </a:xfrm>
              <a:custGeom>
                <a:rect b="b" l="l" r="r" t="t"/>
                <a:pathLst>
                  <a:path extrusionOk="0" h="77314" w="169276">
                    <a:moveTo>
                      <a:pt x="94959" y="1"/>
                    </a:moveTo>
                    <a:cubicBezTo>
                      <a:pt x="94523" y="1"/>
                      <a:pt x="94085" y="14"/>
                      <a:pt x="93646" y="42"/>
                    </a:cubicBezTo>
                    <a:cubicBezTo>
                      <a:pt x="82582" y="820"/>
                      <a:pt x="20350" y="25021"/>
                      <a:pt x="20350" y="25021"/>
                    </a:cubicBezTo>
                    <a:lnTo>
                      <a:pt x="1853" y="58990"/>
                    </a:lnTo>
                    <a:cubicBezTo>
                      <a:pt x="1853" y="58990"/>
                      <a:pt x="1" y="70184"/>
                      <a:pt x="10833" y="70184"/>
                    </a:cubicBezTo>
                    <a:cubicBezTo>
                      <a:pt x="11223" y="70184"/>
                      <a:pt x="11629" y="70170"/>
                      <a:pt x="12052" y="70140"/>
                    </a:cubicBezTo>
                    <a:cubicBezTo>
                      <a:pt x="41526" y="68152"/>
                      <a:pt x="88633" y="32973"/>
                      <a:pt x="88633" y="32973"/>
                    </a:cubicBezTo>
                    <a:lnTo>
                      <a:pt x="145765" y="77313"/>
                    </a:lnTo>
                    <a:lnTo>
                      <a:pt x="169275" y="52248"/>
                    </a:lnTo>
                    <a:cubicBezTo>
                      <a:pt x="169275" y="52248"/>
                      <a:pt x="130553" y="19835"/>
                      <a:pt x="119230" y="11192"/>
                    </a:cubicBezTo>
                    <a:cubicBezTo>
                      <a:pt x="114667" y="7707"/>
                      <a:pt x="105404" y="1"/>
                      <a:pt x="949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8"/>
              <p:cNvSpPr/>
              <p:nvPr/>
            </p:nvSpPr>
            <p:spPr>
              <a:xfrm>
                <a:off x="2569675" y="3734800"/>
                <a:ext cx="3431425" cy="1169025"/>
              </a:xfrm>
              <a:custGeom>
                <a:rect b="b" l="l" r="r" t="t"/>
                <a:pathLst>
                  <a:path extrusionOk="0" fill="none" h="46761" w="137257">
                    <a:moveTo>
                      <a:pt x="0" y="36561"/>
                    </a:moveTo>
                    <a:cubicBezTo>
                      <a:pt x="25412" y="34833"/>
                      <a:pt x="63875" y="7174"/>
                      <a:pt x="73987" y="951"/>
                    </a:cubicBezTo>
                    <a:cubicBezTo>
                      <a:pt x="75543" y="0"/>
                      <a:pt x="77531" y="173"/>
                      <a:pt x="78914" y="1297"/>
                    </a:cubicBezTo>
                    <a:lnTo>
                      <a:pt x="137257" y="46761"/>
                    </a:lnTo>
                  </a:path>
                </a:pathLst>
              </a:custGeom>
              <a:noFill/>
              <a:ln cap="flat" cmpd="sng" w="19450">
                <a:solidFill>
                  <a:schemeClr val="accent3"/>
                </a:solidFill>
                <a:prstDash val="solid"/>
                <a:miter lim="864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8"/>
              <p:cNvSpPr/>
              <p:nvPr/>
            </p:nvSpPr>
            <p:spPr>
              <a:xfrm>
                <a:off x="1467700" y="2798725"/>
                <a:ext cx="3686350" cy="2213150"/>
              </a:xfrm>
              <a:custGeom>
                <a:rect b="b" l="l" r="r" t="t"/>
                <a:pathLst>
                  <a:path extrusionOk="0" h="88526" w="147454">
                    <a:moveTo>
                      <a:pt x="99945" y="1"/>
                    </a:moveTo>
                    <a:cubicBezTo>
                      <a:pt x="92106" y="1"/>
                      <a:pt x="83820" y="3760"/>
                      <a:pt x="74244" y="9352"/>
                    </a:cubicBezTo>
                    <a:cubicBezTo>
                      <a:pt x="65428" y="14452"/>
                      <a:pt x="38202" y="38394"/>
                      <a:pt x="38202" y="38394"/>
                    </a:cubicBezTo>
                    <a:lnTo>
                      <a:pt x="4665" y="40641"/>
                    </a:lnTo>
                    <a:cubicBezTo>
                      <a:pt x="4665" y="40641"/>
                      <a:pt x="0" y="82053"/>
                      <a:pt x="33277" y="82053"/>
                    </a:cubicBezTo>
                    <a:cubicBezTo>
                      <a:pt x="34198" y="82053"/>
                      <a:pt x="35147" y="82021"/>
                      <a:pt x="36127" y="81956"/>
                    </a:cubicBezTo>
                    <a:cubicBezTo>
                      <a:pt x="61712" y="80228"/>
                      <a:pt x="93951" y="43753"/>
                      <a:pt x="93951" y="43753"/>
                    </a:cubicBezTo>
                    <a:lnTo>
                      <a:pt x="113745" y="88525"/>
                    </a:lnTo>
                    <a:lnTo>
                      <a:pt x="147454" y="78499"/>
                    </a:lnTo>
                    <a:cubicBezTo>
                      <a:pt x="147454" y="78499"/>
                      <a:pt x="130859" y="36924"/>
                      <a:pt x="125240" y="22836"/>
                    </a:cubicBezTo>
                    <a:cubicBezTo>
                      <a:pt x="120400" y="10821"/>
                      <a:pt x="111670" y="1314"/>
                      <a:pt x="102940" y="190"/>
                    </a:cubicBezTo>
                    <a:cubicBezTo>
                      <a:pt x="101948" y="62"/>
                      <a:pt x="100950" y="1"/>
                      <a:pt x="999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8"/>
              <p:cNvSpPr/>
              <p:nvPr/>
            </p:nvSpPr>
            <p:spPr>
              <a:xfrm>
                <a:off x="1772300" y="3646200"/>
                <a:ext cx="2675150" cy="1324625"/>
              </a:xfrm>
              <a:custGeom>
                <a:rect b="b" l="l" r="r" t="t"/>
                <a:pathLst>
                  <a:path extrusionOk="0" fill="none" h="52985" w="107006">
                    <a:moveTo>
                      <a:pt x="2162" y="6137"/>
                    </a:moveTo>
                    <a:cubicBezTo>
                      <a:pt x="2162" y="6137"/>
                      <a:pt x="1" y="42266"/>
                      <a:pt x="26018" y="40451"/>
                    </a:cubicBezTo>
                    <a:cubicBezTo>
                      <a:pt x="41576" y="39414"/>
                      <a:pt x="72260" y="8471"/>
                      <a:pt x="80903" y="951"/>
                    </a:cubicBezTo>
                    <a:cubicBezTo>
                      <a:pt x="82113" y="0"/>
                      <a:pt x="83842" y="346"/>
                      <a:pt x="84533" y="1729"/>
                    </a:cubicBezTo>
                    <a:lnTo>
                      <a:pt x="107006" y="52984"/>
                    </a:lnTo>
                  </a:path>
                </a:pathLst>
              </a:custGeom>
              <a:noFill/>
              <a:ln cap="flat" cmpd="sng" w="19450">
                <a:solidFill>
                  <a:schemeClr val="accent2"/>
                </a:solidFill>
                <a:prstDash val="solid"/>
                <a:miter lim="864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8"/>
              <p:cNvSpPr/>
              <p:nvPr/>
            </p:nvSpPr>
            <p:spPr>
              <a:xfrm>
                <a:off x="1832825" y="3780175"/>
                <a:ext cx="276600" cy="244200"/>
              </a:xfrm>
              <a:custGeom>
                <a:rect b="b" l="l" r="r" t="t"/>
                <a:pathLst>
                  <a:path extrusionOk="0" fill="none" h="9768" w="11064">
                    <a:moveTo>
                      <a:pt x="0" y="9767"/>
                    </a:moveTo>
                    <a:cubicBezTo>
                      <a:pt x="0" y="9767"/>
                      <a:pt x="10286" y="8471"/>
                      <a:pt x="11064" y="0"/>
                    </a:cubicBezTo>
                  </a:path>
                </a:pathLst>
              </a:custGeom>
              <a:noFill/>
              <a:ln cap="flat" cmpd="sng" w="19450">
                <a:solidFill>
                  <a:schemeClr val="accent2"/>
                </a:solidFill>
                <a:prstDash val="solid"/>
                <a:miter lim="864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8"/>
              <p:cNvSpPr/>
              <p:nvPr/>
            </p:nvSpPr>
            <p:spPr>
              <a:xfrm>
                <a:off x="4242150" y="4601275"/>
                <a:ext cx="847075" cy="255025"/>
              </a:xfrm>
              <a:custGeom>
                <a:rect b="b" l="l" r="r" t="t"/>
                <a:pathLst>
                  <a:path extrusionOk="0" fill="none" h="10201" w="33883">
                    <a:moveTo>
                      <a:pt x="1" y="10200"/>
                    </a:moveTo>
                    <a:lnTo>
                      <a:pt x="33883" y="1"/>
                    </a:lnTo>
                  </a:path>
                </a:pathLst>
              </a:custGeom>
              <a:noFill/>
              <a:ln cap="flat" cmpd="sng" w="19450">
                <a:solidFill>
                  <a:schemeClr val="accent2"/>
                </a:solidFill>
                <a:prstDash val="solid"/>
                <a:miter lim="864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8"/>
              <p:cNvSpPr/>
              <p:nvPr/>
            </p:nvSpPr>
            <p:spPr>
              <a:xfrm>
                <a:off x="5787150" y="4246900"/>
                <a:ext cx="589950" cy="633150"/>
              </a:xfrm>
              <a:custGeom>
                <a:rect b="b" l="l" r="r" t="t"/>
                <a:pathLst>
                  <a:path extrusionOk="0" fill="none" h="25326" w="23598">
                    <a:moveTo>
                      <a:pt x="1" y="25326"/>
                    </a:moveTo>
                    <a:lnTo>
                      <a:pt x="23597" y="1"/>
                    </a:lnTo>
                  </a:path>
                </a:pathLst>
              </a:custGeom>
              <a:noFill/>
              <a:ln cap="flat" cmpd="sng" w="19450">
                <a:solidFill>
                  <a:schemeClr val="accent3"/>
                </a:solidFill>
                <a:prstDash val="solid"/>
                <a:miter lim="864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grpSp>
        <p:nvGrpSpPr>
          <p:cNvPr id="1106" name="Google Shape;1106;p37"/>
          <p:cNvGrpSpPr/>
          <p:nvPr/>
        </p:nvGrpSpPr>
        <p:grpSpPr>
          <a:xfrm>
            <a:off x="2326100" y="540000"/>
            <a:ext cx="4491900" cy="915507"/>
            <a:chOff x="2326100" y="540000"/>
            <a:chExt cx="4491900" cy="915507"/>
          </a:xfrm>
        </p:grpSpPr>
        <p:sp>
          <p:nvSpPr>
            <p:cNvPr id="1107" name="Google Shape;1107;p37"/>
            <p:cNvSpPr/>
            <p:nvPr/>
          </p:nvSpPr>
          <p:spPr>
            <a:xfrm>
              <a:off x="2326100" y="540000"/>
              <a:ext cx="4491900" cy="744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1108" name="Google Shape;1108;p37"/>
            <p:cNvSpPr/>
            <p:nvPr/>
          </p:nvSpPr>
          <p:spPr>
            <a:xfrm rot="3597242">
              <a:off x="4457341" y="1119052"/>
              <a:ext cx="311567" cy="268811"/>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9" name="Google Shape;1109;p37"/>
          <p:cNvSpPr txBox="1"/>
          <p:nvPr>
            <p:ph type="title"/>
          </p:nvPr>
        </p:nvSpPr>
        <p:spPr>
          <a:xfrm>
            <a:off x="2330850" y="657050"/>
            <a:ext cx="4480500" cy="52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PROCESSING </a:t>
            </a:r>
            <a:r>
              <a:rPr lang="en" sz="2300"/>
              <a:t>STREAMLINE</a:t>
            </a:r>
            <a:endParaRPr sz="2300"/>
          </a:p>
        </p:txBody>
      </p:sp>
      <p:sp>
        <p:nvSpPr>
          <p:cNvPr id="1110" name="Google Shape;1110;p37"/>
          <p:cNvSpPr/>
          <p:nvPr/>
        </p:nvSpPr>
        <p:spPr>
          <a:xfrm>
            <a:off x="1847984" y="2890459"/>
            <a:ext cx="5496323" cy="151634"/>
          </a:xfrm>
          <a:custGeom>
            <a:rect b="b" l="l" r="r" t="t"/>
            <a:pathLst>
              <a:path extrusionOk="0" h="7872" w="285338">
                <a:moveTo>
                  <a:pt x="3918" y="1"/>
                </a:moveTo>
                <a:cubicBezTo>
                  <a:pt x="1753" y="1"/>
                  <a:pt x="0" y="1754"/>
                  <a:pt x="0" y="3919"/>
                </a:cubicBezTo>
                <a:lnTo>
                  <a:pt x="0" y="3953"/>
                </a:lnTo>
                <a:cubicBezTo>
                  <a:pt x="0" y="6118"/>
                  <a:pt x="1753" y="7871"/>
                  <a:pt x="3918" y="7871"/>
                </a:cubicBezTo>
                <a:lnTo>
                  <a:pt x="281419" y="7871"/>
                </a:lnTo>
                <a:cubicBezTo>
                  <a:pt x="283585" y="7871"/>
                  <a:pt x="285338" y="6118"/>
                  <a:pt x="285338" y="3953"/>
                </a:cubicBezTo>
                <a:lnTo>
                  <a:pt x="285338" y="3919"/>
                </a:lnTo>
                <a:cubicBezTo>
                  <a:pt x="285338" y="1754"/>
                  <a:pt x="283585" y="1"/>
                  <a:pt x="2814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7"/>
          <p:cNvSpPr txBox="1"/>
          <p:nvPr/>
        </p:nvSpPr>
        <p:spPr>
          <a:xfrm>
            <a:off x="3360800" y="1706775"/>
            <a:ext cx="2422500" cy="29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artan"/>
                <a:ea typeface="Spartan"/>
                <a:cs typeface="Spartan"/>
                <a:sym typeface="Spartan"/>
              </a:rPr>
              <a:t>Hypothesis Tests</a:t>
            </a:r>
            <a:endParaRPr b="1" sz="1800">
              <a:solidFill>
                <a:schemeClr val="dk1"/>
              </a:solidFill>
              <a:latin typeface="Spartan"/>
              <a:ea typeface="Spartan"/>
              <a:cs typeface="Spartan"/>
              <a:sym typeface="Spartan"/>
            </a:endParaRPr>
          </a:p>
        </p:txBody>
      </p:sp>
      <p:sp>
        <p:nvSpPr>
          <p:cNvPr id="1112" name="Google Shape;1112;p37"/>
          <p:cNvSpPr txBox="1"/>
          <p:nvPr/>
        </p:nvSpPr>
        <p:spPr>
          <a:xfrm>
            <a:off x="3801200" y="2040850"/>
            <a:ext cx="1718700" cy="42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Determine significant factors</a:t>
            </a:r>
            <a:endParaRPr>
              <a:solidFill>
                <a:schemeClr val="dk1"/>
              </a:solidFill>
              <a:latin typeface="Barlow Semi Condensed"/>
              <a:ea typeface="Barlow Semi Condensed"/>
              <a:cs typeface="Barlow Semi Condensed"/>
              <a:sym typeface="Barlow Semi Condensed"/>
            </a:endParaRPr>
          </a:p>
        </p:txBody>
      </p:sp>
      <p:sp>
        <p:nvSpPr>
          <p:cNvPr id="1113" name="Google Shape;1113;p37"/>
          <p:cNvSpPr txBox="1"/>
          <p:nvPr/>
        </p:nvSpPr>
        <p:spPr>
          <a:xfrm>
            <a:off x="2121000" y="3490100"/>
            <a:ext cx="2068500" cy="29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artan"/>
                <a:ea typeface="Spartan"/>
                <a:cs typeface="Spartan"/>
                <a:sym typeface="Spartan"/>
              </a:rPr>
              <a:t>Split Data</a:t>
            </a:r>
            <a:endParaRPr b="1" sz="1800">
              <a:solidFill>
                <a:schemeClr val="dk1"/>
              </a:solidFill>
              <a:latin typeface="Spartan"/>
              <a:ea typeface="Spartan"/>
              <a:cs typeface="Spartan"/>
              <a:sym typeface="Spartan"/>
            </a:endParaRPr>
          </a:p>
        </p:txBody>
      </p:sp>
      <p:sp>
        <p:nvSpPr>
          <p:cNvPr id="1114" name="Google Shape;1114;p37"/>
          <p:cNvSpPr txBox="1"/>
          <p:nvPr/>
        </p:nvSpPr>
        <p:spPr>
          <a:xfrm>
            <a:off x="2295759" y="3916463"/>
            <a:ext cx="1719000" cy="42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Testing between people who stayed and people who left</a:t>
            </a:r>
            <a:endParaRPr>
              <a:solidFill>
                <a:schemeClr val="dk1"/>
              </a:solidFill>
              <a:latin typeface="Barlow Semi Condensed"/>
              <a:ea typeface="Barlow Semi Condensed"/>
              <a:cs typeface="Barlow Semi Condensed"/>
              <a:sym typeface="Barlow Semi Condensed"/>
            </a:endParaRPr>
          </a:p>
        </p:txBody>
      </p:sp>
      <p:sp>
        <p:nvSpPr>
          <p:cNvPr id="1115" name="Google Shape;1115;p37"/>
          <p:cNvSpPr/>
          <p:nvPr/>
        </p:nvSpPr>
        <p:spPr>
          <a:xfrm>
            <a:off x="5729500" y="2632163"/>
            <a:ext cx="649200" cy="649200"/>
          </a:xfrm>
          <a:prstGeom prst="ellipse">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7"/>
          <p:cNvSpPr/>
          <p:nvPr/>
        </p:nvSpPr>
        <p:spPr>
          <a:xfrm>
            <a:off x="4189488" y="2651175"/>
            <a:ext cx="649200" cy="649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7"/>
          <p:cNvSpPr/>
          <p:nvPr/>
        </p:nvSpPr>
        <p:spPr>
          <a:xfrm>
            <a:off x="2830638" y="2632213"/>
            <a:ext cx="649200" cy="649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7"/>
          <p:cNvSpPr txBox="1"/>
          <p:nvPr/>
        </p:nvSpPr>
        <p:spPr>
          <a:xfrm>
            <a:off x="334050" y="1706775"/>
            <a:ext cx="2931300" cy="29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artan"/>
                <a:ea typeface="Spartan"/>
                <a:cs typeface="Spartan"/>
                <a:sym typeface="Spartan"/>
              </a:rPr>
              <a:t>Preparing Data</a:t>
            </a:r>
            <a:endParaRPr b="1" sz="1800">
              <a:solidFill>
                <a:schemeClr val="dk1"/>
              </a:solidFill>
              <a:latin typeface="Spartan"/>
              <a:ea typeface="Spartan"/>
              <a:cs typeface="Spartan"/>
              <a:sym typeface="Spartan"/>
            </a:endParaRPr>
          </a:p>
        </p:txBody>
      </p:sp>
      <p:sp>
        <p:nvSpPr>
          <p:cNvPr id="1119" name="Google Shape;1119;p37"/>
          <p:cNvSpPr/>
          <p:nvPr/>
        </p:nvSpPr>
        <p:spPr>
          <a:xfrm>
            <a:off x="1411425" y="2630963"/>
            <a:ext cx="651600" cy="65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7"/>
          <p:cNvSpPr txBox="1"/>
          <p:nvPr/>
        </p:nvSpPr>
        <p:spPr>
          <a:xfrm>
            <a:off x="880025" y="2025450"/>
            <a:ext cx="1719000" cy="41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Preprocessing</a:t>
            </a:r>
            <a:r>
              <a:rPr lang="en">
                <a:solidFill>
                  <a:schemeClr val="dk1"/>
                </a:solidFill>
                <a:latin typeface="Barlow Semi Condensed"/>
                <a:ea typeface="Barlow Semi Condensed"/>
                <a:cs typeface="Barlow Semi Condensed"/>
                <a:sym typeface="Barlow Semi Condensed"/>
              </a:rPr>
              <a:t> data before our </a:t>
            </a:r>
            <a:r>
              <a:rPr lang="en">
                <a:solidFill>
                  <a:schemeClr val="dk1"/>
                </a:solidFill>
                <a:latin typeface="Barlow Semi Condensed"/>
                <a:ea typeface="Barlow Semi Condensed"/>
                <a:cs typeface="Barlow Semi Condensed"/>
                <a:sym typeface="Barlow Semi Condensed"/>
              </a:rPr>
              <a:t>analysis</a:t>
            </a:r>
            <a:endParaRPr>
              <a:solidFill>
                <a:schemeClr val="dk1"/>
              </a:solidFill>
              <a:latin typeface="Barlow Semi Condensed"/>
              <a:ea typeface="Barlow Semi Condensed"/>
              <a:cs typeface="Barlow Semi Condensed"/>
              <a:sym typeface="Barlow Semi Condensed"/>
            </a:endParaRPr>
          </a:p>
        </p:txBody>
      </p:sp>
      <p:sp>
        <p:nvSpPr>
          <p:cNvPr id="1121" name="Google Shape;1121;p37"/>
          <p:cNvSpPr txBox="1"/>
          <p:nvPr/>
        </p:nvSpPr>
        <p:spPr>
          <a:xfrm>
            <a:off x="5194600" y="3471100"/>
            <a:ext cx="1885500" cy="29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artan"/>
                <a:ea typeface="Spartan"/>
                <a:cs typeface="Spartan"/>
                <a:sym typeface="Spartan"/>
              </a:rPr>
              <a:t>Fit The Model</a:t>
            </a:r>
            <a:endParaRPr b="1" sz="1800">
              <a:solidFill>
                <a:schemeClr val="dk1"/>
              </a:solidFill>
              <a:latin typeface="Spartan"/>
              <a:ea typeface="Spartan"/>
              <a:cs typeface="Spartan"/>
              <a:sym typeface="Spartan"/>
            </a:endParaRPr>
          </a:p>
        </p:txBody>
      </p:sp>
      <p:sp>
        <p:nvSpPr>
          <p:cNvPr id="1122" name="Google Shape;1122;p37"/>
          <p:cNvSpPr txBox="1"/>
          <p:nvPr/>
        </p:nvSpPr>
        <p:spPr>
          <a:xfrm>
            <a:off x="5194602" y="3916363"/>
            <a:ext cx="1719000" cy="42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Select the model and tune the </a:t>
            </a:r>
            <a:r>
              <a:rPr lang="en">
                <a:solidFill>
                  <a:schemeClr val="dk1"/>
                </a:solidFill>
                <a:latin typeface="Barlow Semi Condensed"/>
                <a:ea typeface="Barlow Semi Condensed"/>
                <a:cs typeface="Barlow Semi Condensed"/>
                <a:sym typeface="Barlow Semi Condensed"/>
              </a:rPr>
              <a:t>hyperparameters</a:t>
            </a:r>
            <a:endParaRPr>
              <a:solidFill>
                <a:schemeClr val="dk1"/>
              </a:solidFill>
              <a:latin typeface="Barlow Semi Condensed"/>
              <a:ea typeface="Barlow Semi Condensed"/>
              <a:cs typeface="Barlow Semi Condensed"/>
              <a:sym typeface="Barlow Semi Condensed"/>
            </a:endParaRPr>
          </a:p>
        </p:txBody>
      </p:sp>
      <p:sp>
        <p:nvSpPr>
          <p:cNvPr id="1123" name="Google Shape;1123;p37"/>
          <p:cNvSpPr/>
          <p:nvPr/>
        </p:nvSpPr>
        <p:spPr>
          <a:xfrm>
            <a:off x="7079975" y="2641675"/>
            <a:ext cx="649200" cy="649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7"/>
          <p:cNvSpPr txBox="1"/>
          <p:nvPr/>
        </p:nvSpPr>
        <p:spPr>
          <a:xfrm>
            <a:off x="6019450" y="1706775"/>
            <a:ext cx="2422500" cy="29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artan"/>
                <a:ea typeface="Spartan"/>
                <a:cs typeface="Spartan"/>
                <a:sym typeface="Spartan"/>
              </a:rPr>
              <a:t>Predict Outcome</a:t>
            </a:r>
            <a:endParaRPr b="1" sz="1800">
              <a:solidFill>
                <a:schemeClr val="dk1"/>
              </a:solidFill>
              <a:latin typeface="Spartan"/>
              <a:ea typeface="Spartan"/>
              <a:cs typeface="Spartan"/>
              <a:sym typeface="Spartan"/>
            </a:endParaRPr>
          </a:p>
        </p:txBody>
      </p:sp>
      <p:sp>
        <p:nvSpPr>
          <p:cNvPr id="1125" name="Google Shape;1125;p37"/>
          <p:cNvSpPr txBox="1"/>
          <p:nvPr/>
        </p:nvSpPr>
        <p:spPr>
          <a:xfrm>
            <a:off x="6545063" y="2109125"/>
            <a:ext cx="1719000" cy="42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Use trained model to predict outcome of new attrition</a:t>
            </a:r>
            <a:endParaRPr>
              <a:solidFill>
                <a:schemeClr val="dk1"/>
              </a:solidFill>
              <a:latin typeface="Barlow Semi Condensed"/>
              <a:ea typeface="Barlow Semi Condensed"/>
              <a:cs typeface="Barlow Semi Condensed"/>
              <a:sym typeface="Barlow Semi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38"/>
          <p:cNvSpPr txBox="1"/>
          <p:nvPr/>
        </p:nvSpPr>
        <p:spPr>
          <a:xfrm>
            <a:off x="7899975" y="2349425"/>
            <a:ext cx="126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p:txBody>
      </p:sp>
      <p:sp>
        <p:nvSpPr>
          <p:cNvPr id="1131" name="Google Shape;1131;p38"/>
          <p:cNvSpPr/>
          <p:nvPr/>
        </p:nvSpPr>
        <p:spPr>
          <a:xfrm>
            <a:off x="0" y="692400"/>
            <a:ext cx="9169800" cy="4451100"/>
          </a:xfrm>
          <a:prstGeom prst="roundRect">
            <a:avLst>
              <a:gd fmla="val 17125"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8"/>
          <p:cNvSpPr txBox="1"/>
          <p:nvPr/>
        </p:nvSpPr>
        <p:spPr>
          <a:xfrm>
            <a:off x="2580275" y="153600"/>
            <a:ext cx="65637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chemeClr val="dk1"/>
                </a:solidFill>
                <a:latin typeface="Spartan"/>
                <a:ea typeface="Spartan"/>
                <a:cs typeface="Spartan"/>
                <a:sym typeface="Spartan"/>
              </a:rPr>
              <a:t>MODEL SELECTION: KNN</a:t>
            </a:r>
            <a:endParaRPr b="1" sz="2300">
              <a:solidFill>
                <a:schemeClr val="dk1"/>
              </a:solidFill>
              <a:latin typeface="Spartan"/>
              <a:ea typeface="Spartan"/>
              <a:cs typeface="Spartan"/>
              <a:sym typeface="Spartan"/>
            </a:endParaRPr>
          </a:p>
        </p:txBody>
      </p:sp>
      <p:sp>
        <p:nvSpPr>
          <p:cNvPr id="1133" name="Google Shape;1133;p38"/>
          <p:cNvSpPr txBox="1"/>
          <p:nvPr/>
        </p:nvSpPr>
        <p:spPr>
          <a:xfrm>
            <a:off x="5953175" y="966750"/>
            <a:ext cx="29643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After </a:t>
            </a:r>
            <a:r>
              <a:rPr lang="en">
                <a:latin typeface="Barlow Semi Condensed"/>
                <a:ea typeface="Barlow Semi Condensed"/>
                <a:cs typeface="Barlow Semi Condensed"/>
                <a:sym typeface="Barlow Semi Condensed"/>
              </a:rPr>
              <a:t>iteration of</a:t>
            </a:r>
            <a:r>
              <a:rPr lang="en">
                <a:latin typeface="Barlow Semi Condensed"/>
                <a:ea typeface="Barlow Semi Condensed"/>
                <a:cs typeface="Barlow Semi Condensed"/>
                <a:sym typeface="Barlow Semi Condensed"/>
              </a:rPr>
              <a:t> 45000 in total, we ran a split test of 70% and 30% with hyperparameters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a:latin typeface="Barlow Semi Condensed"/>
                <a:ea typeface="Barlow Semi Condensed"/>
                <a:cs typeface="Barlow Semi Condensed"/>
                <a:sym typeface="Barlow Semi Condensed"/>
              </a:rPr>
              <a:t>Sampletimes: 100 times</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a:latin typeface="Barlow Semi Condensed"/>
                <a:ea typeface="Barlow Semi Condensed"/>
                <a:cs typeface="Barlow Semi Condensed"/>
                <a:sym typeface="Barlow Semi Condensed"/>
              </a:rPr>
              <a:t>K from 1 to 50</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a:latin typeface="Barlow Semi Condensed"/>
                <a:ea typeface="Barlow Semi Condensed"/>
                <a:cs typeface="Barlow Semi Condensed"/>
                <a:sym typeface="Barlow Semi Condensed"/>
              </a:rPr>
              <a:t>Threshold: 0.1 to 0.9</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a:latin typeface="Barlow Semi Condensed"/>
                <a:ea typeface="Barlow Semi Condensed"/>
                <a:cs typeface="Barlow Semi Condensed"/>
                <a:sym typeface="Barlow Semi Condensed"/>
              </a:rPr>
              <a:t>Optimizing for AUC (Area Under the Curve) value.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a:latin typeface="Barlow Semi Condensed"/>
                <a:ea typeface="Barlow Semi Condensed"/>
                <a:cs typeface="Barlow Semi Condensed"/>
                <a:sym typeface="Barlow Semi Condensed"/>
              </a:rPr>
              <a:t>We can clearly see that on average when k is equal to 0.9, we have the near highest average AUC</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p:txBody>
      </p:sp>
      <p:pic>
        <p:nvPicPr>
          <p:cNvPr id="1134" name="Google Shape;1134;p38"/>
          <p:cNvPicPr preferRelativeResize="0"/>
          <p:nvPr/>
        </p:nvPicPr>
        <p:blipFill>
          <a:blip r:embed="rId3">
            <a:alphaModFix/>
          </a:blip>
          <a:stretch>
            <a:fillRect/>
          </a:stretch>
        </p:blipFill>
        <p:spPr>
          <a:xfrm>
            <a:off x="294225" y="966750"/>
            <a:ext cx="5455850" cy="3367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39"/>
          <p:cNvSpPr txBox="1"/>
          <p:nvPr/>
        </p:nvSpPr>
        <p:spPr>
          <a:xfrm>
            <a:off x="7899975" y="2349425"/>
            <a:ext cx="126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p:txBody>
      </p:sp>
      <p:sp>
        <p:nvSpPr>
          <p:cNvPr id="1140" name="Google Shape;1140;p39"/>
          <p:cNvSpPr/>
          <p:nvPr/>
        </p:nvSpPr>
        <p:spPr>
          <a:xfrm>
            <a:off x="0" y="712350"/>
            <a:ext cx="9169800" cy="4431300"/>
          </a:xfrm>
          <a:prstGeom prst="roundRect">
            <a:avLst>
              <a:gd fmla="val 17125"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9"/>
          <p:cNvSpPr txBox="1"/>
          <p:nvPr/>
        </p:nvSpPr>
        <p:spPr>
          <a:xfrm>
            <a:off x="2239075" y="173550"/>
            <a:ext cx="8523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chemeClr val="dk1"/>
                </a:solidFill>
                <a:latin typeface="Spartan"/>
                <a:ea typeface="Spartan"/>
                <a:cs typeface="Spartan"/>
                <a:sym typeface="Spartan"/>
              </a:rPr>
              <a:t>MODEL SELECTION: KNN</a:t>
            </a:r>
            <a:endParaRPr b="1" sz="2300">
              <a:solidFill>
                <a:schemeClr val="dk1"/>
              </a:solidFill>
              <a:latin typeface="Spartan"/>
              <a:ea typeface="Spartan"/>
              <a:cs typeface="Spartan"/>
              <a:sym typeface="Spartan"/>
            </a:endParaRPr>
          </a:p>
        </p:txBody>
      </p:sp>
      <p:sp>
        <p:nvSpPr>
          <p:cNvPr id="1142" name="Google Shape;1142;p39"/>
          <p:cNvSpPr txBox="1"/>
          <p:nvPr/>
        </p:nvSpPr>
        <p:spPr>
          <a:xfrm>
            <a:off x="6550500" y="896250"/>
            <a:ext cx="2190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After running a split test of 70%, 30% test for 45000 iterations, AUC seems to peak at when k is equals to 25, and threshold equals to 0.8.</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a:latin typeface="Barlow Semi Condensed"/>
                <a:ea typeface="Barlow Semi Condensed"/>
                <a:cs typeface="Barlow Semi Condensed"/>
                <a:sym typeface="Barlow Semi Condensed"/>
              </a:rPr>
              <a:t>According to the chart on the left, threshold is best to set around 0.8-0.9 </a:t>
            </a:r>
            <a:r>
              <a:rPr lang="en">
                <a:latin typeface="Barlow Semi Condensed"/>
                <a:ea typeface="Barlow Semi Condensed"/>
                <a:cs typeface="Barlow Semi Condensed"/>
                <a:sym typeface="Barlow Semi Condensed"/>
              </a:rPr>
              <a:t>with</a:t>
            </a:r>
            <a:r>
              <a:rPr lang="en">
                <a:latin typeface="Barlow Semi Condensed"/>
                <a:ea typeface="Barlow Semi Condensed"/>
                <a:cs typeface="Barlow Semi Condensed"/>
                <a:sym typeface="Barlow Semi Condensed"/>
              </a:rPr>
              <a:t> K around 30</a:t>
            </a:r>
            <a:endParaRPr>
              <a:latin typeface="Barlow Semi Condensed"/>
              <a:ea typeface="Barlow Semi Condensed"/>
              <a:cs typeface="Barlow Semi Condensed"/>
              <a:sym typeface="Barlow Semi Condensed"/>
            </a:endParaRPr>
          </a:p>
        </p:txBody>
      </p:sp>
      <p:pic>
        <p:nvPicPr>
          <p:cNvPr id="1143" name="Google Shape;1143;p39"/>
          <p:cNvPicPr preferRelativeResize="0"/>
          <p:nvPr/>
        </p:nvPicPr>
        <p:blipFill>
          <a:blip r:embed="rId3">
            <a:alphaModFix/>
          </a:blip>
          <a:stretch>
            <a:fillRect/>
          </a:stretch>
        </p:blipFill>
        <p:spPr>
          <a:xfrm>
            <a:off x="205200" y="999950"/>
            <a:ext cx="6086049" cy="3755950"/>
          </a:xfrm>
          <a:prstGeom prst="rect">
            <a:avLst/>
          </a:prstGeom>
          <a:noFill/>
          <a:ln>
            <a:noFill/>
          </a:ln>
        </p:spPr>
      </p:pic>
      <p:pic>
        <p:nvPicPr>
          <p:cNvPr id="1144" name="Google Shape;1144;p39"/>
          <p:cNvPicPr preferRelativeResize="0"/>
          <p:nvPr/>
        </p:nvPicPr>
        <p:blipFill>
          <a:blip r:embed="rId4">
            <a:alphaModFix/>
          </a:blip>
          <a:stretch>
            <a:fillRect/>
          </a:stretch>
        </p:blipFill>
        <p:spPr>
          <a:xfrm>
            <a:off x="6398975" y="3327700"/>
            <a:ext cx="2670050" cy="1428200"/>
          </a:xfrm>
          <a:prstGeom prst="rect">
            <a:avLst/>
          </a:prstGeom>
          <a:noFill/>
          <a:ln>
            <a:noFill/>
          </a:ln>
        </p:spPr>
      </p:pic>
      <p:sp>
        <p:nvSpPr>
          <p:cNvPr id="1145" name="Google Shape;1145;p39"/>
          <p:cNvSpPr/>
          <p:nvPr/>
        </p:nvSpPr>
        <p:spPr>
          <a:xfrm>
            <a:off x="6417750" y="3555100"/>
            <a:ext cx="2632500" cy="210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40"/>
          <p:cNvSpPr txBox="1"/>
          <p:nvPr/>
        </p:nvSpPr>
        <p:spPr>
          <a:xfrm>
            <a:off x="7899975" y="2349425"/>
            <a:ext cx="126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p:txBody>
      </p:sp>
      <p:sp>
        <p:nvSpPr>
          <p:cNvPr id="1151" name="Google Shape;1151;p40"/>
          <p:cNvSpPr/>
          <p:nvPr/>
        </p:nvSpPr>
        <p:spPr>
          <a:xfrm>
            <a:off x="0" y="692400"/>
            <a:ext cx="9169800" cy="4451100"/>
          </a:xfrm>
          <a:prstGeom prst="roundRect">
            <a:avLst>
              <a:gd fmla="val 17125"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0"/>
          <p:cNvSpPr txBox="1"/>
          <p:nvPr/>
        </p:nvSpPr>
        <p:spPr>
          <a:xfrm>
            <a:off x="2175875" y="153600"/>
            <a:ext cx="8523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chemeClr val="dk1"/>
                </a:solidFill>
                <a:latin typeface="Spartan"/>
                <a:ea typeface="Spartan"/>
                <a:cs typeface="Spartan"/>
                <a:sym typeface="Spartan"/>
              </a:rPr>
              <a:t>MODEL SELECTION: KNN.CV</a:t>
            </a:r>
            <a:endParaRPr b="1" sz="2300">
              <a:solidFill>
                <a:schemeClr val="dk1"/>
              </a:solidFill>
              <a:latin typeface="Spartan"/>
              <a:ea typeface="Spartan"/>
              <a:cs typeface="Spartan"/>
              <a:sym typeface="Spartan"/>
            </a:endParaRPr>
          </a:p>
        </p:txBody>
      </p:sp>
      <p:sp>
        <p:nvSpPr>
          <p:cNvPr id="1153" name="Google Shape;1153;p40"/>
          <p:cNvSpPr txBox="1"/>
          <p:nvPr/>
        </p:nvSpPr>
        <p:spPr>
          <a:xfrm>
            <a:off x="6484125" y="240150"/>
            <a:ext cx="2190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a:latin typeface="Barlow Semi Condensed"/>
                <a:ea typeface="Barlow Semi Condensed"/>
                <a:cs typeface="Barlow Semi Condensed"/>
                <a:sym typeface="Barlow Semi Condensed"/>
              </a:rPr>
              <a:t>This chart shows the result more </a:t>
            </a:r>
            <a:r>
              <a:rPr lang="en">
                <a:latin typeface="Barlow Semi Condensed"/>
                <a:ea typeface="Barlow Semi Condensed"/>
                <a:cs typeface="Barlow Semi Condensed"/>
                <a:sym typeface="Barlow Semi Condensed"/>
              </a:rPr>
              <a:t>directly, when threshold is above 0.75, we have the best AUC results, when K is from 20-50.</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a:latin typeface="Barlow Semi Condensed"/>
                <a:ea typeface="Barlow Semi Condensed"/>
                <a:cs typeface="Barlow Semi Condensed"/>
                <a:sym typeface="Barlow Semi Condensed"/>
              </a:rPr>
              <a:t>In fact the maximum AUC number was generated with k equals to 21, threshold equals to 0.9, on the 32139 iteration of the experiment.</a:t>
            </a:r>
            <a:endParaRPr>
              <a:latin typeface="Barlow Semi Condensed"/>
              <a:ea typeface="Barlow Semi Condensed"/>
              <a:cs typeface="Barlow Semi Condensed"/>
              <a:sym typeface="Barlow Semi Condensed"/>
            </a:endParaRPr>
          </a:p>
        </p:txBody>
      </p:sp>
      <p:pic>
        <p:nvPicPr>
          <p:cNvPr id="1154" name="Google Shape;1154;p40"/>
          <p:cNvPicPr preferRelativeResize="0"/>
          <p:nvPr/>
        </p:nvPicPr>
        <p:blipFill>
          <a:blip r:embed="rId3">
            <a:alphaModFix/>
          </a:blip>
          <a:stretch>
            <a:fillRect/>
          </a:stretch>
        </p:blipFill>
        <p:spPr>
          <a:xfrm>
            <a:off x="168150" y="1038025"/>
            <a:ext cx="6092299" cy="3759826"/>
          </a:xfrm>
          <a:prstGeom prst="rect">
            <a:avLst/>
          </a:prstGeom>
          <a:noFill/>
          <a:ln>
            <a:noFill/>
          </a:ln>
        </p:spPr>
      </p:pic>
      <p:pic>
        <p:nvPicPr>
          <p:cNvPr id="1155" name="Google Shape;1155;p40"/>
          <p:cNvPicPr preferRelativeResize="0"/>
          <p:nvPr/>
        </p:nvPicPr>
        <p:blipFill>
          <a:blip r:embed="rId4">
            <a:alphaModFix/>
          </a:blip>
          <a:stretch>
            <a:fillRect/>
          </a:stretch>
        </p:blipFill>
        <p:spPr>
          <a:xfrm>
            <a:off x="6337875" y="3344975"/>
            <a:ext cx="2666125" cy="1437750"/>
          </a:xfrm>
          <a:prstGeom prst="rect">
            <a:avLst/>
          </a:prstGeom>
          <a:noFill/>
          <a:ln>
            <a:noFill/>
          </a:ln>
        </p:spPr>
      </p:pic>
      <p:sp>
        <p:nvSpPr>
          <p:cNvPr id="1156" name="Google Shape;1156;p40"/>
          <p:cNvSpPr/>
          <p:nvPr/>
        </p:nvSpPr>
        <p:spPr>
          <a:xfrm>
            <a:off x="6373525" y="3577225"/>
            <a:ext cx="2630400" cy="199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41"/>
          <p:cNvSpPr txBox="1"/>
          <p:nvPr/>
        </p:nvSpPr>
        <p:spPr>
          <a:xfrm>
            <a:off x="7899975" y="2349425"/>
            <a:ext cx="126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p:txBody>
      </p:sp>
      <p:sp>
        <p:nvSpPr>
          <p:cNvPr id="1162" name="Google Shape;1162;p41"/>
          <p:cNvSpPr/>
          <p:nvPr/>
        </p:nvSpPr>
        <p:spPr>
          <a:xfrm>
            <a:off x="0" y="692400"/>
            <a:ext cx="9169800" cy="4451100"/>
          </a:xfrm>
          <a:prstGeom prst="roundRect">
            <a:avLst>
              <a:gd fmla="val 17125"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1"/>
          <p:cNvSpPr txBox="1"/>
          <p:nvPr/>
        </p:nvSpPr>
        <p:spPr>
          <a:xfrm>
            <a:off x="1995925" y="153600"/>
            <a:ext cx="8523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chemeClr val="dk1"/>
                </a:solidFill>
                <a:latin typeface="Spartan"/>
                <a:ea typeface="Spartan"/>
                <a:cs typeface="Spartan"/>
                <a:sym typeface="Spartan"/>
              </a:rPr>
              <a:t>MODEL SELECTION: Naive </a:t>
            </a:r>
            <a:r>
              <a:rPr b="1" lang="en" sz="2300">
                <a:solidFill>
                  <a:schemeClr val="dk1"/>
                </a:solidFill>
                <a:latin typeface="Spartan"/>
                <a:ea typeface="Spartan"/>
                <a:cs typeface="Spartan"/>
                <a:sym typeface="Spartan"/>
              </a:rPr>
              <a:t>Bayes</a:t>
            </a:r>
            <a:endParaRPr b="1" sz="2300">
              <a:solidFill>
                <a:schemeClr val="dk1"/>
              </a:solidFill>
              <a:latin typeface="Spartan"/>
              <a:ea typeface="Spartan"/>
              <a:cs typeface="Spartan"/>
              <a:sym typeface="Spartan"/>
            </a:endParaRPr>
          </a:p>
        </p:txBody>
      </p:sp>
      <p:sp>
        <p:nvSpPr>
          <p:cNvPr id="1164" name="Google Shape;1164;p41"/>
          <p:cNvSpPr txBox="1"/>
          <p:nvPr/>
        </p:nvSpPr>
        <p:spPr>
          <a:xfrm>
            <a:off x="5853625" y="692400"/>
            <a:ext cx="30639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a:latin typeface="Barlow Semi Condensed"/>
                <a:ea typeface="Barlow Semi Condensed"/>
                <a:cs typeface="Barlow Semi Condensed"/>
                <a:sym typeface="Barlow Semi Condensed"/>
              </a:rPr>
              <a:t>After 9000 iterations of </a:t>
            </a:r>
            <a:r>
              <a:rPr lang="en">
                <a:latin typeface="Barlow Semi Condensed"/>
                <a:ea typeface="Barlow Semi Condensed"/>
                <a:cs typeface="Barlow Semi Condensed"/>
                <a:sym typeface="Barlow Semi Condensed"/>
              </a:rPr>
              <a:t>Naive</a:t>
            </a:r>
            <a:r>
              <a:rPr lang="en">
                <a:latin typeface="Barlow Semi Condensed"/>
                <a:ea typeface="Barlow Semi Condensed"/>
                <a:cs typeface="Barlow Semi Condensed"/>
                <a:sym typeface="Barlow Semi Condensed"/>
              </a:rPr>
              <a:t> Bayes</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a:latin typeface="Barlow Semi Condensed"/>
                <a:ea typeface="Barlow Semi Condensed"/>
                <a:cs typeface="Barlow Semi Condensed"/>
                <a:sym typeface="Barlow Semi Condensed"/>
              </a:rPr>
              <a:t>We test the hyperparameter threshold from 0.1 to 0.9</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a:latin typeface="Barlow Semi Condensed"/>
                <a:ea typeface="Barlow Semi Condensed"/>
                <a:cs typeface="Barlow Semi Condensed"/>
                <a:sym typeface="Barlow Semi Condensed"/>
              </a:rPr>
              <a:t>The results are on the left, with auc value peaking at threshold 0.7 with sensitivity at 0.87 and specificity at 0.85</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a:latin typeface="Barlow Semi Condensed"/>
                <a:ea typeface="Barlow Semi Condensed"/>
                <a:cs typeface="Barlow Semi Condensed"/>
                <a:sym typeface="Barlow Semi Condensed"/>
              </a:rPr>
              <a:t>On average the best performing threshold is 0.6.</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p:txBody>
      </p:sp>
      <p:pic>
        <p:nvPicPr>
          <p:cNvPr id="1165" name="Google Shape;1165;p41"/>
          <p:cNvPicPr preferRelativeResize="0"/>
          <p:nvPr/>
        </p:nvPicPr>
        <p:blipFill>
          <a:blip r:embed="rId3">
            <a:alphaModFix/>
          </a:blip>
          <a:stretch>
            <a:fillRect/>
          </a:stretch>
        </p:blipFill>
        <p:spPr>
          <a:xfrm>
            <a:off x="5749250" y="3197672"/>
            <a:ext cx="3272650" cy="1433550"/>
          </a:xfrm>
          <a:prstGeom prst="rect">
            <a:avLst/>
          </a:prstGeom>
          <a:noFill/>
          <a:ln>
            <a:noFill/>
          </a:ln>
        </p:spPr>
      </p:pic>
      <p:sp>
        <p:nvSpPr>
          <p:cNvPr id="1166" name="Google Shape;1166;p41"/>
          <p:cNvSpPr/>
          <p:nvPr/>
        </p:nvSpPr>
        <p:spPr>
          <a:xfrm>
            <a:off x="5787275" y="3433425"/>
            <a:ext cx="3218700" cy="188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7" name="Google Shape;1167;p41"/>
          <p:cNvPicPr preferRelativeResize="0"/>
          <p:nvPr/>
        </p:nvPicPr>
        <p:blipFill>
          <a:blip r:embed="rId4">
            <a:alphaModFix/>
          </a:blip>
          <a:stretch>
            <a:fillRect/>
          </a:stretch>
        </p:blipFill>
        <p:spPr>
          <a:xfrm>
            <a:off x="146025" y="1112863"/>
            <a:ext cx="5536875" cy="3610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42"/>
          <p:cNvSpPr txBox="1"/>
          <p:nvPr/>
        </p:nvSpPr>
        <p:spPr>
          <a:xfrm>
            <a:off x="7899975" y="2349425"/>
            <a:ext cx="126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p:txBody>
      </p:sp>
      <p:sp>
        <p:nvSpPr>
          <p:cNvPr id="1173" name="Google Shape;1173;p42"/>
          <p:cNvSpPr/>
          <p:nvPr/>
        </p:nvSpPr>
        <p:spPr>
          <a:xfrm>
            <a:off x="25900" y="692400"/>
            <a:ext cx="9144000" cy="4451100"/>
          </a:xfrm>
          <a:prstGeom prst="roundRect">
            <a:avLst>
              <a:gd fmla="val 17125"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2"/>
          <p:cNvSpPr txBox="1"/>
          <p:nvPr/>
        </p:nvSpPr>
        <p:spPr>
          <a:xfrm>
            <a:off x="1778025" y="153600"/>
            <a:ext cx="8523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chemeClr val="dk1"/>
                </a:solidFill>
                <a:latin typeface="Spartan"/>
                <a:ea typeface="Spartan"/>
                <a:cs typeface="Spartan"/>
                <a:sym typeface="Spartan"/>
              </a:rPr>
              <a:t>MODEL SELECTION: Linear Regression</a:t>
            </a:r>
            <a:endParaRPr b="1" sz="2300">
              <a:solidFill>
                <a:schemeClr val="dk1"/>
              </a:solidFill>
              <a:latin typeface="Spartan"/>
              <a:ea typeface="Spartan"/>
              <a:cs typeface="Spartan"/>
              <a:sym typeface="Spartan"/>
            </a:endParaRPr>
          </a:p>
        </p:txBody>
      </p:sp>
      <p:sp>
        <p:nvSpPr>
          <p:cNvPr id="1175" name="Google Shape;1175;p42"/>
          <p:cNvSpPr txBox="1"/>
          <p:nvPr/>
        </p:nvSpPr>
        <p:spPr>
          <a:xfrm>
            <a:off x="5953175" y="1376600"/>
            <a:ext cx="29643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After testing hyperparameter threshold, the best auc value comes at 0.82, and threshold comes at 0.3</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a:latin typeface="Barlow Semi Condensed"/>
                <a:ea typeface="Barlow Semi Condensed"/>
                <a:cs typeface="Barlow Semi Condensed"/>
                <a:sym typeface="Barlow Semi Condensed"/>
              </a:rPr>
              <a:t>Overall average auc value drops as </a:t>
            </a:r>
            <a:r>
              <a:rPr lang="en">
                <a:latin typeface="Barlow Semi Condensed"/>
                <a:ea typeface="Barlow Semi Condensed"/>
                <a:cs typeface="Barlow Semi Condensed"/>
                <a:sym typeface="Barlow Semi Condensed"/>
              </a:rPr>
              <a:t>threshold</a:t>
            </a:r>
            <a:r>
              <a:rPr lang="en">
                <a:latin typeface="Barlow Semi Condensed"/>
                <a:ea typeface="Barlow Semi Condensed"/>
                <a:cs typeface="Barlow Semi Condensed"/>
                <a:sym typeface="Barlow Semi Condensed"/>
              </a:rPr>
              <a:t> increase, therefore we are selecting threshold at 0.3</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p:txBody>
      </p:sp>
      <p:pic>
        <p:nvPicPr>
          <p:cNvPr id="1176" name="Google Shape;1176;p42"/>
          <p:cNvPicPr preferRelativeResize="0"/>
          <p:nvPr/>
        </p:nvPicPr>
        <p:blipFill>
          <a:blip r:embed="rId3">
            <a:alphaModFix/>
          </a:blip>
          <a:stretch>
            <a:fillRect/>
          </a:stretch>
        </p:blipFill>
        <p:spPr>
          <a:xfrm>
            <a:off x="5953175" y="3351525"/>
            <a:ext cx="3027700" cy="1534950"/>
          </a:xfrm>
          <a:prstGeom prst="rect">
            <a:avLst/>
          </a:prstGeom>
          <a:noFill/>
          <a:ln>
            <a:noFill/>
          </a:ln>
        </p:spPr>
      </p:pic>
      <p:sp>
        <p:nvSpPr>
          <p:cNvPr id="1177" name="Google Shape;1177;p42"/>
          <p:cNvSpPr/>
          <p:nvPr/>
        </p:nvSpPr>
        <p:spPr>
          <a:xfrm>
            <a:off x="5969275" y="3544025"/>
            <a:ext cx="3027600" cy="188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78" name="Google Shape;1178;p42"/>
          <p:cNvPicPr preferRelativeResize="0"/>
          <p:nvPr/>
        </p:nvPicPr>
        <p:blipFill>
          <a:blip r:embed="rId4">
            <a:alphaModFix/>
          </a:blip>
          <a:stretch>
            <a:fillRect/>
          </a:stretch>
        </p:blipFill>
        <p:spPr>
          <a:xfrm>
            <a:off x="197325" y="1376600"/>
            <a:ext cx="5620775" cy="3468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graphicFrame>
        <p:nvGraphicFramePr>
          <p:cNvPr id="1183" name="Google Shape;1183;p43"/>
          <p:cNvGraphicFramePr/>
          <p:nvPr/>
        </p:nvGraphicFramePr>
        <p:xfrm>
          <a:off x="1538775" y="1859110"/>
          <a:ext cx="3000000" cy="3000000"/>
        </p:xfrm>
        <a:graphic>
          <a:graphicData uri="http://schemas.openxmlformats.org/drawingml/2006/table">
            <a:tbl>
              <a:tblPr>
                <a:noFill/>
                <a:tableStyleId>{A416EE06-D06C-4523-9516-570B31B8C713}</a:tableStyleId>
              </a:tblPr>
              <a:tblGrid>
                <a:gridCol w="1175750"/>
                <a:gridCol w="1777900"/>
                <a:gridCol w="1772350"/>
                <a:gridCol w="1772300"/>
              </a:tblGrid>
              <a:tr h="440875">
                <a:tc>
                  <a:txBody>
                    <a:bodyPr/>
                    <a:lstStyle/>
                    <a:p>
                      <a:pPr indent="0" lvl="0" marL="0" rtl="0" algn="l">
                        <a:spcBef>
                          <a:spcPts val="0"/>
                        </a:spcBef>
                        <a:spcAft>
                          <a:spcPts val="0"/>
                        </a:spcAft>
                        <a:buNone/>
                      </a:pPr>
                      <a:r>
                        <a:t/>
                      </a:r>
                      <a:endParaRPr b="1">
                        <a:solidFill>
                          <a:schemeClr val="dk1"/>
                        </a:solidFill>
                        <a:latin typeface="Spartan"/>
                        <a:ea typeface="Spartan"/>
                        <a:cs typeface="Spartan"/>
                        <a:sym typeface="Spartan"/>
                      </a:endParaRPr>
                    </a:p>
                  </a:txBody>
                  <a:tcPr marT="68575" marB="68575" marR="91425" marL="91425" anchor="ctr">
                    <a:lnL cap="flat" cmpd="sng" w="28575">
                      <a:solidFill>
                        <a:srgbClr val="666666">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28575">
                      <a:solidFill>
                        <a:srgbClr val="666666">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Spartan"/>
                          <a:ea typeface="Spartan"/>
                          <a:cs typeface="Spartan"/>
                          <a:sym typeface="Spartan"/>
                        </a:rPr>
                        <a:t>~AUC</a:t>
                      </a:r>
                      <a:endParaRPr b="1">
                        <a:solidFill>
                          <a:schemeClr val="dk1"/>
                        </a:solidFill>
                        <a:latin typeface="Spartan"/>
                        <a:ea typeface="Spartan"/>
                        <a:cs typeface="Spartan"/>
                        <a:sym typeface="Spartan"/>
                      </a:endParaRPr>
                    </a:p>
                  </a:txBody>
                  <a:tcPr marT="68575" marB="68575" marR="91425" marL="91425">
                    <a:lnL cap="flat" cmpd="sng" w="19050">
                      <a:solidFill>
                        <a:srgbClr val="B7B7B7">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b="1" lang="en">
                          <a:solidFill>
                            <a:schemeClr val="dk1"/>
                          </a:solidFill>
                          <a:latin typeface="Spartan"/>
                          <a:ea typeface="Spartan"/>
                          <a:cs typeface="Spartan"/>
                          <a:sym typeface="Spartan"/>
                        </a:rPr>
                        <a:t>~SENSITIVITY</a:t>
                      </a:r>
                      <a:endParaRPr b="1">
                        <a:solidFill>
                          <a:schemeClr val="dk1"/>
                        </a:solidFill>
                        <a:latin typeface="Spartan"/>
                        <a:ea typeface="Spartan"/>
                        <a:cs typeface="Spartan"/>
                        <a:sym typeface="Spartan"/>
                      </a:endParaRPr>
                    </a:p>
                  </a:txBody>
                  <a:tcPr marT="68575" marB="68575" marR="91425" marL="91425">
                    <a:lnL cap="flat" cmpd="sng" w="19050">
                      <a:solidFill>
                        <a:srgbClr val="B7B7B7">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F4C5B1">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b="1" lang="en">
                          <a:solidFill>
                            <a:schemeClr val="dk1"/>
                          </a:solidFill>
                          <a:latin typeface="Spartan"/>
                          <a:ea typeface="Spartan"/>
                          <a:cs typeface="Spartan"/>
                          <a:sym typeface="Spartan"/>
                        </a:rPr>
                        <a:t>~SPECIFICITY</a:t>
                      </a:r>
                      <a:endParaRPr b="1">
                        <a:solidFill>
                          <a:schemeClr val="dk1"/>
                        </a:solidFill>
                        <a:latin typeface="Spartan"/>
                        <a:ea typeface="Spartan"/>
                        <a:cs typeface="Spartan"/>
                        <a:sym typeface="Spartan"/>
                      </a:endParaRPr>
                    </a:p>
                  </a:txBody>
                  <a:tcPr marT="68575" marB="68575" marR="91425" marL="91425">
                    <a:lnL cap="flat" cmpd="sng" w="19050">
                      <a:solidFill>
                        <a:srgbClr val="B7B7B7">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r>
              <a:tr h="440875">
                <a:tc>
                  <a:txBody>
                    <a:bodyPr/>
                    <a:lstStyle/>
                    <a:p>
                      <a:pPr indent="0" lvl="0" marL="0" rtl="0" algn="ctr">
                        <a:spcBef>
                          <a:spcPts val="0"/>
                        </a:spcBef>
                        <a:spcAft>
                          <a:spcPts val="0"/>
                        </a:spcAft>
                        <a:buClr>
                          <a:schemeClr val="accent5"/>
                        </a:buClr>
                        <a:buSzPts val="1100"/>
                        <a:buFont typeface="Arial"/>
                        <a:buNone/>
                      </a:pPr>
                      <a:r>
                        <a:rPr b="1" lang="en">
                          <a:solidFill>
                            <a:schemeClr val="dk1"/>
                          </a:solidFill>
                          <a:latin typeface="Spartan"/>
                          <a:ea typeface="Spartan"/>
                          <a:cs typeface="Spartan"/>
                          <a:sym typeface="Spartan"/>
                        </a:rPr>
                        <a:t>KNN</a:t>
                      </a:r>
                      <a:endParaRPr b="1">
                        <a:solidFill>
                          <a:schemeClr val="dk1"/>
                        </a:solidFill>
                        <a:latin typeface="Spartan"/>
                        <a:ea typeface="Spartan"/>
                        <a:cs typeface="Spartan"/>
                        <a:sym typeface="Spartan"/>
                      </a:endParaRPr>
                    </a:p>
                  </a:txBody>
                  <a:tcPr marT="68575" marB="68575" marR="91425" marL="91425" anchor="ctr">
                    <a:lnL cap="flat" cmpd="sng" w="28575">
                      <a:solidFill>
                        <a:srgbClr val="666666">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Spartan"/>
                          <a:ea typeface="Spartan"/>
                          <a:cs typeface="Spartan"/>
                          <a:sym typeface="Spartan"/>
                        </a:rPr>
                        <a:t>0.83</a:t>
                      </a:r>
                      <a:endParaRPr b="1">
                        <a:solidFill>
                          <a:schemeClr val="dk1"/>
                        </a:solidFill>
                        <a:latin typeface="Spartan"/>
                        <a:ea typeface="Spartan"/>
                        <a:cs typeface="Spartan"/>
                        <a:sym typeface="Spartan"/>
                      </a:endParaRPr>
                    </a:p>
                  </a:txBody>
                  <a:tcPr marT="68575" marB="68575" marR="91425" marL="91425">
                    <a:lnL cap="flat" cmpd="sng" w="19050">
                      <a:solidFill>
                        <a:srgbClr val="B7B7B7">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Spartan"/>
                          <a:ea typeface="Spartan"/>
                          <a:cs typeface="Spartan"/>
                          <a:sym typeface="Spartan"/>
                        </a:rPr>
                        <a:t>0.83</a:t>
                      </a:r>
                      <a:endParaRPr b="1">
                        <a:solidFill>
                          <a:schemeClr val="dk1"/>
                        </a:solidFill>
                        <a:latin typeface="Spartan"/>
                        <a:ea typeface="Spartan"/>
                        <a:cs typeface="Spartan"/>
                        <a:sym typeface="Spartan"/>
                      </a:endParaRPr>
                    </a:p>
                  </a:txBody>
                  <a:tcPr marT="68575" marB="68575" marR="91425" marL="91425">
                    <a:lnL cap="flat" cmpd="sng" w="19050">
                      <a:solidFill>
                        <a:srgbClr val="B7B7B7">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Spartan"/>
                          <a:ea typeface="Spartan"/>
                          <a:cs typeface="Spartan"/>
                          <a:sym typeface="Spartan"/>
                        </a:rPr>
                        <a:t>(1)</a:t>
                      </a:r>
                      <a:endParaRPr b="1">
                        <a:solidFill>
                          <a:schemeClr val="dk1"/>
                        </a:solidFill>
                        <a:latin typeface="Spartan"/>
                        <a:ea typeface="Spartan"/>
                        <a:cs typeface="Spartan"/>
                        <a:sym typeface="Spartan"/>
                      </a:endParaRPr>
                    </a:p>
                  </a:txBody>
                  <a:tcPr marT="68575" marB="68575" marR="91425" marL="91425">
                    <a:lnL cap="flat" cmpd="sng" w="19050">
                      <a:solidFill>
                        <a:srgbClr val="B7B7B7">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r>
              <a:tr h="469150">
                <a:tc>
                  <a:txBody>
                    <a:bodyPr/>
                    <a:lstStyle/>
                    <a:p>
                      <a:pPr indent="0" lvl="0" marL="0" rtl="0" algn="ctr">
                        <a:spcBef>
                          <a:spcPts val="0"/>
                        </a:spcBef>
                        <a:spcAft>
                          <a:spcPts val="0"/>
                        </a:spcAft>
                        <a:buNone/>
                      </a:pPr>
                      <a:r>
                        <a:rPr b="1" lang="en">
                          <a:solidFill>
                            <a:schemeClr val="dk1"/>
                          </a:solidFill>
                          <a:latin typeface="Spartan"/>
                          <a:ea typeface="Spartan"/>
                          <a:cs typeface="Spartan"/>
                          <a:sym typeface="Spartan"/>
                        </a:rPr>
                        <a:t>KNN.CV</a:t>
                      </a:r>
                      <a:endParaRPr b="1">
                        <a:solidFill>
                          <a:schemeClr val="dk1"/>
                        </a:solidFill>
                        <a:latin typeface="Spartan"/>
                        <a:ea typeface="Spartan"/>
                        <a:cs typeface="Spartan"/>
                        <a:sym typeface="Spartan"/>
                      </a:endParaRPr>
                    </a:p>
                  </a:txBody>
                  <a:tcPr marT="68575" marB="68575" marR="91425" marL="91425" anchor="ctr">
                    <a:lnL cap="flat" cmpd="sng" w="19050">
                      <a:solidFill>
                        <a:srgbClr val="B7B7B7">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2"/>
                          </a:solidFill>
                          <a:latin typeface="Spartan"/>
                          <a:ea typeface="Spartan"/>
                          <a:cs typeface="Spartan"/>
                          <a:sym typeface="Spartan"/>
                        </a:rPr>
                        <a:t>0.776</a:t>
                      </a:r>
                      <a:endParaRPr b="1">
                        <a:solidFill>
                          <a:schemeClr val="dk2"/>
                        </a:solidFill>
                        <a:latin typeface="Spartan"/>
                        <a:ea typeface="Spartan"/>
                        <a:cs typeface="Spartan"/>
                        <a:sym typeface="Spartan"/>
                      </a:endParaRPr>
                    </a:p>
                  </a:txBody>
                  <a:tcPr marT="68575" marB="68575" marR="91425" marL="91425" anchor="ctr">
                    <a:lnL cap="flat" cmpd="sng" w="19050">
                      <a:solidFill>
                        <a:srgbClr val="B7B7B7">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2"/>
                          </a:solidFill>
                          <a:latin typeface="Spartan"/>
                          <a:ea typeface="Spartan"/>
                          <a:cs typeface="Spartan"/>
                          <a:sym typeface="Spartan"/>
                        </a:rPr>
                        <a:t>0.66</a:t>
                      </a:r>
                      <a:endParaRPr b="1">
                        <a:solidFill>
                          <a:schemeClr val="dk2"/>
                        </a:solidFill>
                        <a:latin typeface="Spartan"/>
                        <a:ea typeface="Spartan"/>
                        <a:cs typeface="Spartan"/>
                        <a:sym typeface="Spartan"/>
                      </a:endParaRPr>
                    </a:p>
                  </a:txBody>
                  <a:tcPr marT="68575" marB="68575" marR="91425" marL="91425" anchor="ctr">
                    <a:lnL cap="flat" cmpd="sng" w="19050">
                      <a:solidFill>
                        <a:srgbClr val="B7B7B7">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2"/>
                          </a:solidFill>
                          <a:latin typeface="Spartan"/>
                          <a:ea typeface="Spartan"/>
                          <a:cs typeface="Spartan"/>
                          <a:sym typeface="Spartan"/>
                        </a:rPr>
                        <a:t>0.77</a:t>
                      </a:r>
                      <a:endParaRPr b="1">
                        <a:solidFill>
                          <a:schemeClr val="dk2"/>
                        </a:solidFill>
                        <a:latin typeface="Spartan"/>
                        <a:ea typeface="Spartan"/>
                        <a:cs typeface="Spartan"/>
                        <a:sym typeface="Spartan"/>
                      </a:endParaRPr>
                    </a:p>
                  </a:txBody>
                  <a:tcPr marT="68575" marB="68575" marR="91425" marL="91425" anchor="ctr">
                    <a:lnL cap="flat" cmpd="sng" w="19050">
                      <a:solidFill>
                        <a:srgbClr val="B7B7B7">
                          <a:alpha val="0"/>
                        </a:srgbClr>
                      </a:solidFill>
                      <a:prstDash val="solid"/>
                      <a:round/>
                      <a:headEnd len="sm" w="sm" type="none"/>
                      <a:tailEnd len="sm" w="sm" type="none"/>
                    </a:lnL>
                    <a:lnR cap="flat" cmpd="sng" w="19050">
                      <a:solidFill>
                        <a:srgbClr val="F4C5B1">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r>
              <a:tr h="469150">
                <a:tc>
                  <a:txBody>
                    <a:bodyPr/>
                    <a:lstStyle/>
                    <a:p>
                      <a:pPr indent="0" lvl="0" marL="0" rtl="0" algn="ctr">
                        <a:spcBef>
                          <a:spcPts val="0"/>
                        </a:spcBef>
                        <a:spcAft>
                          <a:spcPts val="0"/>
                        </a:spcAft>
                        <a:buClr>
                          <a:schemeClr val="accent5"/>
                        </a:buClr>
                        <a:buSzPts val="1100"/>
                        <a:buFont typeface="Arial"/>
                        <a:buNone/>
                      </a:pPr>
                      <a:r>
                        <a:rPr b="1" lang="en">
                          <a:solidFill>
                            <a:schemeClr val="dk1"/>
                          </a:solidFill>
                          <a:latin typeface="Spartan"/>
                          <a:ea typeface="Spartan"/>
                          <a:cs typeface="Spartan"/>
                          <a:sym typeface="Spartan"/>
                        </a:rPr>
                        <a:t>NAIVE BAYES</a:t>
                      </a:r>
                      <a:endParaRPr b="1">
                        <a:solidFill>
                          <a:schemeClr val="dk1"/>
                        </a:solidFill>
                        <a:latin typeface="Spartan"/>
                        <a:ea typeface="Spartan"/>
                        <a:cs typeface="Spartan"/>
                        <a:sym typeface="Spartan"/>
                      </a:endParaRPr>
                    </a:p>
                  </a:txBody>
                  <a:tcPr marT="68575" marB="68575" marR="91425" marL="91425" anchor="ctr">
                    <a:lnL cap="flat" cmpd="sng" w="19050">
                      <a:solidFill>
                        <a:srgbClr val="F4C5B1">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2"/>
                          </a:solidFill>
                          <a:latin typeface="Spartan"/>
                          <a:ea typeface="Spartan"/>
                          <a:cs typeface="Spartan"/>
                          <a:sym typeface="Spartan"/>
                        </a:rPr>
                        <a:t>0.863</a:t>
                      </a:r>
                      <a:endParaRPr b="1">
                        <a:solidFill>
                          <a:schemeClr val="dk2"/>
                        </a:solidFill>
                        <a:latin typeface="Spartan"/>
                        <a:ea typeface="Spartan"/>
                        <a:cs typeface="Spartan"/>
                        <a:sym typeface="Spartan"/>
                      </a:endParaRPr>
                    </a:p>
                  </a:txBody>
                  <a:tcPr marT="68575" marB="68575" marR="91425" marL="91425" anchor="ctr">
                    <a:lnL cap="flat" cmpd="sng" w="19050">
                      <a:solidFill>
                        <a:srgbClr val="B7B7B7">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2"/>
                          </a:solidFill>
                          <a:latin typeface="Spartan"/>
                          <a:ea typeface="Spartan"/>
                          <a:cs typeface="Spartan"/>
                          <a:sym typeface="Spartan"/>
                        </a:rPr>
                        <a:t>0.872</a:t>
                      </a:r>
                      <a:endParaRPr b="1">
                        <a:solidFill>
                          <a:schemeClr val="dk2"/>
                        </a:solidFill>
                        <a:latin typeface="Spartan"/>
                        <a:ea typeface="Spartan"/>
                        <a:cs typeface="Spartan"/>
                        <a:sym typeface="Spartan"/>
                      </a:endParaRPr>
                    </a:p>
                  </a:txBody>
                  <a:tcPr marT="68575" marB="68575" marR="91425" marL="91425" anchor="ctr">
                    <a:lnL cap="flat" cmpd="sng" w="19050">
                      <a:solidFill>
                        <a:srgbClr val="B7B7B7">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2"/>
                          </a:solidFill>
                          <a:latin typeface="Spartan"/>
                          <a:ea typeface="Spartan"/>
                          <a:cs typeface="Spartan"/>
                          <a:sym typeface="Spartan"/>
                        </a:rPr>
                        <a:t>0.853</a:t>
                      </a:r>
                      <a:endParaRPr b="1">
                        <a:solidFill>
                          <a:schemeClr val="dk2"/>
                        </a:solidFill>
                        <a:latin typeface="Spartan"/>
                        <a:ea typeface="Spartan"/>
                        <a:cs typeface="Spartan"/>
                        <a:sym typeface="Spartan"/>
                      </a:endParaRPr>
                    </a:p>
                  </a:txBody>
                  <a:tcPr marT="68575" marB="68575" marR="91425" marL="91425" anchor="ctr">
                    <a:lnL cap="flat" cmpd="sng" w="19050">
                      <a:solidFill>
                        <a:srgbClr val="B7B7B7">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r>
              <a:tr h="469150">
                <a:tc>
                  <a:txBody>
                    <a:bodyPr/>
                    <a:lstStyle/>
                    <a:p>
                      <a:pPr indent="0" lvl="0" marL="0" rtl="0" algn="ctr">
                        <a:spcBef>
                          <a:spcPts val="0"/>
                        </a:spcBef>
                        <a:spcAft>
                          <a:spcPts val="0"/>
                        </a:spcAft>
                        <a:buNone/>
                      </a:pPr>
                      <a:r>
                        <a:rPr b="1" lang="en">
                          <a:solidFill>
                            <a:schemeClr val="dk1"/>
                          </a:solidFill>
                          <a:latin typeface="Spartan"/>
                          <a:ea typeface="Spartan"/>
                          <a:cs typeface="Spartan"/>
                          <a:sym typeface="Spartan"/>
                        </a:rPr>
                        <a:t>LINEAR REGRESSION</a:t>
                      </a:r>
                      <a:endParaRPr b="1">
                        <a:solidFill>
                          <a:schemeClr val="dk1"/>
                        </a:solidFill>
                        <a:latin typeface="Spartan"/>
                        <a:ea typeface="Spartan"/>
                        <a:cs typeface="Spartan"/>
                        <a:sym typeface="Spartan"/>
                      </a:endParaRPr>
                    </a:p>
                  </a:txBody>
                  <a:tcPr marT="68575" marB="68575" marR="91425" marL="91425" anchor="ctr">
                    <a:lnL cap="flat" cmpd="sng" w="19050">
                      <a:solidFill>
                        <a:srgbClr val="B7B7B7">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2"/>
                          </a:solidFill>
                          <a:latin typeface="Spartan"/>
                          <a:ea typeface="Spartan"/>
                          <a:cs typeface="Spartan"/>
                          <a:sym typeface="Spartan"/>
                        </a:rPr>
                        <a:t>0.82</a:t>
                      </a:r>
                      <a:endParaRPr b="1">
                        <a:solidFill>
                          <a:schemeClr val="dk2"/>
                        </a:solidFill>
                        <a:latin typeface="Spartan"/>
                        <a:ea typeface="Spartan"/>
                        <a:cs typeface="Spartan"/>
                        <a:sym typeface="Spartan"/>
                      </a:endParaRPr>
                    </a:p>
                  </a:txBody>
                  <a:tcPr marT="68575" marB="68575" marR="91425" marL="91425" anchor="ctr">
                    <a:lnL cap="flat" cmpd="sng" w="19050">
                      <a:solidFill>
                        <a:srgbClr val="B7B7B7">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F4C5B1">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2"/>
                          </a:solidFill>
                          <a:latin typeface="Spartan"/>
                          <a:ea typeface="Spartan"/>
                          <a:cs typeface="Spartan"/>
                          <a:sym typeface="Spartan"/>
                        </a:rPr>
                        <a:t>0.88</a:t>
                      </a:r>
                      <a:endParaRPr b="1">
                        <a:solidFill>
                          <a:schemeClr val="dk2"/>
                        </a:solidFill>
                        <a:latin typeface="Spartan"/>
                        <a:ea typeface="Spartan"/>
                        <a:cs typeface="Spartan"/>
                        <a:sym typeface="Spartan"/>
                      </a:endParaRPr>
                    </a:p>
                  </a:txBody>
                  <a:tcPr marT="68575" marB="68575" marR="91425" marL="91425" anchor="ctr">
                    <a:lnL cap="flat" cmpd="sng" w="19050">
                      <a:solidFill>
                        <a:srgbClr val="B7B7B7">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2"/>
                          </a:solidFill>
                          <a:latin typeface="Spartan"/>
                          <a:ea typeface="Spartan"/>
                          <a:cs typeface="Spartan"/>
                          <a:sym typeface="Spartan"/>
                        </a:rPr>
                        <a:t>0.59</a:t>
                      </a:r>
                      <a:endParaRPr b="1">
                        <a:solidFill>
                          <a:schemeClr val="dk2"/>
                        </a:solidFill>
                        <a:latin typeface="Spartan"/>
                        <a:ea typeface="Spartan"/>
                        <a:cs typeface="Spartan"/>
                        <a:sym typeface="Spartan"/>
                      </a:endParaRPr>
                    </a:p>
                  </a:txBody>
                  <a:tcPr marT="68575" marB="68575" marR="91425" marL="91425" anchor="ctr">
                    <a:lnL cap="flat" cmpd="sng" w="19050">
                      <a:solidFill>
                        <a:srgbClr val="B7B7B7">
                          <a:alpha val="0"/>
                        </a:srgbClr>
                      </a:solidFill>
                      <a:prstDash val="solid"/>
                      <a:round/>
                      <a:headEnd len="sm" w="sm" type="none"/>
                      <a:tailEnd len="sm" w="sm" type="none"/>
                    </a:lnL>
                    <a:lnR cap="flat" cmpd="sng" w="19050">
                      <a:solidFill>
                        <a:srgbClr val="F4C5B1">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F4C5B1">
                          <a:alpha val="0"/>
                        </a:srgbClr>
                      </a:solidFill>
                      <a:prstDash val="solid"/>
                      <a:round/>
                      <a:headEnd len="sm" w="sm" type="none"/>
                      <a:tailEnd len="sm" w="sm" type="none"/>
                    </a:lnB>
                  </a:tcPr>
                </a:tc>
              </a:tr>
            </a:tbl>
          </a:graphicData>
        </a:graphic>
      </p:graphicFrame>
      <p:sp>
        <p:nvSpPr>
          <p:cNvPr id="1184" name="Google Shape;1184;p43"/>
          <p:cNvSpPr/>
          <p:nvPr/>
        </p:nvSpPr>
        <p:spPr>
          <a:xfrm>
            <a:off x="1423725" y="2357100"/>
            <a:ext cx="6728400" cy="465600"/>
          </a:xfrm>
          <a:prstGeom prst="roundRect">
            <a:avLst>
              <a:gd fmla="val 50000"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3"/>
          <p:cNvSpPr/>
          <p:nvPr/>
        </p:nvSpPr>
        <p:spPr>
          <a:xfrm>
            <a:off x="1434125" y="2821400"/>
            <a:ext cx="6728400" cy="378000"/>
          </a:xfrm>
          <a:prstGeom prst="roundRect">
            <a:avLst>
              <a:gd fmla="val 50000"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3"/>
          <p:cNvSpPr/>
          <p:nvPr/>
        </p:nvSpPr>
        <p:spPr>
          <a:xfrm>
            <a:off x="1434125" y="3210000"/>
            <a:ext cx="6728400" cy="465600"/>
          </a:xfrm>
          <a:prstGeom prst="roundRect">
            <a:avLst>
              <a:gd fmla="val 50000"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grpSp>
        <p:nvGrpSpPr>
          <p:cNvPr id="1187" name="Google Shape;1187;p43"/>
          <p:cNvGrpSpPr/>
          <p:nvPr/>
        </p:nvGrpSpPr>
        <p:grpSpPr>
          <a:xfrm>
            <a:off x="2169318" y="539993"/>
            <a:ext cx="5066216" cy="778314"/>
            <a:chOff x="2650900" y="540000"/>
            <a:chExt cx="3794350" cy="778314"/>
          </a:xfrm>
        </p:grpSpPr>
        <p:sp>
          <p:nvSpPr>
            <p:cNvPr id="1188" name="Google Shape;1188;p43"/>
            <p:cNvSpPr/>
            <p:nvPr/>
          </p:nvSpPr>
          <p:spPr>
            <a:xfrm>
              <a:off x="2698850" y="540000"/>
              <a:ext cx="3746400" cy="744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1189" name="Google Shape;1189;p43"/>
            <p:cNvSpPr/>
            <p:nvPr/>
          </p:nvSpPr>
          <p:spPr>
            <a:xfrm rot="-900790">
              <a:off x="2680383" y="1013584"/>
              <a:ext cx="311534" cy="268961"/>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0" name="Google Shape;1190;p43"/>
          <p:cNvSpPr txBox="1"/>
          <p:nvPr>
            <p:ph type="title"/>
          </p:nvPr>
        </p:nvSpPr>
        <p:spPr>
          <a:xfrm>
            <a:off x="2130675" y="663950"/>
            <a:ext cx="5143500" cy="53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PEAK PERFORMANCE</a:t>
            </a:r>
            <a:endParaRPr/>
          </a:p>
        </p:txBody>
      </p:sp>
      <p:grpSp>
        <p:nvGrpSpPr>
          <p:cNvPr id="1191" name="Google Shape;1191;p43"/>
          <p:cNvGrpSpPr/>
          <p:nvPr/>
        </p:nvGrpSpPr>
        <p:grpSpPr>
          <a:xfrm flipH="1">
            <a:off x="117174" y="1613370"/>
            <a:ext cx="1205660" cy="2990139"/>
            <a:chOff x="6281650" y="1101636"/>
            <a:chExt cx="1238098" cy="3070589"/>
          </a:xfrm>
        </p:grpSpPr>
        <p:grpSp>
          <p:nvGrpSpPr>
            <p:cNvPr id="1192" name="Google Shape;1192;p43"/>
            <p:cNvGrpSpPr/>
            <p:nvPr/>
          </p:nvGrpSpPr>
          <p:grpSpPr>
            <a:xfrm>
              <a:off x="6281650" y="1101636"/>
              <a:ext cx="1238098" cy="3070579"/>
              <a:chOff x="2753575" y="238125"/>
              <a:chExt cx="2106325" cy="5223850"/>
            </a:xfrm>
          </p:grpSpPr>
          <p:sp>
            <p:nvSpPr>
              <p:cNvPr id="1193" name="Google Shape;1193;p43"/>
              <p:cNvSpPr/>
              <p:nvPr/>
            </p:nvSpPr>
            <p:spPr>
              <a:xfrm>
                <a:off x="3111450" y="4790925"/>
                <a:ext cx="563875" cy="616075"/>
              </a:xfrm>
              <a:custGeom>
                <a:rect b="b" l="l" r="r" t="t"/>
                <a:pathLst>
                  <a:path extrusionOk="0" h="24643" w="22555">
                    <a:moveTo>
                      <a:pt x="7866" y="0"/>
                    </a:moveTo>
                    <a:lnTo>
                      <a:pt x="9991" y="18342"/>
                    </a:lnTo>
                    <a:lnTo>
                      <a:pt x="597" y="22666"/>
                    </a:lnTo>
                    <a:cubicBezTo>
                      <a:pt x="224" y="22815"/>
                      <a:pt x="0" y="23151"/>
                      <a:pt x="0" y="23561"/>
                    </a:cubicBezTo>
                    <a:cubicBezTo>
                      <a:pt x="0" y="24083"/>
                      <a:pt x="410" y="24530"/>
                      <a:pt x="932" y="24530"/>
                    </a:cubicBezTo>
                    <a:lnTo>
                      <a:pt x="21995" y="24642"/>
                    </a:lnTo>
                    <a:lnTo>
                      <a:pt x="22555" y="19087"/>
                    </a:lnTo>
                    <a:lnTo>
                      <a:pt x="21473" y="1454"/>
                    </a:lnTo>
                    <a:lnTo>
                      <a:pt x="7866" y="0"/>
                    </a:ln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3"/>
              <p:cNvSpPr/>
              <p:nvPr/>
            </p:nvSpPr>
            <p:spPr>
              <a:xfrm>
                <a:off x="3079750" y="5249450"/>
                <a:ext cx="610500" cy="212525"/>
              </a:xfrm>
              <a:custGeom>
                <a:rect b="b" l="l" r="r" t="t"/>
                <a:pathLst>
                  <a:path extrusionOk="0" h="8501" w="24420">
                    <a:moveTo>
                      <a:pt x="11297" y="1"/>
                    </a:moveTo>
                    <a:lnTo>
                      <a:pt x="1343" y="4288"/>
                    </a:lnTo>
                    <a:cubicBezTo>
                      <a:pt x="933" y="4474"/>
                      <a:pt x="523" y="5257"/>
                      <a:pt x="299" y="5928"/>
                    </a:cubicBezTo>
                    <a:cubicBezTo>
                      <a:pt x="299" y="6003"/>
                      <a:pt x="1" y="8351"/>
                      <a:pt x="486" y="8351"/>
                    </a:cubicBezTo>
                    <a:lnTo>
                      <a:pt x="23972" y="8501"/>
                    </a:lnTo>
                    <a:cubicBezTo>
                      <a:pt x="24195" y="8501"/>
                      <a:pt x="24419" y="8277"/>
                      <a:pt x="24419" y="8016"/>
                    </a:cubicBezTo>
                    <a:lnTo>
                      <a:pt x="23897" y="523"/>
                    </a:lnTo>
                    <a:cubicBezTo>
                      <a:pt x="23897" y="523"/>
                      <a:pt x="21289" y="1151"/>
                      <a:pt x="18014" y="1151"/>
                    </a:cubicBezTo>
                    <a:cubicBezTo>
                      <a:pt x="15879" y="1151"/>
                      <a:pt x="13460" y="884"/>
                      <a:pt x="112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3"/>
              <p:cNvSpPr/>
              <p:nvPr/>
            </p:nvSpPr>
            <p:spPr>
              <a:xfrm>
                <a:off x="3308100" y="5260650"/>
                <a:ext cx="35450" cy="58725"/>
              </a:xfrm>
              <a:custGeom>
                <a:rect b="b" l="l" r="r" t="t"/>
                <a:pathLst>
                  <a:path extrusionOk="0" fill="none" h="2349" w="1418">
                    <a:moveTo>
                      <a:pt x="0" y="0"/>
                    </a:moveTo>
                    <a:cubicBezTo>
                      <a:pt x="560" y="708"/>
                      <a:pt x="1044" y="1491"/>
                      <a:pt x="1417" y="2349"/>
                    </a:cubicBez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3"/>
              <p:cNvSpPr/>
              <p:nvPr/>
            </p:nvSpPr>
            <p:spPr>
              <a:xfrm>
                <a:off x="3277350" y="5279275"/>
                <a:ext cx="28900" cy="49425"/>
              </a:xfrm>
              <a:custGeom>
                <a:rect b="b" l="l" r="r" t="t"/>
                <a:pathLst>
                  <a:path extrusionOk="0" fill="none" h="1977" w="1156">
                    <a:moveTo>
                      <a:pt x="0" y="1"/>
                    </a:moveTo>
                    <a:cubicBezTo>
                      <a:pt x="448" y="597"/>
                      <a:pt x="820" y="1268"/>
                      <a:pt x="1156" y="1977"/>
                    </a:cubicBez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3"/>
              <p:cNvSpPr/>
              <p:nvPr/>
            </p:nvSpPr>
            <p:spPr>
              <a:xfrm>
                <a:off x="3250325" y="5292325"/>
                <a:ext cx="27975" cy="46625"/>
              </a:xfrm>
              <a:custGeom>
                <a:rect b="b" l="l" r="r" t="t"/>
                <a:pathLst>
                  <a:path extrusionOk="0" fill="none" h="1865" w="1119">
                    <a:moveTo>
                      <a:pt x="0" y="1"/>
                    </a:moveTo>
                    <a:cubicBezTo>
                      <a:pt x="410" y="597"/>
                      <a:pt x="783" y="1231"/>
                      <a:pt x="1118" y="1865"/>
                    </a:cubicBez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3"/>
              <p:cNvSpPr/>
              <p:nvPr/>
            </p:nvSpPr>
            <p:spPr>
              <a:xfrm>
                <a:off x="3085350" y="5417225"/>
                <a:ext cx="602100" cy="3750"/>
              </a:xfrm>
              <a:custGeom>
                <a:rect b="b" l="l" r="r" t="t"/>
                <a:pathLst>
                  <a:path extrusionOk="0" fill="none" h="150" w="24084">
                    <a:moveTo>
                      <a:pt x="24083" y="149"/>
                    </a:moveTo>
                    <a:lnTo>
                      <a:pt x="1" y="0"/>
                    </a:ln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3"/>
              <p:cNvSpPr/>
              <p:nvPr/>
            </p:nvSpPr>
            <p:spPr>
              <a:xfrm>
                <a:off x="3529900" y="5331475"/>
                <a:ext cx="151950" cy="88550"/>
              </a:xfrm>
              <a:custGeom>
                <a:rect b="b" l="l" r="r" t="t"/>
                <a:pathLst>
                  <a:path extrusionOk="0" fill="none" h="3542" w="6078">
                    <a:moveTo>
                      <a:pt x="6078" y="0"/>
                    </a:moveTo>
                    <a:cubicBezTo>
                      <a:pt x="6078" y="0"/>
                      <a:pt x="486" y="38"/>
                      <a:pt x="1" y="3542"/>
                    </a:cubicBez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3"/>
              <p:cNvSpPr/>
              <p:nvPr/>
            </p:nvSpPr>
            <p:spPr>
              <a:xfrm>
                <a:off x="3164575" y="5335200"/>
                <a:ext cx="48475" cy="82975"/>
              </a:xfrm>
              <a:custGeom>
                <a:rect b="b" l="l" r="r" t="t"/>
                <a:pathLst>
                  <a:path extrusionOk="0" fill="none" h="3319" w="1939">
                    <a:moveTo>
                      <a:pt x="0" y="0"/>
                    </a:moveTo>
                    <a:cubicBezTo>
                      <a:pt x="0" y="0"/>
                      <a:pt x="1603" y="2275"/>
                      <a:pt x="1939" y="3318"/>
                    </a:cubicBez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3"/>
              <p:cNvSpPr/>
              <p:nvPr/>
            </p:nvSpPr>
            <p:spPr>
              <a:xfrm>
                <a:off x="3159900" y="3131950"/>
                <a:ext cx="633800" cy="2045775"/>
              </a:xfrm>
              <a:custGeom>
                <a:rect b="b" l="l" r="r" t="t"/>
                <a:pathLst>
                  <a:path extrusionOk="0" h="81831" w="25352">
                    <a:moveTo>
                      <a:pt x="3021" y="1"/>
                    </a:moveTo>
                    <a:cubicBezTo>
                      <a:pt x="3021" y="1"/>
                      <a:pt x="1" y="24829"/>
                      <a:pt x="1157" y="42873"/>
                    </a:cubicBezTo>
                    <a:cubicBezTo>
                      <a:pt x="2312" y="60916"/>
                      <a:pt x="3990" y="81830"/>
                      <a:pt x="3990" y="81830"/>
                    </a:cubicBezTo>
                    <a:lnTo>
                      <a:pt x="22257" y="81830"/>
                    </a:lnTo>
                    <a:cubicBezTo>
                      <a:pt x="22257" y="81830"/>
                      <a:pt x="19871" y="50888"/>
                      <a:pt x="20132" y="36386"/>
                    </a:cubicBezTo>
                    <a:cubicBezTo>
                      <a:pt x="20430" y="20318"/>
                      <a:pt x="25351" y="38"/>
                      <a:pt x="25351" y="38"/>
                    </a:cubicBezTo>
                    <a:lnTo>
                      <a:pt x="302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3"/>
              <p:cNvSpPr/>
              <p:nvPr/>
            </p:nvSpPr>
            <p:spPr>
              <a:xfrm>
                <a:off x="3564400" y="3132900"/>
                <a:ext cx="136100" cy="2044825"/>
              </a:xfrm>
              <a:custGeom>
                <a:rect b="b" l="l" r="r" t="t"/>
                <a:pathLst>
                  <a:path extrusionOk="0" fill="none" h="81793" w="5444">
                    <a:moveTo>
                      <a:pt x="2386" y="81792"/>
                    </a:moveTo>
                    <a:cubicBezTo>
                      <a:pt x="2386" y="81792"/>
                      <a:pt x="0" y="50850"/>
                      <a:pt x="261" y="36348"/>
                    </a:cubicBezTo>
                    <a:cubicBezTo>
                      <a:pt x="560" y="20280"/>
                      <a:pt x="5443" y="0"/>
                      <a:pt x="5443" y="0"/>
                    </a:cubicBezTo>
                  </a:path>
                </a:pathLst>
              </a:custGeom>
              <a:noFill/>
              <a:ln cap="flat" cmpd="sng" w="8400">
                <a:solidFill>
                  <a:schemeClr val="accent5"/>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3"/>
              <p:cNvSpPr/>
              <p:nvPr/>
            </p:nvSpPr>
            <p:spPr>
              <a:xfrm>
                <a:off x="4119850" y="4236375"/>
                <a:ext cx="681325" cy="708825"/>
              </a:xfrm>
              <a:custGeom>
                <a:rect b="b" l="l" r="r" t="t"/>
                <a:pathLst>
                  <a:path extrusionOk="0" h="28353" w="27253">
                    <a:moveTo>
                      <a:pt x="5146" y="1"/>
                    </a:moveTo>
                    <a:lnTo>
                      <a:pt x="1" y="11483"/>
                    </a:lnTo>
                    <a:lnTo>
                      <a:pt x="17634" y="17187"/>
                    </a:lnTo>
                    <a:lnTo>
                      <a:pt x="18902" y="27439"/>
                    </a:lnTo>
                    <a:cubicBezTo>
                      <a:pt x="18902" y="27849"/>
                      <a:pt x="19200" y="28184"/>
                      <a:pt x="19573" y="28296"/>
                    </a:cubicBezTo>
                    <a:cubicBezTo>
                      <a:pt x="19672" y="28334"/>
                      <a:pt x="19775" y="28352"/>
                      <a:pt x="19877" y="28352"/>
                    </a:cubicBezTo>
                    <a:cubicBezTo>
                      <a:pt x="20270" y="28352"/>
                      <a:pt x="20647" y="28085"/>
                      <a:pt x="20766" y="27699"/>
                    </a:cubicBezTo>
                    <a:lnTo>
                      <a:pt x="27252" y="7680"/>
                    </a:lnTo>
                    <a:lnTo>
                      <a:pt x="22108" y="5443"/>
                    </a:lnTo>
                    <a:lnTo>
                      <a:pt x="5146" y="1"/>
                    </a:ln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3"/>
              <p:cNvSpPr/>
              <p:nvPr/>
            </p:nvSpPr>
            <p:spPr>
              <a:xfrm>
                <a:off x="4560700" y="4369650"/>
                <a:ext cx="299200" cy="619875"/>
              </a:xfrm>
              <a:custGeom>
                <a:rect b="b" l="l" r="r" t="t"/>
                <a:pathLst>
                  <a:path extrusionOk="0" h="24795" w="11968">
                    <a:moveTo>
                      <a:pt x="4287" y="1"/>
                    </a:moveTo>
                    <a:cubicBezTo>
                      <a:pt x="4287" y="1"/>
                      <a:pt x="3766" y="7270"/>
                      <a:pt x="0" y="11818"/>
                    </a:cubicBezTo>
                    <a:lnTo>
                      <a:pt x="1081" y="22629"/>
                    </a:lnTo>
                    <a:cubicBezTo>
                      <a:pt x="1119" y="23077"/>
                      <a:pt x="1752" y="23673"/>
                      <a:pt x="2349" y="24121"/>
                    </a:cubicBezTo>
                    <a:cubicBezTo>
                      <a:pt x="2349" y="24121"/>
                      <a:pt x="3796" y="24794"/>
                      <a:pt x="4404" y="24794"/>
                    </a:cubicBezTo>
                    <a:cubicBezTo>
                      <a:pt x="4539" y="24794"/>
                      <a:pt x="4633" y="24761"/>
                      <a:pt x="4660" y="24680"/>
                    </a:cubicBezTo>
                    <a:lnTo>
                      <a:pt x="11892" y="2312"/>
                    </a:lnTo>
                    <a:cubicBezTo>
                      <a:pt x="11967" y="2088"/>
                      <a:pt x="11818" y="1827"/>
                      <a:pt x="11594" y="1753"/>
                    </a:cubicBezTo>
                    <a:lnTo>
                      <a:pt x="428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3"/>
              <p:cNvSpPr/>
              <p:nvPr/>
            </p:nvSpPr>
            <p:spPr>
              <a:xfrm>
                <a:off x="4554175" y="4704250"/>
                <a:ext cx="67125" cy="15850"/>
              </a:xfrm>
              <a:custGeom>
                <a:rect b="b" l="l" r="r" t="t"/>
                <a:pathLst>
                  <a:path extrusionOk="0" fill="none" h="634" w="2685">
                    <a:moveTo>
                      <a:pt x="0" y="634"/>
                    </a:moveTo>
                    <a:cubicBezTo>
                      <a:pt x="858" y="336"/>
                      <a:pt x="1752" y="112"/>
                      <a:pt x="2684" y="0"/>
                    </a:cubicBez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3"/>
              <p:cNvSpPr/>
              <p:nvPr/>
            </p:nvSpPr>
            <p:spPr>
              <a:xfrm>
                <a:off x="4562550" y="4743375"/>
                <a:ext cx="56875" cy="12150"/>
              </a:xfrm>
              <a:custGeom>
                <a:rect b="b" l="l" r="r" t="t"/>
                <a:pathLst>
                  <a:path extrusionOk="0" fill="none" h="486" w="2275">
                    <a:moveTo>
                      <a:pt x="1" y="485"/>
                    </a:moveTo>
                    <a:cubicBezTo>
                      <a:pt x="746" y="224"/>
                      <a:pt x="1492" y="75"/>
                      <a:pt x="2275" y="1"/>
                    </a:cubicBez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3"/>
              <p:cNvSpPr/>
              <p:nvPr/>
            </p:nvSpPr>
            <p:spPr>
              <a:xfrm>
                <a:off x="4568150" y="4773200"/>
                <a:ext cx="51275" cy="12150"/>
              </a:xfrm>
              <a:custGeom>
                <a:rect b="b" l="l" r="r" t="t"/>
                <a:pathLst>
                  <a:path extrusionOk="0" fill="none" h="486" w="2051">
                    <a:moveTo>
                      <a:pt x="1" y="485"/>
                    </a:moveTo>
                    <a:cubicBezTo>
                      <a:pt x="672" y="262"/>
                      <a:pt x="1380" y="113"/>
                      <a:pt x="2051" y="1"/>
                    </a:cubicBez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3"/>
              <p:cNvSpPr/>
              <p:nvPr/>
            </p:nvSpPr>
            <p:spPr>
              <a:xfrm>
                <a:off x="4636175" y="4407875"/>
                <a:ext cx="185500" cy="572250"/>
              </a:xfrm>
              <a:custGeom>
                <a:rect b="b" l="l" r="r" t="t"/>
                <a:pathLst>
                  <a:path extrusionOk="0" fill="none" h="22890" w="7420">
                    <a:moveTo>
                      <a:pt x="7420" y="0"/>
                    </a:moveTo>
                    <a:lnTo>
                      <a:pt x="1" y="22890"/>
                    </a:ln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3"/>
              <p:cNvSpPr/>
              <p:nvPr/>
            </p:nvSpPr>
            <p:spPr>
              <a:xfrm>
                <a:off x="4693975" y="4385500"/>
                <a:ext cx="79250" cy="171500"/>
              </a:xfrm>
              <a:custGeom>
                <a:rect b="b" l="l" r="r" t="t"/>
                <a:pathLst>
                  <a:path extrusionOk="0" fill="none" h="6860" w="3170">
                    <a:moveTo>
                      <a:pt x="1641" y="0"/>
                    </a:moveTo>
                    <a:cubicBezTo>
                      <a:pt x="1641" y="0"/>
                      <a:pt x="0" y="5331"/>
                      <a:pt x="3169" y="6860"/>
                    </a:cubicBez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3"/>
              <p:cNvSpPr/>
              <p:nvPr/>
            </p:nvSpPr>
            <p:spPr>
              <a:xfrm>
                <a:off x="4582125" y="4858950"/>
                <a:ext cx="94150" cy="20525"/>
              </a:xfrm>
              <a:custGeom>
                <a:rect b="b" l="l" r="r" t="t"/>
                <a:pathLst>
                  <a:path extrusionOk="0" fill="none" h="821" w="3766">
                    <a:moveTo>
                      <a:pt x="1" y="821"/>
                    </a:moveTo>
                    <a:cubicBezTo>
                      <a:pt x="1" y="821"/>
                      <a:pt x="2648" y="0"/>
                      <a:pt x="3766" y="0"/>
                    </a:cubicBez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3"/>
              <p:cNvSpPr/>
              <p:nvPr/>
            </p:nvSpPr>
            <p:spPr>
              <a:xfrm>
                <a:off x="3437650" y="3152475"/>
                <a:ext cx="1165000" cy="1562975"/>
              </a:xfrm>
              <a:custGeom>
                <a:rect b="b" l="l" r="r" t="t"/>
                <a:pathLst>
                  <a:path extrusionOk="0" h="62519" w="46600">
                    <a:moveTo>
                      <a:pt x="1603" y="0"/>
                    </a:moveTo>
                    <a:cubicBezTo>
                      <a:pt x="1603" y="0"/>
                      <a:pt x="0" y="31203"/>
                      <a:pt x="5555" y="44773"/>
                    </a:cubicBezTo>
                    <a:cubicBezTo>
                      <a:pt x="9507" y="54503"/>
                      <a:pt x="41343" y="62518"/>
                      <a:pt x="41343" y="62518"/>
                    </a:cubicBezTo>
                    <a:lnTo>
                      <a:pt x="46600" y="46637"/>
                    </a:lnTo>
                    <a:cubicBezTo>
                      <a:pt x="46600" y="46637"/>
                      <a:pt x="25798" y="39591"/>
                      <a:pt x="23300" y="34260"/>
                    </a:cubicBezTo>
                    <a:cubicBezTo>
                      <a:pt x="21287" y="29936"/>
                      <a:pt x="21473" y="20840"/>
                      <a:pt x="21622" y="17559"/>
                    </a:cubicBezTo>
                    <a:cubicBezTo>
                      <a:pt x="21622" y="16851"/>
                      <a:pt x="21772" y="16142"/>
                      <a:pt x="21958" y="15434"/>
                    </a:cubicBezTo>
                    <a:cubicBezTo>
                      <a:pt x="22443" y="13794"/>
                      <a:pt x="23300" y="12302"/>
                      <a:pt x="23300" y="10066"/>
                    </a:cubicBezTo>
                    <a:cubicBezTo>
                      <a:pt x="23300" y="7046"/>
                      <a:pt x="21660" y="0"/>
                      <a:pt x="216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3"/>
              <p:cNvSpPr/>
              <p:nvPr/>
            </p:nvSpPr>
            <p:spPr>
              <a:xfrm>
                <a:off x="3437650" y="3152475"/>
                <a:ext cx="233950" cy="1233050"/>
              </a:xfrm>
              <a:custGeom>
                <a:rect b="b" l="l" r="r" t="t"/>
                <a:pathLst>
                  <a:path extrusionOk="0" fill="none" h="49322" w="9358">
                    <a:moveTo>
                      <a:pt x="9357" y="49321"/>
                    </a:moveTo>
                    <a:cubicBezTo>
                      <a:pt x="7531" y="47867"/>
                      <a:pt x="6189" y="46339"/>
                      <a:pt x="5518" y="44773"/>
                    </a:cubicBezTo>
                    <a:cubicBezTo>
                      <a:pt x="0" y="31166"/>
                      <a:pt x="1566" y="0"/>
                      <a:pt x="1566" y="0"/>
                    </a:cubicBezTo>
                  </a:path>
                </a:pathLst>
              </a:custGeom>
              <a:noFill/>
              <a:ln cap="flat" cmpd="sng" w="8400">
                <a:solidFill>
                  <a:schemeClr val="accent5"/>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3"/>
              <p:cNvSpPr/>
              <p:nvPr/>
            </p:nvSpPr>
            <p:spPr>
              <a:xfrm>
                <a:off x="3901775" y="3137550"/>
                <a:ext cx="679450" cy="1244250"/>
              </a:xfrm>
              <a:custGeom>
                <a:rect b="b" l="l" r="r" t="t"/>
                <a:pathLst>
                  <a:path extrusionOk="0" fill="none" h="49770" w="27178">
                    <a:moveTo>
                      <a:pt x="411" y="1"/>
                    </a:moveTo>
                    <a:cubicBezTo>
                      <a:pt x="411" y="1"/>
                      <a:pt x="2275" y="8873"/>
                      <a:pt x="2275" y="11893"/>
                    </a:cubicBezTo>
                    <a:cubicBezTo>
                      <a:pt x="2275" y="14167"/>
                      <a:pt x="1343" y="15770"/>
                      <a:pt x="858" y="17373"/>
                    </a:cubicBezTo>
                    <a:cubicBezTo>
                      <a:pt x="672" y="18007"/>
                      <a:pt x="560" y="18678"/>
                      <a:pt x="522" y="19349"/>
                    </a:cubicBezTo>
                    <a:cubicBezTo>
                      <a:pt x="336" y="22555"/>
                      <a:pt x="1" y="31838"/>
                      <a:pt x="2237" y="36087"/>
                    </a:cubicBezTo>
                    <a:cubicBezTo>
                      <a:pt x="5406" y="41978"/>
                      <a:pt x="27177" y="49769"/>
                      <a:pt x="27177" y="49769"/>
                    </a:cubicBezTo>
                  </a:path>
                </a:pathLst>
              </a:custGeom>
              <a:noFill/>
              <a:ln cap="flat" cmpd="sng" w="8400">
                <a:solidFill>
                  <a:schemeClr val="accent5"/>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3"/>
              <p:cNvSpPr/>
              <p:nvPr/>
            </p:nvSpPr>
            <p:spPr>
              <a:xfrm>
                <a:off x="3405025" y="3195325"/>
                <a:ext cx="67125" cy="211600"/>
              </a:xfrm>
              <a:custGeom>
                <a:rect b="b" l="l" r="r" t="t"/>
                <a:pathLst>
                  <a:path extrusionOk="0" fill="none" h="8464" w="2685">
                    <a:moveTo>
                      <a:pt x="299" y="1"/>
                    </a:moveTo>
                    <a:cubicBezTo>
                      <a:pt x="299" y="1"/>
                      <a:pt x="0" y="6413"/>
                      <a:pt x="895" y="7196"/>
                    </a:cubicBezTo>
                    <a:cubicBezTo>
                      <a:pt x="1454" y="7681"/>
                      <a:pt x="2051" y="8091"/>
                      <a:pt x="2685" y="8463"/>
                    </a:cubicBezTo>
                  </a:path>
                </a:pathLst>
              </a:custGeom>
              <a:noFill/>
              <a:ln cap="flat" cmpd="sng" w="8400">
                <a:solidFill>
                  <a:schemeClr val="accent5"/>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3"/>
              <p:cNvSpPr/>
              <p:nvPr/>
            </p:nvSpPr>
            <p:spPr>
              <a:xfrm>
                <a:off x="4392000" y="4295100"/>
                <a:ext cx="145425" cy="398900"/>
              </a:xfrm>
              <a:custGeom>
                <a:rect b="b" l="l" r="r" t="t"/>
                <a:pathLst>
                  <a:path extrusionOk="0" fill="none" h="15956" w="5817">
                    <a:moveTo>
                      <a:pt x="5816" y="0"/>
                    </a:moveTo>
                    <a:lnTo>
                      <a:pt x="1" y="15956"/>
                    </a:lnTo>
                  </a:path>
                </a:pathLst>
              </a:custGeom>
              <a:noFill/>
              <a:ln cap="flat" cmpd="sng" w="8400">
                <a:solidFill>
                  <a:schemeClr val="accent5"/>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3"/>
              <p:cNvSpPr/>
              <p:nvPr/>
            </p:nvSpPr>
            <p:spPr>
              <a:xfrm>
                <a:off x="3253100" y="5098475"/>
                <a:ext cx="457650" cy="25"/>
              </a:xfrm>
              <a:custGeom>
                <a:rect b="b" l="l" r="r" t="t"/>
                <a:pathLst>
                  <a:path extrusionOk="0" fill="none" h="1" w="18306">
                    <a:moveTo>
                      <a:pt x="1" y="0"/>
                    </a:moveTo>
                    <a:lnTo>
                      <a:pt x="18305" y="0"/>
                    </a:lnTo>
                  </a:path>
                </a:pathLst>
              </a:custGeom>
              <a:noFill/>
              <a:ln cap="flat" cmpd="sng" w="8400">
                <a:solidFill>
                  <a:schemeClr val="accent5"/>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3"/>
              <p:cNvSpPr/>
              <p:nvPr/>
            </p:nvSpPr>
            <p:spPr>
              <a:xfrm>
                <a:off x="3786200" y="3164575"/>
                <a:ext cx="155675" cy="132375"/>
              </a:xfrm>
              <a:custGeom>
                <a:rect b="b" l="l" r="r" t="t"/>
                <a:pathLst>
                  <a:path extrusionOk="0" fill="none" h="5295" w="6227">
                    <a:moveTo>
                      <a:pt x="1" y="1"/>
                    </a:moveTo>
                    <a:cubicBezTo>
                      <a:pt x="1" y="1"/>
                      <a:pt x="1157" y="4101"/>
                      <a:pt x="6227" y="5294"/>
                    </a:cubicBezTo>
                  </a:path>
                </a:pathLst>
              </a:custGeom>
              <a:noFill/>
              <a:ln cap="flat" cmpd="sng" w="8400">
                <a:solidFill>
                  <a:schemeClr val="accent5"/>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3"/>
              <p:cNvSpPr/>
              <p:nvPr/>
            </p:nvSpPr>
            <p:spPr>
              <a:xfrm>
                <a:off x="3220500" y="3164575"/>
                <a:ext cx="150075" cy="114675"/>
              </a:xfrm>
              <a:custGeom>
                <a:rect b="b" l="l" r="r" t="t"/>
                <a:pathLst>
                  <a:path extrusionOk="0" fill="none" h="4587" w="6003">
                    <a:moveTo>
                      <a:pt x="0" y="4586"/>
                    </a:moveTo>
                    <a:cubicBezTo>
                      <a:pt x="0" y="4586"/>
                      <a:pt x="4586" y="3244"/>
                      <a:pt x="6002" y="1"/>
                    </a:cubicBezTo>
                  </a:path>
                </a:pathLst>
              </a:custGeom>
              <a:noFill/>
              <a:ln cap="flat" cmpd="sng" w="8400">
                <a:solidFill>
                  <a:schemeClr val="accent5"/>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3"/>
              <p:cNvSpPr/>
              <p:nvPr/>
            </p:nvSpPr>
            <p:spPr>
              <a:xfrm>
                <a:off x="3474925" y="1926900"/>
                <a:ext cx="229300" cy="220450"/>
              </a:xfrm>
              <a:custGeom>
                <a:rect b="b" l="l" r="r" t="t"/>
                <a:pathLst>
                  <a:path extrusionOk="0" h="8818" w="9172">
                    <a:moveTo>
                      <a:pt x="895" y="0"/>
                    </a:moveTo>
                    <a:lnTo>
                      <a:pt x="75" y="5741"/>
                    </a:lnTo>
                    <a:cubicBezTo>
                      <a:pt x="75" y="5741"/>
                      <a:pt x="0" y="7344"/>
                      <a:pt x="3095" y="8463"/>
                    </a:cubicBezTo>
                    <a:cubicBezTo>
                      <a:pt x="3715" y="8702"/>
                      <a:pt x="4364" y="8818"/>
                      <a:pt x="5009" y="8818"/>
                    </a:cubicBezTo>
                    <a:cubicBezTo>
                      <a:pt x="6573" y="8818"/>
                      <a:pt x="8115" y="8138"/>
                      <a:pt x="9171" y="6897"/>
                    </a:cubicBezTo>
                    <a:lnTo>
                      <a:pt x="8910" y="1081"/>
                    </a:lnTo>
                    <a:lnTo>
                      <a:pt x="895" y="0"/>
                    </a:lnTo>
                    <a:close/>
                  </a:path>
                </a:pathLst>
              </a:custGeom>
              <a:solidFill>
                <a:srgbClr val="FFCB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3"/>
              <p:cNvSpPr/>
              <p:nvPr/>
            </p:nvSpPr>
            <p:spPr>
              <a:xfrm>
                <a:off x="3386375" y="1692025"/>
                <a:ext cx="373775" cy="309825"/>
              </a:xfrm>
              <a:custGeom>
                <a:rect b="b" l="l" r="r" t="t"/>
                <a:pathLst>
                  <a:path extrusionOk="0" h="12393" w="14951">
                    <a:moveTo>
                      <a:pt x="7476" y="1"/>
                    </a:moveTo>
                    <a:cubicBezTo>
                      <a:pt x="6009" y="1"/>
                      <a:pt x="4726" y="492"/>
                      <a:pt x="3990" y="1753"/>
                    </a:cubicBezTo>
                    <a:cubicBezTo>
                      <a:pt x="3990" y="1753"/>
                      <a:pt x="1" y="8426"/>
                      <a:pt x="2760" y="11073"/>
                    </a:cubicBezTo>
                    <a:cubicBezTo>
                      <a:pt x="3770" y="12053"/>
                      <a:pt x="5275" y="12393"/>
                      <a:pt x="6744" y="12393"/>
                    </a:cubicBezTo>
                    <a:cubicBezTo>
                      <a:pt x="8905" y="12393"/>
                      <a:pt x="10986" y="11658"/>
                      <a:pt x="11297" y="11147"/>
                    </a:cubicBezTo>
                    <a:cubicBezTo>
                      <a:pt x="11781" y="10290"/>
                      <a:pt x="14950" y="2871"/>
                      <a:pt x="13235" y="1827"/>
                    </a:cubicBezTo>
                    <a:cubicBezTo>
                      <a:pt x="11521" y="803"/>
                      <a:pt x="9348" y="1"/>
                      <a:pt x="7476" y="1"/>
                    </a:cubicBezTo>
                    <a:close/>
                  </a:path>
                </a:pathLst>
              </a:custGeom>
              <a:solidFill>
                <a:srgbClr val="FFCB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3"/>
              <p:cNvSpPr/>
              <p:nvPr/>
            </p:nvSpPr>
            <p:spPr>
              <a:xfrm>
                <a:off x="3487050" y="1994925"/>
                <a:ext cx="129550" cy="27050"/>
              </a:xfrm>
              <a:custGeom>
                <a:rect b="b" l="l" r="r" t="t"/>
                <a:pathLst>
                  <a:path extrusionOk="0" fill="none" h="1082" w="5182">
                    <a:moveTo>
                      <a:pt x="0" y="224"/>
                    </a:moveTo>
                    <a:cubicBezTo>
                      <a:pt x="0" y="224"/>
                      <a:pt x="2684" y="1082"/>
                      <a:pt x="5182" y="1"/>
                    </a:cubicBezTo>
                  </a:path>
                </a:pathLst>
              </a:custGeom>
              <a:noFill/>
              <a:ln cap="flat" cmpd="sng" w="12125">
                <a:solidFill>
                  <a:srgbClr val="EF977F"/>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3"/>
              <p:cNvSpPr/>
              <p:nvPr/>
            </p:nvSpPr>
            <p:spPr>
              <a:xfrm>
                <a:off x="3455350" y="1579350"/>
                <a:ext cx="339275" cy="401150"/>
              </a:xfrm>
              <a:custGeom>
                <a:rect b="b" l="l" r="r" t="t"/>
                <a:pathLst>
                  <a:path extrusionOk="0" h="16046" w="13571">
                    <a:moveTo>
                      <a:pt x="2460" y="1"/>
                    </a:moveTo>
                    <a:cubicBezTo>
                      <a:pt x="1494" y="1"/>
                      <a:pt x="749" y="519"/>
                      <a:pt x="560" y="1935"/>
                    </a:cubicBezTo>
                    <a:cubicBezTo>
                      <a:pt x="411" y="3128"/>
                      <a:pt x="1" y="4433"/>
                      <a:pt x="746" y="5402"/>
                    </a:cubicBezTo>
                    <a:cubicBezTo>
                      <a:pt x="1380" y="6297"/>
                      <a:pt x="2237" y="7005"/>
                      <a:pt x="3244" y="7415"/>
                    </a:cubicBezTo>
                    <a:cubicBezTo>
                      <a:pt x="4996" y="8124"/>
                      <a:pt x="6338" y="8198"/>
                      <a:pt x="8053" y="9018"/>
                    </a:cubicBezTo>
                    <a:cubicBezTo>
                      <a:pt x="6860" y="10025"/>
                      <a:pt x="6599" y="12560"/>
                      <a:pt x="6823" y="12933"/>
                    </a:cubicBezTo>
                    <a:cubicBezTo>
                      <a:pt x="6897" y="13045"/>
                      <a:pt x="6935" y="13194"/>
                      <a:pt x="7046" y="13231"/>
                    </a:cubicBezTo>
                    <a:cubicBezTo>
                      <a:pt x="7127" y="13255"/>
                      <a:pt x="7208" y="13266"/>
                      <a:pt x="7289" y="13266"/>
                    </a:cubicBezTo>
                    <a:cubicBezTo>
                      <a:pt x="7581" y="13266"/>
                      <a:pt x="7873" y="13132"/>
                      <a:pt x="8165" y="13045"/>
                    </a:cubicBezTo>
                    <a:lnTo>
                      <a:pt x="8165" y="13045"/>
                    </a:lnTo>
                    <a:cubicBezTo>
                      <a:pt x="7904" y="13529"/>
                      <a:pt x="7755" y="14088"/>
                      <a:pt x="7680" y="14648"/>
                    </a:cubicBezTo>
                    <a:cubicBezTo>
                      <a:pt x="7606" y="14983"/>
                      <a:pt x="7680" y="15356"/>
                      <a:pt x="7867" y="15654"/>
                    </a:cubicBezTo>
                    <a:cubicBezTo>
                      <a:pt x="8128" y="15878"/>
                      <a:pt x="8463" y="16027"/>
                      <a:pt x="8799" y="16027"/>
                    </a:cubicBezTo>
                    <a:cubicBezTo>
                      <a:pt x="8888" y="16040"/>
                      <a:pt x="8976" y="16046"/>
                      <a:pt x="9061" y="16046"/>
                    </a:cubicBezTo>
                    <a:cubicBezTo>
                      <a:pt x="10716" y="16046"/>
                      <a:pt x="11583" y="13728"/>
                      <a:pt x="12079" y="12523"/>
                    </a:cubicBezTo>
                    <a:cubicBezTo>
                      <a:pt x="12564" y="11367"/>
                      <a:pt x="13011" y="10174"/>
                      <a:pt x="13309" y="8981"/>
                    </a:cubicBezTo>
                    <a:cubicBezTo>
                      <a:pt x="13533" y="8310"/>
                      <a:pt x="13570" y="7602"/>
                      <a:pt x="13459" y="6893"/>
                    </a:cubicBezTo>
                    <a:cubicBezTo>
                      <a:pt x="13309" y="6111"/>
                      <a:pt x="12899" y="5402"/>
                      <a:pt x="12340" y="4843"/>
                    </a:cubicBezTo>
                    <a:cubicBezTo>
                      <a:pt x="11781" y="4284"/>
                      <a:pt x="8351" y="3277"/>
                      <a:pt x="7792" y="2755"/>
                    </a:cubicBezTo>
                    <a:cubicBezTo>
                      <a:pt x="6555" y="1613"/>
                      <a:pt x="4164" y="1"/>
                      <a:pt x="24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3"/>
              <p:cNvSpPr/>
              <p:nvPr/>
            </p:nvSpPr>
            <p:spPr>
              <a:xfrm>
                <a:off x="3626850" y="1875950"/>
                <a:ext cx="75300" cy="90600"/>
              </a:xfrm>
              <a:custGeom>
                <a:rect b="b" l="l" r="r" t="t"/>
                <a:pathLst>
                  <a:path extrusionOk="0" h="3624" w="3012">
                    <a:moveTo>
                      <a:pt x="2093" y="0"/>
                    </a:moveTo>
                    <a:cubicBezTo>
                      <a:pt x="1623" y="0"/>
                      <a:pt x="1191" y="489"/>
                      <a:pt x="895" y="920"/>
                    </a:cubicBezTo>
                    <a:lnTo>
                      <a:pt x="0" y="2075"/>
                    </a:lnTo>
                    <a:cubicBezTo>
                      <a:pt x="75" y="2635"/>
                      <a:pt x="224" y="3343"/>
                      <a:pt x="746" y="3567"/>
                    </a:cubicBezTo>
                    <a:cubicBezTo>
                      <a:pt x="859" y="3605"/>
                      <a:pt x="973" y="3624"/>
                      <a:pt x="1087" y="3624"/>
                    </a:cubicBezTo>
                    <a:cubicBezTo>
                      <a:pt x="2062" y="3624"/>
                      <a:pt x="3012" y="2286"/>
                      <a:pt x="2945" y="1218"/>
                    </a:cubicBezTo>
                    <a:cubicBezTo>
                      <a:pt x="2945" y="882"/>
                      <a:pt x="2833" y="510"/>
                      <a:pt x="2647" y="249"/>
                    </a:cubicBezTo>
                    <a:cubicBezTo>
                      <a:pt x="2460" y="72"/>
                      <a:pt x="2274" y="0"/>
                      <a:pt x="2093" y="0"/>
                    </a:cubicBezTo>
                    <a:close/>
                  </a:path>
                </a:pathLst>
              </a:custGeom>
              <a:solidFill>
                <a:srgbClr val="FFCB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3"/>
              <p:cNvSpPr/>
              <p:nvPr/>
            </p:nvSpPr>
            <p:spPr>
              <a:xfrm>
                <a:off x="3464675" y="1809450"/>
                <a:ext cx="42900" cy="80175"/>
              </a:xfrm>
              <a:custGeom>
                <a:rect b="b" l="l" r="r" t="t"/>
                <a:pathLst>
                  <a:path extrusionOk="0" fill="none" h="3207" w="1716">
                    <a:moveTo>
                      <a:pt x="1715" y="1"/>
                    </a:moveTo>
                    <a:cubicBezTo>
                      <a:pt x="1715" y="1"/>
                      <a:pt x="0" y="1716"/>
                      <a:pt x="0" y="2275"/>
                    </a:cubicBezTo>
                    <a:cubicBezTo>
                      <a:pt x="0" y="2834"/>
                      <a:pt x="1268" y="3207"/>
                      <a:pt x="1268" y="3207"/>
                    </a:cubicBezTo>
                  </a:path>
                </a:pathLst>
              </a:custGeom>
              <a:noFill/>
              <a:ln cap="flat" cmpd="sng" w="5600">
                <a:solidFill>
                  <a:srgbClr val="F7A794"/>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3"/>
              <p:cNvSpPr/>
              <p:nvPr/>
            </p:nvSpPr>
            <p:spPr>
              <a:xfrm>
                <a:off x="3428325" y="1894275"/>
                <a:ext cx="96950" cy="59375"/>
              </a:xfrm>
              <a:custGeom>
                <a:rect b="b" l="l" r="r" t="t"/>
                <a:pathLst>
                  <a:path extrusionOk="0" h="2375" w="3878">
                    <a:moveTo>
                      <a:pt x="783" y="0"/>
                    </a:moveTo>
                    <a:cubicBezTo>
                      <a:pt x="783" y="0"/>
                      <a:pt x="1" y="1566"/>
                      <a:pt x="1305" y="2163"/>
                    </a:cubicBezTo>
                    <a:cubicBezTo>
                      <a:pt x="1583" y="2307"/>
                      <a:pt x="1876" y="2374"/>
                      <a:pt x="2161" y="2374"/>
                    </a:cubicBezTo>
                    <a:cubicBezTo>
                      <a:pt x="2908" y="2374"/>
                      <a:pt x="3608" y="1911"/>
                      <a:pt x="3878" y="1156"/>
                    </a:cubicBezTo>
                    <a:lnTo>
                      <a:pt x="7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3"/>
              <p:cNvSpPr/>
              <p:nvPr/>
            </p:nvSpPr>
            <p:spPr>
              <a:xfrm>
                <a:off x="3469325" y="1784850"/>
                <a:ext cx="14950" cy="19400"/>
              </a:xfrm>
              <a:custGeom>
                <a:rect b="b" l="l" r="r" t="t"/>
                <a:pathLst>
                  <a:path extrusionOk="0" h="776" w="598">
                    <a:moveTo>
                      <a:pt x="426" y="1"/>
                    </a:moveTo>
                    <a:cubicBezTo>
                      <a:pt x="374" y="1"/>
                      <a:pt x="326" y="36"/>
                      <a:pt x="299" y="90"/>
                    </a:cubicBezTo>
                    <a:lnTo>
                      <a:pt x="262" y="53"/>
                    </a:lnTo>
                    <a:cubicBezTo>
                      <a:pt x="224" y="127"/>
                      <a:pt x="187" y="202"/>
                      <a:pt x="150" y="277"/>
                    </a:cubicBezTo>
                    <a:cubicBezTo>
                      <a:pt x="75" y="351"/>
                      <a:pt x="38" y="426"/>
                      <a:pt x="1" y="500"/>
                    </a:cubicBezTo>
                    <a:cubicBezTo>
                      <a:pt x="1" y="537"/>
                      <a:pt x="1" y="575"/>
                      <a:pt x="1" y="649"/>
                    </a:cubicBezTo>
                    <a:cubicBezTo>
                      <a:pt x="38" y="687"/>
                      <a:pt x="38" y="724"/>
                      <a:pt x="113" y="761"/>
                    </a:cubicBezTo>
                    <a:cubicBezTo>
                      <a:pt x="133" y="771"/>
                      <a:pt x="155" y="776"/>
                      <a:pt x="178" y="776"/>
                    </a:cubicBezTo>
                    <a:cubicBezTo>
                      <a:pt x="242" y="776"/>
                      <a:pt x="309" y="741"/>
                      <a:pt x="336" y="687"/>
                    </a:cubicBezTo>
                    <a:cubicBezTo>
                      <a:pt x="374" y="612"/>
                      <a:pt x="411" y="537"/>
                      <a:pt x="448" y="463"/>
                    </a:cubicBezTo>
                    <a:cubicBezTo>
                      <a:pt x="485" y="388"/>
                      <a:pt x="523" y="277"/>
                      <a:pt x="560" y="202"/>
                    </a:cubicBezTo>
                    <a:cubicBezTo>
                      <a:pt x="597" y="165"/>
                      <a:pt x="597" y="127"/>
                      <a:pt x="560" y="90"/>
                    </a:cubicBezTo>
                    <a:cubicBezTo>
                      <a:pt x="560" y="53"/>
                      <a:pt x="523" y="16"/>
                      <a:pt x="485" y="16"/>
                    </a:cubicBezTo>
                    <a:cubicBezTo>
                      <a:pt x="465" y="6"/>
                      <a:pt x="445" y="1"/>
                      <a:pt x="4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3"/>
              <p:cNvSpPr/>
              <p:nvPr/>
            </p:nvSpPr>
            <p:spPr>
              <a:xfrm>
                <a:off x="3475850" y="1752600"/>
                <a:ext cx="32650" cy="18675"/>
              </a:xfrm>
              <a:custGeom>
                <a:rect b="b" l="l" r="r" t="t"/>
                <a:pathLst>
                  <a:path extrusionOk="0" fill="none" h="747" w="1306">
                    <a:moveTo>
                      <a:pt x="1306" y="746"/>
                    </a:moveTo>
                    <a:cubicBezTo>
                      <a:pt x="1082" y="224"/>
                      <a:pt x="485" y="1"/>
                      <a:pt x="1" y="299"/>
                    </a:cubicBezTo>
                  </a:path>
                </a:pathLst>
              </a:custGeom>
              <a:solidFill>
                <a:schemeClr val="dk1"/>
              </a:solidFill>
              <a:ln cap="rnd" cmpd="sng" w="5600">
                <a:solidFill>
                  <a:srgbClr val="2122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3"/>
              <p:cNvSpPr/>
              <p:nvPr/>
            </p:nvSpPr>
            <p:spPr>
              <a:xfrm>
                <a:off x="3566250" y="1830525"/>
                <a:ext cx="14950" cy="19975"/>
              </a:xfrm>
              <a:custGeom>
                <a:rect b="b" l="l" r="r" t="t"/>
                <a:pathLst>
                  <a:path extrusionOk="0" h="799" w="598">
                    <a:moveTo>
                      <a:pt x="426" y="1"/>
                    </a:moveTo>
                    <a:cubicBezTo>
                      <a:pt x="374" y="1"/>
                      <a:pt x="326" y="35"/>
                      <a:pt x="299" y="90"/>
                    </a:cubicBezTo>
                    <a:lnTo>
                      <a:pt x="262" y="90"/>
                    </a:lnTo>
                    <a:cubicBezTo>
                      <a:pt x="225" y="164"/>
                      <a:pt x="187" y="239"/>
                      <a:pt x="150" y="313"/>
                    </a:cubicBezTo>
                    <a:cubicBezTo>
                      <a:pt x="113" y="388"/>
                      <a:pt x="75" y="463"/>
                      <a:pt x="38" y="537"/>
                    </a:cubicBezTo>
                    <a:cubicBezTo>
                      <a:pt x="38" y="537"/>
                      <a:pt x="38" y="574"/>
                      <a:pt x="38" y="612"/>
                    </a:cubicBezTo>
                    <a:cubicBezTo>
                      <a:pt x="1" y="612"/>
                      <a:pt x="1" y="649"/>
                      <a:pt x="38" y="686"/>
                    </a:cubicBezTo>
                    <a:cubicBezTo>
                      <a:pt x="38" y="724"/>
                      <a:pt x="75" y="761"/>
                      <a:pt x="113" y="798"/>
                    </a:cubicBezTo>
                    <a:lnTo>
                      <a:pt x="262" y="798"/>
                    </a:lnTo>
                    <a:cubicBezTo>
                      <a:pt x="299" y="761"/>
                      <a:pt x="336" y="724"/>
                      <a:pt x="374" y="686"/>
                    </a:cubicBezTo>
                    <a:cubicBezTo>
                      <a:pt x="411" y="612"/>
                      <a:pt x="448" y="537"/>
                      <a:pt x="486" y="425"/>
                    </a:cubicBezTo>
                    <a:cubicBezTo>
                      <a:pt x="523" y="351"/>
                      <a:pt x="523" y="276"/>
                      <a:pt x="560" y="202"/>
                    </a:cubicBezTo>
                    <a:cubicBezTo>
                      <a:pt x="597" y="164"/>
                      <a:pt x="597" y="127"/>
                      <a:pt x="560" y="90"/>
                    </a:cubicBezTo>
                    <a:cubicBezTo>
                      <a:pt x="560" y="53"/>
                      <a:pt x="523" y="15"/>
                      <a:pt x="486" y="15"/>
                    </a:cubicBezTo>
                    <a:cubicBezTo>
                      <a:pt x="466" y="5"/>
                      <a:pt x="446" y="1"/>
                      <a:pt x="4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3"/>
              <p:cNvSpPr/>
              <p:nvPr/>
            </p:nvSpPr>
            <p:spPr>
              <a:xfrm>
                <a:off x="3574650" y="1794550"/>
                <a:ext cx="40100" cy="30775"/>
              </a:xfrm>
              <a:custGeom>
                <a:rect b="b" l="l" r="r" t="t"/>
                <a:pathLst>
                  <a:path extrusionOk="0" fill="none" h="1231" w="1604">
                    <a:moveTo>
                      <a:pt x="0" y="75"/>
                    </a:moveTo>
                    <a:cubicBezTo>
                      <a:pt x="0" y="75"/>
                      <a:pt x="932" y="0"/>
                      <a:pt x="1603" y="1231"/>
                    </a:cubicBezTo>
                  </a:path>
                </a:pathLst>
              </a:custGeom>
              <a:solidFill>
                <a:schemeClr val="dk1"/>
              </a:solidFill>
              <a:ln cap="rnd" cmpd="sng" w="5600">
                <a:solidFill>
                  <a:srgbClr val="2122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3"/>
              <p:cNvSpPr/>
              <p:nvPr/>
            </p:nvSpPr>
            <p:spPr>
              <a:xfrm>
                <a:off x="2949275" y="891400"/>
                <a:ext cx="219050" cy="422250"/>
              </a:xfrm>
              <a:custGeom>
                <a:rect b="b" l="l" r="r" t="t"/>
                <a:pathLst>
                  <a:path extrusionOk="0" h="16890" w="8762">
                    <a:moveTo>
                      <a:pt x="3865" y="1"/>
                    </a:moveTo>
                    <a:cubicBezTo>
                      <a:pt x="3857" y="1"/>
                      <a:pt x="3849" y="1"/>
                      <a:pt x="3841" y="2"/>
                    </a:cubicBezTo>
                    <a:cubicBezTo>
                      <a:pt x="3281" y="114"/>
                      <a:pt x="3505" y="4364"/>
                      <a:pt x="3393" y="6004"/>
                    </a:cubicBezTo>
                    <a:cubicBezTo>
                      <a:pt x="3283" y="4244"/>
                      <a:pt x="2776" y="969"/>
                      <a:pt x="2192" y="969"/>
                    </a:cubicBezTo>
                    <a:cubicBezTo>
                      <a:pt x="2182" y="969"/>
                      <a:pt x="2173" y="970"/>
                      <a:pt x="2163" y="971"/>
                    </a:cubicBezTo>
                    <a:cubicBezTo>
                      <a:pt x="1604" y="1083"/>
                      <a:pt x="1716" y="4401"/>
                      <a:pt x="1641" y="6638"/>
                    </a:cubicBezTo>
                    <a:cubicBezTo>
                      <a:pt x="1567" y="5239"/>
                      <a:pt x="1275" y="2275"/>
                      <a:pt x="729" y="2275"/>
                    </a:cubicBezTo>
                    <a:cubicBezTo>
                      <a:pt x="723" y="2275"/>
                      <a:pt x="716" y="2275"/>
                      <a:pt x="709" y="2276"/>
                    </a:cubicBezTo>
                    <a:cubicBezTo>
                      <a:pt x="150" y="2314"/>
                      <a:pt x="38" y="10217"/>
                      <a:pt x="1" y="16890"/>
                    </a:cubicBezTo>
                    <a:lnTo>
                      <a:pt x="8538" y="16219"/>
                    </a:lnTo>
                    <a:cubicBezTo>
                      <a:pt x="8314" y="12901"/>
                      <a:pt x="8761" y="3432"/>
                      <a:pt x="8165" y="3171"/>
                    </a:cubicBezTo>
                    <a:cubicBezTo>
                      <a:pt x="8145" y="3163"/>
                      <a:pt x="8125" y="3160"/>
                      <a:pt x="8106" y="3160"/>
                    </a:cubicBezTo>
                    <a:cubicBezTo>
                      <a:pt x="7579" y="3160"/>
                      <a:pt x="7351" y="5875"/>
                      <a:pt x="6956" y="5875"/>
                    </a:cubicBezTo>
                    <a:cubicBezTo>
                      <a:pt x="6937" y="5875"/>
                      <a:pt x="6917" y="5868"/>
                      <a:pt x="6897" y="5855"/>
                    </a:cubicBezTo>
                    <a:cubicBezTo>
                      <a:pt x="6450" y="5557"/>
                      <a:pt x="6487" y="599"/>
                      <a:pt x="5816" y="487"/>
                    </a:cubicBezTo>
                    <a:cubicBezTo>
                      <a:pt x="5807" y="486"/>
                      <a:pt x="5798" y="485"/>
                      <a:pt x="5789" y="485"/>
                    </a:cubicBezTo>
                    <a:cubicBezTo>
                      <a:pt x="4964" y="485"/>
                      <a:pt x="5183" y="5445"/>
                      <a:pt x="5183" y="5445"/>
                    </a:cubicBezTo>
                    <a:cubicBezTo>
                      <a:pt x="5183" y="5445"/>
                      <a:pt x="4671" y="1"/>
                      <a:pt x="3865" y="1"/>
                    </a:cubicBez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3"/>
              <p:cNvSpPr/>
              <p:nvPr/>
            </p:nvSpPr>
            <p:spPr>
              <a:xfrm>
                <a:off x="2939950" y="1223225"/>
                <a:ext cx="469750" cy="910600"/>
              </a:xfrm>
              <a:custGeom>
                <a:rect b="b" l="l" r="r" t="t"/>
                <a:pathLst>
                  <a:path extrusionOk="0" h="36424" w="18790">
                    <a:moveTo>
                      <a:pt x="374" y="1"/>
                    </a:moveTo>
                    <a:cubicBezTo>
                      <a:pt x="374" y="1"/>
                      <a:pt x="1" y="11408"/>
                      <a:pt x="2238" y="20169"/>
                    </a:cubicBezTo>
                    <a:cubicBezTo>
                      <a:pt x="3729" y="25724"/>
                      <a:pt x="5667" y="31167"/>
                      <a:pt x="8091" y="36423"/>
                    </a:cubicBezTo>
                    <a:lnTo>
                      <a:pt x="18790" y="33105"/>
                    </a:lnTo>
                    <a:cubicBezTo>
                      <a:pt x="9209" y="17299"/>
                      <a:pt x="8799" y="1417"/>
                      <a:pt x="8799" y="1417"/>
                    </a:cubicBezTo>
                    <a:lnTo>
                      <a:pt x="374" y="1"/>
                    </a:ln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3"/>
              <p:cNvSpPr/>
              <p:nvPr/>
            </p:nvSpPr>
            <p:spPr>
              <a:xfrm>
                <a:off x="2993075" y="1066650"/>
                <a:ext cx="41050" cy="109075"/>
              </a:xfrm>
              <a:custGeom>
                <a:rect b="b" l="l" r="r" t="t"/>
                <a:pathLst>
                  <a:path extrusionOk="0" fill="none" h="4363" w="1642">
                    <a:moveTo>
                      <a:pt x="1" y="1"/>
                    </a:moveTo>
                    <a:cubicBezTo>
                      <a:pt x="709" y="1045"/>
                      <a:pt x="1641" y="2275"/>
                      <a:pt x="1604" y="4363"/>
                    </a:cubicBezTo>
                  </a:path>
                </a:pathLst>
              </a:custGeom>
              <a:noFill/>
              <a:ln cap="flat" cmpd="sng" w="12125">
                <a:solidFill>
                  <a:srgbClr val="F7A794"/>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3"/>
              <p:cNvSpPr/>
              <p:nvPr/>
            </p:nvSpPr>
            <p:spPr>
              <a:xfrm>
                <a:off x="3077900" y="1056400"/>
                <a:ext cx="41950" cy="91375"/>
              </a:xfrm>
              <a:custGeom>
                <a:rect b="b" l="l" r="r" t="t"/>
                <a:pathLst>
                  <a:path extrusionOk="0" fill="none" h="3655" w="1678">
                    <a:moveTo>
                      <a:pt x="1678" y="1"/>
                    </a:moveTo>
                    <a:cubicBezTo>
                      <a:pt x="858" y="709"/>
                      <a:pt x="0" y="2685"/>
                      <a:pt x="410" y="3654"/>
                    </a:cubicBezTo>
                  </a:path>
                </a:pathLst>
              </a:custGeom>
              <a:noFill/>
              <a:ln cap="flat" cmpd="sng" w="12125">
                <a:solidFill>
                  <a:srgbClr val="F7A794"/>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3"/>
              <p:cNvSpPr/>
              <p:nvPr/>
            </p:nvSpPr>
            <p:spPr>
              <a:xfrm>
                <a:off x="2753575" y="238125"/>
                <a:ext cx="1233975" cy="1233975"/>
              </a:xfrm>
              <a:custGeom>
                <a:rect b="b" l="l" r="r" t="t"/>
                <a:pathLst>
                  <a:path extrusionOk="0" h="49359" w="49359">
                    <a:moveTo>
                      <a:pt x="24739" y="15173"/>
                    </a:moveTo>
                    <a:cubicBezTo>
                      <a:pt x="31435" y="15173"/>
                      <a:pt x="36494" y="22429"/>
                      <a:pt x="33142" y="29004"/>
                    </a:cubicBezTo>
                    <a:cubicBezTo>
                      <a:pt x="31461" y="32286"/>
                      <a:pt x="28135" y="34181"/>
                      <a:pt x="24673" y="34181"/>
                    </a:cubicBezTo>
                    <a:cubicBezTo>
                      <a:pt x="23220" y="34181"/>
                      <a:pt x="21743" y="33847"/>
                      <a:pt x="20355" y="33142"/>
                    </a:cubicBezTo>
                    <a:cubicBezTo>
                      <a:pt x="12824" y="29302"/>
                      <a:pt x="13719" y="18267"/>
                      <a:pt x="21734" y="15658"/>
                    </a:cubicBezTo>
                    <a:cubicBezTo>
                      <a:pt x="22756" y="15326"/>
                      <a:pt x="23765" y="15173"/>
                      <a:pt x="24739" y="15173"/>
                    </a:cubicBezTo>
                    <a:close/>
                    <a:moveTo>
                      <a:pt x="22741" y="0"/>
                    </a:moveTo>
                    <a:cubicBezTo>
                      <a:pt x="18864" y="298"/>
                      <a:pt x="15098" y="1528"/>
                      <a:pt x="11780" y="3542"/>
                    </a:cubicBezTo>
                    <a:lnTo>
                      <a:pt x="14092" y="8276"/>
                    </a:lnTo>
                    <a:cubicBezTo>
                      <a:pt x="12638" y="9245"/>
                      <a:pt x="11296" y="10364"/>
                      <a:pt x="10140" y="11669"/>
                    </a:cubicBezTo>
                    <a:lnTo>
                      <a:pt x="5853" y="8612"/>
                    </a:lnTo>
                    <a:cubicBezTo>
                      <a:pt x="3318" y="11557"/>
                      <a:pt x="1528" y="15061"/>
                      <a:pt x="634" y="18864"/>
                    </a:cubicBezTo>
                    <a:lnTo>
                      <a:pt x="5592" y="20578"/>
                    </a:lnTo>
                    <a:cubicBezTo>
                      <a:pt x="5219" y="22256"/>
                      <a:pt x="5070" y="24008"/>
                      <a:pt x="5182" y="25760"/>
                    </a:cubicBezTo>
                    <a:lnTo>
                      <a:pt x="0" y="26618"/>
                    </a:lnTo>
                    <a:cubicBezTo>
                      <a:pt x="298" y="30495"/>
                      <a:pt x="1528" y="34260"/>
                      <a:pt x="3542" y="37578"/>
                    </a:cubicBezTo>
                    <a:lnTo>
                      <a:pt x="8276" y="35267"/>
                    </a:lnTo>
                    <a:cubicBezTo>
                      <a:pt x="9245" y="36721"/>
                      <a:pt x="10364" y="38063"/>
                      <a:pt x="11669" y="39218"/>
                    </a:cubicBezTo>
                    <a:lnTo>
                      <a:pt x="8612" y="43506"/>
                    </a:lnTo>
                    <a:cubicBezTo>
                      <a:pt x="11557" y="46041"/>
                      <a:pt x="15061" y="47830"/>
                      <a:pt x="18864" y="48762"/>
                    </a:cubicBezTo>
                    <a:lnTo>
                      <a:pt x="20541" y="43767"/>
                    </a:lnTo>
                    <a:cubicBezTo>
                      <a:pt x="21877" y="44028"/>
                      <a:pt x="23212" y="44176"/>
                      <a:pt x="24565" y="44176"/>
                    </a:cubicBezTo>
                    <a:cubicBezTo>
                      <a:pt x="24949" y="44176"/>
                      <a:pt x="25335" y="44164"/>
                      <a:pt x="25723" y="44139"/>
                    </a:cubicBezTo>
                    <a:lnTo>
                      <a:pt x="26618" y="49359"/>
                    </a:lnTo>
                    <a:cubicBezTo>
                      <a:pt x="30495" y="49060"/>
                      <a:pt x="34260" y="47830"/>
                      <a:pt x="37578" y="45817"/>
                    </a:cubicBezTo>
                    <a:lnTo>
                      <a:pt x="35229" y="41082"/>
                    </a:lnTo>
                    <a:cubicBezTo>
                      <a:pt x="36720" y="40113"/>
                      <a:pt x="38025" y="38995"/>
                      <a:pt x="39218" y="37690"/>
                    </a:cubicBezTo>
                    <a:lnTo>
                      <a:pt x="43505" y="40747"/>
                    </a:lnTo>
                    <a:cubicBezTo>
                      <a:pt x="46040" y="37802"/>
                      <a:pt x="47830" y="34260"/>
                      <a:pt x="48762" y="30495"/>
                    </a:cubicBezTo>
                    <a:lnTo>
                      <a:pt x="43766" y="28780"/>
                    </a:lnTo>
                    <a:cubicBezTo>
                      <a:pt x="44102" y="27102"/>
                      <a:pt x="44251" y="25350"/>
                      <a:pt x="44139" y="23598"/>
                    </a:cubicBezTo>
                    <a:lnTo>
                      <a:pt x="49358" y="22741"/>
                    </a:lnTo>
                    <a:cubicBezTo>
                      <a:pt x="49060" y="18864"/>
                      <a:pt x="47830" y="15098"/>
                      <a:pt x="45817" y="11780"/>
                    </a:cubicBezTo>
                    <a:lnTo>
                      <a:pt x="41082" y="14092"/>
                    </a:lnTo>
                    <a:cubicBezTo>
                      <a:pt x="40113" y="12638"/>
                      <a:pt x="38995" y="11296"/>
                      <a:pt x="37690" y="10140"/>
                    </a:cubicBezTo>
                    <a:lnTo>
                      <a:pt x="40747" y="5853"/>
                    </a:lnTo>
                    <a:cubicBezTo>
                      <a:pt x="37802" y="3318"/>
                      <a:pt x="34260" y="1528"/>
                      <a:pt x="30495" y="596"/>
                    </a:cubicBezTo>
                    <a:lnTo>
                      <a:pt x="28780" y="5592"/>
                    </a:lnTo>
                    <a:cubicBezTo>
                      <a:pt x="27467" y="5300"/>
                      <a:pt x="26109" y="5146"/>
                      <a:pt x="24741" y="5146"/>
                    </a:cubicBezTo>
                    <a:cubicBezTo>
                      <a:pt x="24361" y="5146"/>
                      <a:pt x="23979" y="5158"/>
                      <a:pt x="23598" y="5182"/>
                    </a:cubicBezTo>
                    <a:lnTo>
                      <a:pt x="227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3"/>
              <p:cNvSpPr/>
              <p:nvPr/>
            </p:nvSpPr>
            <p:spPr>
              <a:xfrm>
                <a:off x="3067650" y="1849525"/>
                <a:ext cx="411950" cy="596500"/>
              </a:xfrm>
              <a:custGeom>
                <a:rect b="b" l="l" r="r" t="t"/>
                <a:pathLst>
                  <a:path extrusionOk="0" h="23860" w="16478">
                    <a:moveTo>
                      <a:pt x="10066" y="1"/>
                    </a:moveTo>
                    <a:lnTo>
                      <a:pt x="0" y="7494"/>
                    </a:lnTo>
                    <a:cubicBezTo>
                      <a:pt x="0" y="7494"/>
                      <a:pt x="3206" y="17522"/>
                      <a:pt x="8649" y="23860"/>
                    </a:cubicBezTo>
                    <a:lnTo>
                      <a:pt x="16478" y="8016"/>
                    </a:lnTo>
                    <a:cubicBezTo>
                      <a:pt x="13980" y="8016"/>
                      <a:pt x="10066" y="1"/>
                      <a:pt x="100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3"/>
              <p:cNvSpPr/>
              <p:nvPr/>
            </p:nvSpPr>
            <p:spPr>
              <a:xfrm>
                <a:off x="3083500" y="1889600"/>
                <a:ext cx="256300" cy="192950"/>
              </a:xfrm>
              <a:custGeom>
                <a:rect b="b" l="l" r="r" t="t"/>
                <a:pathLst>
                  <a:path extrusionOk="0" fill="none" h="7718" w="10252">
                    <a:moveTo>
                      <a:pt x="10252" y="1"/>
                    </a:moveTo>
                    <a:lnTo>
                      <a:pt x="0" y="7718"/>
                    </a:ln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3"/>
              <p:cNvSpPr/>
              <p:nvPr/>
            </p:nvSpPr>
            <p:spPr>
              <a:xfrm>
                <a:off x="3866350" y="823225"/>
                <a:ext cx="264725" cy="413075"/>
              </a:xfrm>
              <a:custGeom>
                <a:rect b="b" l="l" r="r" t="t"/>
                <a:pathLst>
                  <a:path extrusionOk="0" h="16523" w="10589">
                    <a:moveTo>
                      <a:pt x="3291" y="1"/>
                    </a:moveTo>
                    <a:cubicBezTo>
                      <a:pt x="3275" y="1"/>
                      <a:pt x="3259" y="3"/>
                      <a:pt x="3244" y="8"/>
                    </a:cubicBezTo>
                    <a:cubicBezTo>
                      <a:pt x="2685" y="194"/>
                      <a:pt x="3654" y="4332"/>
                      <a:pt x="3803" y="5973"/>
                    </a:cubicBezTo>
                    <a:cubicBezTo>
                      <a:pt x="3405" y="4270"/>
                      <a:pt x="2373" y="1230"/>
                      <a:pt x="1802" y="1230"/>
                    </a:cubicBezTo>
                    <a:cubicBezTo>
                      <a:pt x="1785" y="1230"/>
                      <a:pt x="1769" y="1233"/>
                      <a:pt x="1753" y="1238"/>
                    </a:cubicBezTo>
                    <a:cubicBezTo>
                      <a:pt x="1194" y="1424"/>
                      <a:pt x="1902" y="4705"/>
                      <a:pt x="2200" y="6905"/>
                    </a:cubicBezTo>
                    <a:cubicBezTo>
                      <a:pt x="1873" y="5595"/>
                      <a:pt x="1085" y="2761"/>
                      <a:pt x="562" y="2761"/>
                    </a:cubicBezTo>
                    <a:cubicBezTo>
                      <a:pt x="549" y="2761"/>
                      <a:pt x="536" y="2763"/>
                      <a:pt x="523" y="2766"/>
                    </a:cubicBezTo>
                    <a:cubicBezTo>
                      <a:pt x="1" y="2916"/>
                      <a:pt x="1380" y="9738"/>
                      <a:pt x="2200" y="16523"/>
                    </a:cubicBezTo>
                    <a:lnTo>
                      <a:pt x="10588" y="14882"/>
                    </a:lnTo>
                    <a:cubicBezTo>
                      <a:pt x="10066" y="11192"/>
                      <a:pt x="8650" y="2543"/>
                      <a:pt x="8016" y="2394"/>
                    </a:cubicBezTo>
                    <a:cubicBezTo>
                      <a:pt x="7995" y="2388"/>
                      <a:pt x="7975" y="2386"/>
                      <a:pt x="7955" y="2386"/>
                    </a:cubicBezTo>
                    <a:cubicBezTo>
                      <a:pt x="7426" y="2386"/>
                      <a:pt x="7188" y="4161"/>
                      <a:pt x="7390" y="5039"/>
                    </a:cubicBezTo>
                    <a:lnTo>
                      <a:pt x="7390" y="5039"/>
                    </a:lnTo>
                    <a:cubicBezTo>
                      <a:pt x="6962" y="3435"/>
                      <a:pt x="5924" y="157"/>
                      <a:pt x="5268" y="157"/>
                    </a:cubicBezTo>
                    <a:cubicBezTo>
                      <a:pt x="5265" y="157"/>
                      <a:pt x="5261" y="157"/>
                      <a:pt x="5257" y="157"/>
                    </a:cubicBezTo>
                    <a:cubicBezTo>
                      <a:pt x="4363" y="194"/>
                      <a:pt x="5481" y="5152"/>
                      <a:pt x="5481" y="5152"/>
                    </a:cubicBezTo>
                    <a:cubicBezTo>
                      <a:pt x="5481" y="5152"/>
                      <a:pt x="4050" y="1"/>
                      <a:pt x="3291" y="1"/>
                    </a:cubicBez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3"/>
              <p:cNvSpPr/>
              <p:nvPr/>
            </p:nvSpPr>
            <p:spPr>
              <a:xfrm>
                <a:off x="3808575" y="1129100"/>
                <a:ext cx="369100" cy="930150"/>
              </a:xfrm>
              <a:custGeom>
                <a:rect b="b" l="l" r="r" t="t"/>
                <a:pathLst>
                  <a:path extrusionOk="0" h="37206" w="14764">
                    <a:moveTo>
                      <a:pt x="12415" y="1"/>
                    </a:moveTo>
                    <a:lnTo>
                      <a:pt x="4362" y="2871"/>
                    </a:lnTo>
                    <a:cubicBezTo>
                      <a:pt x="4362" y="2871"/>
                      <a:pt x="6748" y="18603"/>
                      <a:pt x="1" y="35789"/>
                    </a:cubicBezTo>
                    <a:lnTo>
                      <a:pt x="11147" y="37206"/>
                    </a:lnTo>
                    <a:cubicBezTo>
                      <a:pt x="12601" y="31614"/>
                      <a:pt x="13608" y="25910"/>
                      <a:pt x="14092" y="20169"/>
                    </a:cubicBezTo>
                    <a:cubicBezTo>
                      <a:pt x="14763" y="11147"/>
                      <a:pt x="12415" y="1"/>
                      <a:pt x="12415" y="1"/>
                    </a:cubicBez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3"/>
              <p:cNvSpPr/>
              <p:nvPr/>
            </p:nvSpPr>
            <p:spPr>
              <a:xfrm>
                <a:off x="3188800" y="2049925"/>
                <a:ext cx="832300" cy="1134250"/>
              </a:xfrm>
              <a:custGeom>
                <a:rect b="b" l="l" r="r" t="t"/>
                <a:pathLst>
                  <a:path extrusionOk="0" h="45370" w="33292">
                    <a:moveTo>
                      <a:pt x="11632" y="0"/>
                    </a:moveTo>
                    <a:cubicBezTo>
                      <a:pt x="11632" y="0"/>
                      <a:pt x="1604" y="3691"/>
                      <a:pt x="933" y="13570"/>
                    </a:cubicBezTo>
                    <a:cubicBezTo>
                      <a:pt x="224" y="23822"/>
                      <a:pt x="1" y="45370"/>
                      <a:pt x="1" y="45370"/>
                    </a:cubicBezTo>
                    <a:lnTo>
                      <a:pt x="33291" y="45370"/>
                    </a:lnTo>
                    <a:cubicBezTo>
                      <a:pt x="33291" y="45370"/>
                      <a:pt x="32993" y="26506"/>
                      <a:pt x="32024" y="13085"/>
                    </a:cubicBezTo>
                    <a:cubicBezTo>
                      <a:pt x="31166" y="1417"/>
                      <a:pt x="20467" y="0"/>
                      <a:pt x="20467" y="0"/>
                    </a:cubicBezTo>
                    <a:cubicBezTo>
                      <a:pt x="20467" y="0"/>
                      <a:pt x="18686" y="1580"/>
                      <a:pt x="15411" y="1580"/>
                    </a:cubicBezTo>
                    <a:cubicBezTo>
                      <a:pt x="15236" y="1580"/>
                      <a:pt x="15058" y="1575"/>
                      <a:pt x="14875" y="1566"/>
                    </a:cubicBezTo>
                    <a:cubicBezTo>
                      <a:pt x="12117" y="1417"/>
                      <a:pt x="11632" y="0"/>
                      <a:pt x="116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3"/>
              <p:cNvSpPr/>
              <p:nvPr/>
            </p:nvSpPr>
            <p:spPr>
              <a:xfrm>
                <a:off x="3700475" y="1824375"/>
                <a:ext cx="424075" cy="589050"/>
              </a:xfrm>
              <a:custGeom>
                <a:rect b="b" l="l" r="r" t="t"/>
                <a:pathLst>
                  <a:path extrusionOk="0" h="23562" w="16963">
                    <a:moveTo>
                      <a:pt x="6263" y="0"/>
                    </a:moveTo>
                    <a:cubicBezTo>
                      <a:pt x="6263" y="0"/>
                      <a:pt x="3728" y="7121"/>
                      <a:pt x="0" y="9022"/>
                    </a:cubicBezTo>
                    <a:lnTo>
                      <a:pt x="11520" y="23561"/>
                    </a:lnTo>
                    <a:cubicBezTo>
                      <a:pt x="13868" y="17596"/>
                      <a:pt x="15658" y="11445"/>
                      <a:pt x="16962" y="5182"/>
                    </a:cubicBezTo>
                    <a:lnTo>
                      <a:pt x="62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3"/>
              <p:cNvSpPr/>
              <p:nvPr/>
            </p:nvSpPr>
            <p:spPr>
              <a:xfrm>
                <a:off x="3835600" y="1875625"/>
                <a:ext cx="276825" cy="133300"/>
              </a:xfrm>
              <a:custGeom>
                <a:rect b="b" l="l" r="r" t="t"/>
                <a:pathLst>
                  <a:path extrusionOk="0" fill="none" h="5332" w="11073">
                    <a:moveTo>
                      <a:pt x="1" y="1"/>
                    </a:moveTo>
                    <a:lnTo>
                      <a:pt x="11073" y="5332"/>
                    </a:ln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3"/>
              <p:cNvSpPr/>
              <p:nvPr/>
            </p:nvSpPr>
            <p:spPr>
              <a:xfrm>
                <a:off x="3188800" y="3137550"/>
                <a:ext cx="831375" cy="25"/>
              </a:xfrm>
              <a:custGeom>
                <a:rect b="b" l="l" r="r" t="t"/>
                <a:pathLst>
                  <a:path extrusionOk="0" fill="none" h="1" w="33255">
                    <a:moveTo>
                      <a:pt x="1" y="1"/>
                    </a:moveTo>
                    <a:lnTo>
                      <a:pt x="33254" y="1"/>
                    </a:ln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3"/>
              <p:cNvSpPr/>
              <p:nvPr/>
            </p:nvSpPr>
            <p:spPr>
              <a:xfrm>
                <a:off x="3957700" y="2394750"/>
                <a:ext cx="38225" cy="109075"/>
              </a:xfrm>
              <a:custGeom>
                <a:rect b="b" l="l" r="r" t="t"/>
                <a:pathLst>
                  <a:path extrusionOk="0" fill="none" h="4363" w="1529">
                    <a:moveTo>
                      <a:pt x="1529" y="1"/>
                    </a:moveTo>
                    <a:cubicBezTo>
                      <a:pt x="1529" y="1"/>
                      <a:pt x="149" y="2908"/>
                      <a:pt x="0" y="4362"/>
                    </a:cubicBez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3"/>
              <p:cNvSpPr/>
              <p:nvPr/>
            </p:nvSpPr>
            <p:spPr>
              <a:xfrm>
                <a:off x="3212100" y="2202750"/>
                <a:ext cx="61550" cy="186425"/>
              </a:xfrm>
              <a:custGeom>
                <a:rect b="b" l="l" r="r" t="t"/>
                <a:pathLst>
                  <a:path extrusionOk="0" fill="none" h="7457" w="2462">
                    <a:moveTo>
                      <a:pt x="2461" y="1"/>
                    </a:moveTo>
                    <a:cubicBezTo>
                      <a:pt x="1156" y="2312"/>
                      <a:pt x="336" y="4847"/>
                      <a:pt x="1" y="7457"/>
                    </a:cubicBez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3"/>
              <p:cNvSpPr/>
              <p:nvPr/>
            </p:nvSpPr>
            <p:spPr>
              <a:xfrm>
                <a:off x="3447900" y="2036875"/>
                <a:ext cx="281475" cy="100675"/>
              </a:xfrm>
              <a:custGeom>
                <a:rect b="b" l="l" r="r" t="t"/>
                <a:pathLst>
                  <a:path extrusionOk="0" fill="none" h="4027" w="11259">
                    <a:moveTo>
                      <a:pt x="0" y="0"/>
                    </a:moveTo>
                    <a:cubicBezTo>
                      <a:pt x="410" y="2349"/>
                      <a:pt x="2535" y="4026"/>
                      <a:pt x="4884" y="3877"/>
                    </a:cubicBezTo>
                    <a:cubicBezTo>
                      <a:pt x="10215" y="3877"/>
                      <a:pt x="11259" y="0"/>
                      <a:pt x="11259" y="0"/>
                    </a:cubicBez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3"/>
              <p:cNvSpPr/>
              <p:nvPr/>
            </p:nvSpPr>
            <p:spPr>
              <a:xfrm>
                <a:off x="4050900" y="951375"/>
                <a:ext cx="19600" cy="62175"/>
              </a:xfrm>
              <a:custGeom>
                <a:rect b="b" l="l" r="r" t="t"/>
                <a:pathLst>
                  <a:path extrusionOk="0" h="2487" w="784">
                    <a:moveTo>
                      <a:pt x="16" y="1"/>
                    </a:moveTo>
                    <a:cubicBezTo>
                      <a:pt x="0" y="1"/>
                      <a:pt x="0" y="64"/>
                      <a:pt x="0" y="64"/>
                    </a:cubicBezTo>
                    <a:lnTo>
                      <a:pt x="0" y="138"/>
                    </a:lnTo>
                    <a:lnTo>
                      <a:pt x="0" y="287"/>
                    </a:lnTo>
                    <a:lnTo>
                      <a:pt x="75" y="623"/>
                    </a:lnTo>
                    <a:cubicBezTo>
                      <a:pt x="112" y="847"/>
                      <a:pt x="187" y="1070"/>
                      <a:pt x="261" y="1257"/>
                    </a:cubicBezTo>
                    <a:cubicBezTo>
                      <a:pt x="299" y="1480"/>
                      <a:pt x="373" y="1667"/>
                      <a:pt x="485" y="1890"/>
                    </a:cubicBezTo>
                    <a:cubicBezTo>
                      <a:pt x="559" y="2077"/>
                      <a:pt x="671" y="2300"/>
                      <a:pt x="783" y="2487"/>
                    </a:cubicBezTo>
                    <a:cubicBezTo>
                      <a:pt x="709" y="2039"/>
                      <a:pt x="597" y="1629"/>
                      <a:pt x="485" y="1182"/>
                    </a:cubicBezTo>
                    <a:cubicBezTo>
                      <a:pt x="410" y="996"/>
                      <a:pt x="336" y="772"/>
                      <a:pt x="261" y="586"/>
                    </a:cubicBezTo>
                    <a:lnTo>
                      <a:pt x="112" y="287"/>
                    </a:lnTo>
                    <a:lnTo>
                      <a:pt x="38" y="138"/>
                    </a:lnTo>
                    <a:lnTo>
                      <a:pt x="38" y="64"/>
                    </a:lnTo>
                    <a:lnTo>
                      <a:pt x="38" y="26"/>
                    </a:lnTo>
                    <a:cubicBezTo>
                      <a:pt x="28" y="8"/>
                      <a:pt x="21" y="1"/>
                      <a:pt x="16" y="1"/>
                    </a:cubicBezTo>
                    <a:close/>
                  </a:path>
                </a:pathLst>
              </a:custGeom>
              <a:solidFill>
                <a:srgbClr val="EF97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47" name="Google Shape;1247;p43"/>
            <p:cNvCxnSpPr/>
            <p:nvPr/>
          </p:nvCxnSpPr>
          <p:spPr>
            <a:xfrm>
              <a:off x="6402150" y="4172225"/>
              <a:ext cx="1016100" cy="0"/>
            </a:xfrm>
            <a:prstGeom prst="straightConnector1">
              <a:avLst/>
            </a:prstGeom>
            <a:noFill/>
            <a:ln cap="flat" cmpd="sng" w="9525">
              <a:solidFill>
                <a:schemeClr val="dk1"/>
              </a:solidFill>
              <a:prstDash val="solid"/>
              <a:round/>
              <a:headEnd len="med" w="med" type="none"/>
              <a:tailEnd len="med" w="med" type="none"/>
            </a:ln>
          </p:spPr>
        </p:cxnSp>
      </p:grpSp>
      <p:sp>
        <p:nvSpPr>
          <p:cNvPr id="1248" name="Google Shape;1248;p43"/>
          <p:cNvSpPr/>
          <p:nvPr/>
        </p:nvSpPr>
        <p:spPr>
          <a:xfrm>
            <a:off x="1434125" y="3753800"/>
            <a:ext cx="6728400" cy="778200"/>
          </a:xfrm>
          <a:prstGeom prst="roundRect">
            <a:avLst>
              <a:gd fmla="val 50000"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graphicFrame>
        <p:nvGraphicFramePr>
          <p:cNvPr id="1253" name="Google Shape;1253;p44"/>
          <p:cNvGraphicFramePr/>
          <p:nvPr/>
        </p:nvGraphicFramePr>
        <p:xfrm>
          <a:off x="1538775" y="1859110"/>
          <a:ext cx="3000000" cy="3000000"/>
        </p:xfrm>
        <a:graphic>
          <a:graphicData uri="http://schemas.openxmlformats.org/drawingml/2006/table">
            <a:tbl>
              <a:tblPr>
                <a:noFill/>
                <a:tableStyleId>{A416EE06-D06C-4523-9516-570B31B8C713}</a:tableStyleId>
              </a:tblPr>
              <a:tblGrid>
                <a:gridCol w="1175750"/>
                <a:gridCol w="1777900"/>
                <a:gridCol w="1772350"/>
                <a:gridCol w="1772300"/>
              </a:tblGrid>
              <a:tr h="440875">
                <a:tc>
                  <a:txBody>
                    <a:bodyPr/>
                    <a:lstStyle/>
                    <a:p>
                      <a:pPr indent="0" lvl="0" marL="0" rtl="0" algn="l">
                        <a:spcBef>
                          <a:spcPts val="0"/>
                        </a:spcBef>
                        <a:spcAft>
                          <a:spcPts val="0"/>
                        </a:spcAft>
                        <a:buNone/>
                      </a:pPr>
                      <a:r>
                        <a:t/>
                      </a:r>
                      <a:endParaRPr b="1">
                        <a:solidFill>
                          <a:schemeClr val="dk1"/>
                        </a:solidFill>
                        <a:latin typeface="Spartan"/>
                        <a:ea typeface="Spartan"/>
                        <a:cs typeface="Spartan"/>
                        <a:sym typeface="Spartan"/>
                      </a:endParaRPr>
                    </a:p>
                  </a:txBody>
                  <a:tcPr marT="68575" marB="68575" marR="91425" marL="91425" anchor="ctr">
                    <a:lnL cap="flat" cmpd="sng" w="28575">
                      <a:solidFill>
                        <a:srgbClr val="666666">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28575">
                      <a:solidFill>
                        <a:srgbClr val="666666">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Spartan"/>
                          <a:ea typeface="Spartan"/>
                          <a:cs typeface="Spartan"/>
                          <a:sym typeface="Spartan"/>
                        </a:rPr>
                        <a:t>~AUC (Mean)</a:t>
                      </a:r>
                      <a:endParaRPr b="1">
                        <a:solidFill>
                          <a:schemeClr val="dk1"/>
                        </a:solidFill>
                        <a:latin typeface="Spartan"/>
                        <a:ea typeface="Spartan"/>
                        <a:cs typeface="Spartan"/>
                        <a:sym typeface="Spartan"/>
                      </a:endParaRPr>
                    </a:p>
                  </a:txBody>
                  <a:tcPr marT="68575" marB="68575" marR="91425" marL="91425">
                    <a:lnL cap="flat" cmpd="sng" w="19050">
                      <a:solidFill>
                        <a:srgbClr val="B7B7B7">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b="1" lang="en">
                          <a:solidFill>
                            <a:schemeClr val="dk1"/>
                          </a:solidFill>
                          <a:latin typeface="Spartan"/>
                          <a:ea typeface="Spartan"/>
                          <a:cs typeface="Spartan"/>
                          <a:sym typeface="Spartan"/>
                        </a:rPr>
                        <a:t>Threshold</a:t>
                      </a:r>
                      <a:endParaRPr b="1">
                        <a:solidFill>
                          <a:schemeClr val="dk1"/>
                        </a:solidFill>
                        <a:latin typeface="Spartan"/>
                        <a:ea typeface="Spartan"/>
                        <a:cs typeface="Spartan"/>
                        <a:sym typeface="Spartan"/>
                      </a:endParaRPr>
                    </a:p>
                  </a:txBody>
                  <a:tcPr marT="68575" marB="68575" marR="91425" marL="91425">
                    <a:lnL cap="flat" cmpd="sng" w="19050">
                      <a:solidFill>
                        <a:srgbClr val="B7B7B7">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F4C5B1">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b="1" lang="en">
                          <a:solidFill>
                            <a:schemeClr val="dk1"/>
                          </a:solidFill>
                          <a:latin typeface="Spartan"/>
                          <a:ea typeface="Spartan"/>
                          <a:cs typeface="Spartan"/>
                          <a:sym typeface="Spartan"/>
                        </a:rPr>
                        <a:t>K</a:t>
                      </a:r>
                      <a:endParaRPr b="1">
                        <a:solidFill>
                          <a:schemeClr val="dk1"/>
                        </a:solidFill>
                        <a:latin typeface="Spartan"/>
                        <a:ea typeface="Spartan"/>
                        <a:cs typeface="Spartan"/>
                        <a:sym typeface="Spartan"/>
                      </a:endParaRPr>
                    </a:p>
                  </a:txBody>
                  <a:tcPr marT="68575" marB="68575" marR="91425" marL="91425">
                    <a:lnL cap="flat" cmpd="sng" w="19050">
                      <a:solidFill>
                        <a:srgbClr val="B7B7B7">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r>
              <a:tr h="440875">
                <a:tc>
                  <a:txBody>
                    <a:bodyPr/>
                    <a:lstStyle/>
                    <a:p>
                      <a:pPr indent="0" lvl="0" marL="0" rtl="0" algn="ctr">
                        <a:spcBef>
                          <a:spcPts val="0"/>
                        </a:spcBef>
                        <a:spcAft>
                          <a:spcPts val="0"/>
                        </a:spcAft>
                        <a:buClr>
                          <a:schemeClr val="accent5"/>
                        </a:buClr>
                        <a:buSzPts val="1100"/>
                        <a:buFont typeface="Arial"/>
                        <a:buNone/>
                      </a:pPr>
                      <a:r>
                        <a:rPr b="1" lang="en">
                          <a:solidFill>
                            <a:schemeClr val="dk1"/>
                          </a:solidFill>
                          <a:latin typeface="Spartan"/>
                          <a:ea typeface="Spartan"/>
                          <a:cs typeface="Spartan"/>
                          <a:sym typeface="Spartan"/>
                        </a:rPr>
                        <a:t>KNN</a:t>
                      </a:r>
                      <a:endParaRPr b="1">
                        <a:solidFill>
                          <a:schemeClr val="dk1"/>
                        </a:solidFill>
                        <a:latin typeface="Spartan"/>
                        <a:ea typeface="Spartan"/>
                        <a:cs typeface="Spartan"/>
                        <a:sym typeface="Spartan"/>
                      </a:endParaRPr>
                    </a:p>
                  </a:txBody>
                  <a:tcPr marT="68575" marB="68575" marR="91425" marL="91425" anchor="ctr">
                    <a:lnL cap="flat" cmpd="sng" w="28575">
                      <a:solidFill>
                        <a:srgbClr val="666666">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Spartan"/>
                          <a:ea typeface="Spartan"/>
                          <a:cs typeface="Spartan"/>
                          <a:sym typeface="Spartan"/>
                        </a:rPr>
                        <a:t>0.7166</a:t>
                      </a:r>
                      <a:endParaRPr b="1">
                        <a:solidFill>
                          <a:schemeClr val="dk1"/>
                        </a:solidFill>
                        <a:latin typeface="Spartan"/>
                        <a:ea typeface="Spartan"/>
                        <a:cs typeface="Spartan"/>
                        <a:sym typeface="Spartan"/>
                      </a:endParaRPr>
                    </a:p>
                  </a:txBody>
                  <a:tcPr marT="68575" marB="68575" marR="91425" marL="91425">
                    <a:lnL cap="flat" cmpd="sng" w="19050">
                      <a:solidFill>
                        <a:srgbClr val="B7B7B7">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Spartan"/>
                          <a:ea typeface="Spartan"/>
                          <a:cs typeface="Spartan"/>
                          <a:sym typeface="Spartan"/>
                        </a:rPr>
                        <a:t>0.9</a:t>
                      </a:r>
                      <a:endParaRPr b="1">
                        <a:solidFill>
                          <a:schemeClr val="dk1"/>
                        </a:solidFill>
                        <a:latin typeface="Spartan"/>
                        <a:ea typeface="Spartan"/>
                        <a:cs typeface="Spartan"/>
                        <a:sym typeface="Spartan"/>
                      </a:endParaRPr>
                    </a:p>
                  </a:txBody>
                  <a:tcPr marT="68575" marB="68575" marR="91425" marL="91425">
                    <a:lnL cap="flat" cmpd="sng" w="19050">
                      <a:solidFill>
                        <a:srgbClr val="B7B7B7">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Spartan"/>
                          <a:ea typeface="Spartan"/>
                          <a:cs typeface="Spartan"/>
                          <a:sym typeface="Spartan"/>
                        </a:rPr>
                        <a:t>21</a:t>
                      </a:r>
                      <a:endParaRPr b="1">
                        <a:solidFill>
                          <a:schemeClr val="dk1"/>
                        </a:solidFill>
                        <a:latin typeface="Spartan"/>
                        <a:ea typeface="Spartan"/>
                        <a:cs typeface="Spartan"/>
                        <a:sym typeface="Spartan"/>
                      </a:endParaRPr>
                    </a:p>
                  </a:txBody>
                  <a:tcPr marT="68575" marB="68575" marR="91425" marL="91425">
                    <a:lnL cap="flat" cmpd="sng" w="19050">
                      <a:solidFill>
                        <a:srgbClr val="B7B7B7">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r>
              <a:tr h="469150">
                <a:tc>
                  <a:txBody>
                    <a:bodyPr/>
                    <a:lstStyle/>
                    <a:p>
                      <a:pPr indent="0" lvl="0" marL="0" rtl="0" algn="ctr">
                        <a:spcBef>
                          <a:spcPts val="0"/>
                        </a:spcBef>
                        <a:spcAft>
                          <a:spcPts val="0"/>
                        </a:spcAft>
                        <a:buNone/>
                      </a:pPr>
                      <a:r>
                        <a:rPr b="1" lang="en">
                          <a:solidFill>
                            <a:schemeClr val="dk1"/>
                          </a:solidFill>
                          <a:latin typeface="Spartan"/>
                          <a:ea typeface="Spartan"/>
                          <a:cs typeface="Spartan"/>
                          <a:sym typeface="Spartan"/>
                        </a:rPr>
                        <a:t>KNN.CV</a:t>
                      </a:r>
                      <a:endParaRPr b="1">
                        <a:solidFill>
                          <a:schemeClr val="dk1"/>
                        </a:solidFill>
                        <a:latin typeface="Spartan"/>
                        <a:ea typeface="Spartan"/>
                        <a:cs typeface="Spartan"/>
                        <a:sym typeface="Spartan"/>
                      </a:endParaRPr>
                    </a:p>
                  </a:txBody>
                  <a:tcPr marT="68575" marB="68575" marR="91425" marL="91425" anchor="ctr">
                    <a:lnL cap="flat" cmpd="sng" w="19050">
                      <a:solidFill>
                        <a:srgbClr val="B7B7B7">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2"/>
                          </a:solidFill>
                          <a:latin typeface="Spartan"/>
                          <a:ea typeface="Spartan"/>
                          <a:cs typeface="Spartan"/>
                          <a:sym typeface="Spartan"/>
                        </a:rPr>
                        <a:t>0.7245</a:t>
                      </a:r>
                      <a:endParaRPr b="1">
                        <a:solidFill>
                          <a:schemeClr val="dk2"/>
                        </a:solidFill>
                        <a:latin typeface="Spartan"/>
                        <a:ea typeface="Spartan"/>
                        <a:cs typeface="Spartan"/>
                        <a:sym typeface="Spartan"/>
                      </a:endParaRPr>
                    </a:p>
                  </a:txBody>
                  <a:tcPr marT="68575" marB="68575" marR="91425" marL="91425" anchor="ctr">
                    <a:lnL cap="flat" cmpd="sng" w="19050">
                      <a:solidFill>
                        <a:srgbClr val="B7B7B7">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2"/>
                          </a:solidFill>
                          <a:latin typeface="Spartan"/>
                          <a:ea typeface="Spartan"/>
                          <a:cs typeface="Spartan"/>
                          <a:sym typeface="Spartan"/>
                        </a:rPr>
                        <a:t>0.9</a:t>
                      </a:r>
                      <a:endParaRPr b="1">
                        <a:solidFill>
                          <a:schemeClr val="dk2"/>
                        </a:solidFill>
                        <a:latin typeface="Spartan"/>
                        <a:ea typeface="Spartan"/>
                        <a:cs typeface="Spartan"/>
                        <a:sym typeface="Spartan"/>
                      </a:endParaRPr>
                    </a:p>
                  </a:txBody>
                  <a:tcPr marT="68575" marB="68575" marR="91425" marL="91425" anchor="ctr">
                    <a:lnL cap="flat" cmpd="sng" w="19050">
                      <a:solidFill>
                        <a:srgbClr val="B7B7B7">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2"/>
                          </a:solidFill>
                          <a:latin typeface="Spartan"/>
                          <a:ea typeface="Spartan"/>
                          <a:cs typeface="Spartan"/>
                          <a:sym typeface="Spartan"/>
                        </a:rPr>
                        <a:t>41</a:t>
                      </a:r>
                      <a:endParaRPr b="1">
                        <a:solidFill>
                          <a:schemeClr val="dk2"/>
                        </a:solidFill>
                        <a:latin typeface="Spartan"/>
                        <a:ea typeface="Spartan"/>
                        <a:cs typeface="Spartan"/>
                        <a:sym typeface="Spartan"/>
                      </a:endParaRPr>
                    </a:p>
                  </a:txBody>
                  <a:tcPr marT="68575" marB="68575" marR="91425" marL="91425" anchor="ctr">
                    <a:lnL cap="flat" cmpd="sng" w="19050">
                      <a:solidFill>
                        <a:srgbClr val="B7B7B7">
                          <a:alpha val="0"/>
                        </a:srgbClr>
                      </a:solidFill>
                      <a:prstDash val="solid"/>
                      <a:round/>
                      <a:headEnd len="sm" w="sm" type="none"/>
                      <a:tailEnd len="sm" w="sm" type="none"/>
                    </a:lnL>
                    <a:lnR cap="flat" cmpd="sng" w="19050">
                      <a:solidFill>
                        <a:srgbClr val="F4C5B1">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r>
              <a:tr h="469150">
                <a:tc>
                  <a:txBody>
                    <a:bodyPr/>
                    <a:lstStyle/>
                    <a:p>
                      <a:pPr indent="0" lvl="0" marL="0" rtl="0" algn="ctr">
                        <a:spcBef>
                          <a:spcPts val="0"/>
                        </a:spcBef>
                        <a:spcAft>
                          <a:spcPts val="0"/>
                        </a:spcAft>
                        <a:buClr>
                          <a:schemeClr val="accent5"/>
                        </a:buClr>
                        <a:buSzPts val="1100"/>
                        <a:buFont typeface="Arial"/>
                        <a:buNone/>
                      </a:pPr>
                      <a:r>
                        <a:rPr b="1" lang="en">
                          <a:solidFill>
                            <a:schemeClr val="dk1"/>
                          </a:solidFill>
                          <a:latin typeface="Spartan"/>
                          <a:ea typeface="Spartan"/>
                          <a:cs typeface="Spartan"/>
                          <a:sym typeface="Spartan"/>
                        </a:rPr>
                        <a:t>NAIVE BAYES</a:t>
                      </a:r>
                      <a:endParaRPr b="1">
                        <a:solidFill>
                          <a:schemeClr val="dk1"/>
                        </a:solidFill>
                        <a:latin typeface="Spartan"/>
                        <a:ea typeface="Spartan"/>
                        <a:cs typeface="Spartan"/>
                        <a:sym typeface="Spartan"/>
                      </a:endParaRPr>
                    </a:p>
                  </a:txBody>
                  <a:tcPr marT="68575" marB="68575" marR="91425" marL="91425" anchor="ctr">
                    <a:lnL cap="flat" cmpd="sng" w="19050">
                      <a:solidFill>
                        <a:srgbClr val="F4C5B1">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2"/>
                          </a:solidFill>
                          <a:latin typeface="Spartan"/>
                          <a:ea typeface="Spartan"/>
                          <a:cs typeface="Spartan"/>
                          <a:sym typeface="Spartan"/>
                        </a:rPr>
                        <a:t>0.730</a:t>
                      </a:r>
                      <a:endParaRPr b="1">
                        <a:solidFill>
                          <a:schemeClr val="dk2"/>
                        </a:solidFill>
                        <a:latin typeface="Spartan"/>
                        <a:ea typeface="Spartan"/>
                        <a:cs typeface="Spartan"/>
                        <a:sym typeface="Spartan"/>
                      </a:endParaRPr>
                    </a:p>
                  </a:txBody>
                  <a:tcPr marT="68575" marB="68575" marR="91425" marL="91425" anchor="ctr">
                    <a:lnL cap="flat" cmpd="sng" w="19050">
                      <a:solidFill>
                        <a:srgbClr val="B7B7B7">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2"/>
                          </a:solidFill>
                          <a:latin typeface="Spartan"/>
                          <a:ea typeface="Spartan"/>
                          <a:cs typeface="Spartan"/>
                          <a:sym typeface="Spartan"/>
                        </a:rPr>
                        <a:t>0.6</a:t>
                      </a:r>
                      <a:endParaRPr b="1">
                        <a:solidFill>
                          <a:schemeClr val="dk2"/>
                        </a:solidFill>
                        <a:latin typeface="Spartan"/>
                        <a:ea typeface="Spartan"/>
                        <a:cs typeface="Spartan"/>
                        <a:sym typeface="Spartan"/>
                      </a:endParaRPr>
                    </a:p>
                  </a:txBody>
                  <a:tcPr marT="68575" marB="68575" marR="91425" marL="91425" anchor="ctr">
                    <a:lnL cap="flat" cmpd="sng" w="19050">
                      <a:solidFill>
                        <a:srgbClr val="B7B7B7">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2"/>
                          </a:solidFill>
                          <a:latin typeface="Spartan"/>
                          <a:ea typeface="Spartan"/>
                          <a:cs typeface="Spartan"/>
                          <a:sym typeface="Spartan"/>
                        </a:rPr>
                        <a:t>NA</a:t>
                      </a:r>
                      <a:endParaRPr b="1">
                        <a:solidFill>
                          <a:schemeClr val="dk2"/>
                        </a:solidFill>
                        <a:latin typeface="Spartan"/>
                        <a:ea typeface="Spartan"/>
                        <a:cs typeface="Spartan"/>
                        <a:sym typeface="Spartan"/>
                      </a:endParaRPr>
                    </a:p>
                  </a:txBody>
                  <a:tcPr marT="68575" marB="68575" marR="91425" marL="91425" anchor="ctr">
                    <a:lnL cap="flat" cmpd="sng" w="19050">
                      <a:solidFill>
                        <a:srgbClr val="B7B7B7">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r>
              <a:tr h="469150">
                <a:tc>
                  <a:txBody>
                    <a:bodyPr/>
                    <a:lstStyle/>
                    <a:p>
                      <a:pPr indent="0" lvl="0" marL="0" rtl="0" algn="ctr">
                        <a:spcBef>
                          <a:spcPts val="0"/>
                        </a:spcBef>
                        <a:spcAft>
                          <a:spcPts val="0"/>
                        </a:spcAft>
                        <a:buNone/>
                      </a:pPr>
                      <a:r>
                        <a:rPr b="1" lang="en">
                          <a:solidFill>
                            <a:schemeClr val="dk1"/>
                          </a:solidFill>
                          <a:latin typeface="Spartan"/>
                          <a:ea typeface="Spartan"/>
                          <a:cs typeface="Spartan"/>
                          <a:sym typeface="Spartan"/>
                        </a:rPr>
                        <a:t>LINEAR REGRESSION</a:t>
                      </a:r>
                      <a:endParaRPr b="1">
                        <a:solidFill>
                          <a:schemeClr val="dk1"/>
                        </a:solidFill>
                        <a:latin typeface="Spartan"/>
                        <a:ea typeface="Spartan"/>
                        <a:cs typeface="Spartan"/>
                        <a:sym typeface="Spartan"/>
                      </a:endParaRPr>
                    </a:p>
                  </a:txBody>
                  <a:tcPr marT="68575" marB="68575" marR="91425" marL="91425" anchor="ctr">
                    <a:lnL cap="flat" cmpd="sng" w="19050">
                      <a:solidFill>
                        <a:srgbClr val="B7B7B7">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2"/>
                          </a:solidFill>
                          <a:latin typeface="Spartan"/>
                          <a:ea typeface="Spartan"/>
                          <a:cs typeface="Spartan"/>
                          <a:sym typeface="Spartan"/>
                        </a:rPr>
                        <a:t>0.720</a:t>
                      </a:r>
                      <a:endParaRPr b="1">
                        <a:solidFill>
                          <a:schemeClr val="dk2"/>
                        </a:solidFill>
                        <a:latin typeface="Spartan"/>
                        <a:ea typeface="Spartan"/>
                        <a:cs typeface="Spartan"/>
                        <a:sym typeface="Spartan"/>
                      </a:endParaRPr>
                    </a:p>
                  </a:txBody>
                  <a:tcPr marT="68575" marB="68575" marR="91425" marL="91425" anchor="ctr">
                    <a:lnL cap="flat" cmpd="sng" w="19050">
                      <a:solidFill>
                        <a:srgbClr val="B7B7B7">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F4C5B1">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2"/>
                          </a:solidFill>
                          <a:latin typeface="Spartan"/>
                          <a:ea typeface="Spartan"/>
                          <a:cs typeface="Spartan"/>
                          <a:sym typeface="Spartan"/>
                        </a:rPr>
                        <a:t>0.2</a:t>
                      </a:r>
                      <a:endParaRPr b="1">
                        <a:solidFill>
                          <a:schemeClr val="dk2"/>
                        </a:solidFill>
                        <a:latin typeface="Spartan"/>
                        <a:ea typeface="Spartan"/>
                        <a:cs typeface="Spartan"/>
                        <a:sym typeface="Spartan"/>
                      </a:endParaRPr>
                    </a:p>
                  </a:txBody>
                  <a:tcPr marT="68575" marB="68575" marR="91425" marL="91425" anchor="ctr">
                    <a:lnL cap="flat" cmpd="sng" w="19050">
                      <a:solidFill>
                        <a:srgbClr val="B7B7B7">
                          <a:alpha val="0"/>
                        </a:srgbClr>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2"/>
                          </a:solidFill>
                          <a:latin typeface="Spartan"/>
                          <a:ea typeface="Spartan"/>
                          <a:cs typeface="Spartan"/>
                          <a:sym typeface="Spartan"/>
                        </a:rPr>
                        <a:t>NA</a:t>
                      </a:r>
                      <a:endParaRPr b="1">
                        <a:solidFill>
                          <a:schemeClr val="dk2"/>
                        </a:solidFill>
                        <a:latin typeface="Spartan"/>
                        <a:ea typeface="Spartan"/>
                        <a:cs typeface="Spartan"/>
                        <a:sym typeface="Spartan"/>
                      </a:endParaRPr>
                    </a:p>
                  </a:txBody>
                  <a:tcPr marT="68575" marB="68575" marR="91425" marL="91425" anchor="ctr">
                    <a:lnL cap="flat" cmpd="sng" w="19050">
                      <a:solidFill>
                        <a:srgbClr val="B7B7B7">
                          <a:alpha val="0"/>
                        </a:srgbClr>
                      </a:solidFill>
                      <a:prstDash val="solid"/>
                      <a:round/>
                      <a:headEnd len="sm" w="sm" type="none"/>
                      <a:tailEnd len="sm" w="sm" type="none"/>
                    </a:lnL>
                    <a:lnR cap="flat" cmpd="sng" w="19050">
                      <a:solidFill>
                        <a:srgbClr val="F4C5B1">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F4C5B1">
                          <a:alpha val="0"/>
                        </a:srgbClr>
                      </a:solidFill>
                      <a:prstDash val="solid"/>
                      <a:round/>
                      <a:headEnd len="sm" w="sm" type="none"/>
                      <a:tailEnd len="sm" w="sm" type="none"/>
                    </a:lnB>
                  </a:tcPr>
                </a:tc>
              </a:tr>
            </a:tbl>
          </a:graphicData>
        </a:graphic>
      </p:graphicFrame>
      <p:sp>
        <p:nvSpPr>
          <p:cNvPr id="1254" name="Google Shape;1254;p44"/>
          <p:cNvSpPr/>
          <p:nvPr/>
        </p:nvSpPr>
        <p:spPr>
          <a:xfrm>
            <a:off x="1423725" y="2357100"/>
            <a:ext cx="6728400" cy="465600"/>
          </a:xfrm>
          <a:prstGeom prst="roundRect">
            <a:avLst>
              <a:gd fmla="val 50000"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55" name="Google Shape;1255;p44"/>
          <p:cNvSpPr/>
          <p:nvPr/>
        </p:nvSpPr>
        <p:spPr>
          <a:xfrm>
            <a:off x="1434125" y="2821400"/>
            <a:ext cx="6728400" cy="378000"/>
          </a:xfrm>
          <a:prstGeom prst="roundRect">
            <a:avLst>
              <a:gd fmla="val 50000"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4"/>
          <p:cNvSpPr/>
          <p:nvPr/>
        </p:nvSpPr>
        <p:spPr>
          <a:xfrm>
            <a:off x="1423725" y="3729800"/>
            <a:ext cx="6728400" cy="686700"/>
          </a:xfrm>
          <a:prstGeom prst="roundRect">
            <a:avLst>
              <a:gd fmla="val 50000"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grpSp>
        <p:nvGrpSpPr>
          <p:cNvPr id="1257" name="Google Shape;1257;p44"/>
          <p:cNvGrpSpPr/>
          <p:nvPr/>
        </p:nvGrpSpPr>
        <p:grpSpPr>
          <a:xfrm>
            <a:off x="1618282" y="539993"/>
            <a:ext cx="6360089" cy="778314"/>
            <a:chOff x="2650900" y="540000"/>
            <a:chExt cx="3794350" cy="778314"/>
          </a:xfrm>
        </p:grpSpPr>
        <p:sp>
          <p:nvSpPr>
            <p:cNvPr id="1258" name="Google Shape;1258;p44"/>
            <p:cNvSpPr/>
            <p:nvPr/>
          </p:nvSpPr>
          <p:spPr>
            <a:xfrm>
              <a:off x="2698850" y="540000"/>
              <a:ext cx="3746400" cy="744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1259" name="Google Shape;1259;p44"/>
            <p:cNvSpPr/>
            <p:nvPr/>
          </p:nvSpPr>
          <p:spPr>
            <a:xfrm rot="-900790">
              <a:off x="2680383" y="1013584"/>
              <a:ext cx="311534" cy="268961"/>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0" name="Google Shape;1260;p44"/>
          <p:cNvSpPr txBox="1"/>
          <p:nvPr>
            <p:ph type="title"/>
          </p:nvPr>
        </p:nvSpPr>
        <p:spPr>
          <a:xfrm>
            <a:off x="1423725" y="540000"/>
            <a:ext cx="7120500" cy="53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BEST RESULTS (ON AVERAGE)</a:t>
            </a:r>
            <a:endParaRPr/>
          </a:p>
        </p:txBody>
      </p:sp>
      <p:grpSp>
        <p:nvGrpSpPr>
          <p:cNvPr id="1261" name="Google Shape;1261;p44"/>
          <p:cNvGrpSpPr/>
          <p:nvPr/>
        </p:nvGrpSpPr>
        <p:grpSpPr>
          <a:xfrm flipH="1">
            <a:off x="117174" y="1613370"/>
            <a:ext cx="1205660" cy="2990139"/>
            <a:chOff x="6281650" y="1101636"/>
            <a:chExt cx="1238098" cy="3070589"/>
          </a:xfrm>
        </p:grpSpPr>
        <p:grpSp>
          <p:nvGrpSpPr>
            <p:cNvPr id="1262" name="Google Shape;1262;p44"/>
            <p:cNvGrpSpPr/>
            <p:nvPr/>
          </p:nvGrpSpPr>
          <p:grpSpPr>
            <a:xfrm>
              <a:off x="6281650" y="1101636"/>
              <a:ext cx="1238098" cy="3070579"/>
              <a:chOff x="2753575" y="238125"/>
              <a:chExt cx="2106325" cy="5223850"/>
            </a:xfrm>
          </p:grpSpPr>
          <p:sp>
            <p:nvSpPr>
              <p:cNvPr id="1263" name="Google Shape;1263;p44"/>
              <p:cNvSpPr/>
              <p:nvPr/>
            </p:nvSpPr>
            <p:spPr>
              <a:xfrm>
                <a:off x="3111450" y="4790925"/>
                <a:ext cx="563875" cy="616075"/>
              </a:xfrm>
              <a:custGeom>
                <a:rect b="b" l="l" r="r" t="t"/>
                <a:pathLst>
                  <a:path extrusionOk="0" h="24643" w="22555">
                    <a:moveTo>
                      <a:pt x="7866" y="0"/>
                    </a:moveTo>
                    <a:lnTo>
                      <a:pt x="9991" y="18342"/>
                    </a:lnTo>
                    <a:lnTo>
                      <a:pt x="597" y="22666"/>
                    </a:lnTo>
                    <a:cubicBezTo>
                      <a:pt x="224" y="22815"/>
                      <a:pt x="0" y="23151"/>
                      <a:pt x="0" y="23561"/>
                    </a:cubicBezTo>
                    <a:cubicBezTo>
                      <a:pt x="0" y="24083"/>
                      <a:pt x="410" y="24530"/>
                      <a:pt x="932" y="24530"/>
                    </a:cubicBezTo>
                    <a:lnTo>
                      <a:pt x="21995" y="24642"/>
                    </a:lnTo>
                    <a:lnTo>
                      <a:pt x="22555" y="19087"/>
                    </a:lnTo>
                    <a:lnTo>
                      <a:pt x="21473" y="1454"/>
                    </a:lnTo>
                    <a:lnTo>
                      <a:pt x="7866" y="0"/>
                    </a:ln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4"/>
              <p:cNvSpPr/>
              <p:nvPr/>
            </p:nvSpPr>
            <p:spPr>
              <a:xfrm>
                <a:off x="3079750" y="5249450"/>
                <a:ext cx="610500" cy="212525"/>
              </a:xfrm>
              <a:custGeom>
                <a:rect b="b" l="l" r="r" t="t"/>
                <a:pathLst>
                  <a:path extrusionOk="0" h="8501" w="24420">
                    <a:moveTo>
                      <a:pt x="11297" y="1"/>
                    </a:moveTo>
                    <a:lnTo>
                      <a:pt x="1343" y="4288"/>
                    </a:lnTo>
                    <a:cubicBezTo>
                      <a:pt x="933" y="4474"/>
                      <a:pt x="523" y="5257"/>
                      <a:pt x="299" y="5928"/>
                    </a:cubicBezTo>
                    <a:cubicBezTo>
                      <a:pt x="299" y="6003"/>
                      <a:pt x="1" y="8351"/>
                      <a:pt x="486" y="8351"/>
                    </a:cubicBezTo>
                    <a:lnTo>
                      <a:pt x="23972" y="8501"/>
                    </a:lnTo>
                    <a:cubicBezTo>
                      <a:pt x="24195" y="8501"/>
                      <a:pt x="24419" y="8277"/>
                      <a:pt x="24419" y="8016"/>
                    </a:cubicBezTo>
                    <a:lnTo>
                      <a:pt x="23897" y="523"/>
                    </a:lnTo>
                    <a:cubicBezTo>
                      <a:pt x="23897" y="523"/>
                      <a:pt x="21289" y="1151"/>
                      <a:pt x="18014" y="1151"/>
                    </a:cubicBezTo>
                    <a:cubicBezTo>
                      <a:pt x="15879" y="1151"/>
                      <a:pt x="13460" y="884"/>
                      <a:pt x="112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4"/>
              <p:cNvSpPr/>
              <p:nvPr/>
            </p:nvSpPr>
            <p:spPr>
              <a:xfrm>
                <a:off x="3308100" y="5260650"/>
                <a:ext cx="35450" cy="58725"/>
              </a:xfrm>
              <a:custGeom>
                <a:rect b="b" l="l" r="r" t="t"/>
                <a:pathLst>
                  <a:path extrusionOk="0" fill="none" h="2349" w="1418">
                    <a:moveTo>
                      <a:pt x="0" y="0"/>
                    </a:moveTo>
                    <a:cubicBezTo>
                      <a:pt x="560" y="708"/>
                      <a:pt x="1044" y="1491"/>
                      <a:pt x="1417" y="2349"/>
                    </a:cubicBez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4"/>
              <p:cNvSpPr/>
              <p:nvPr/>
            </p:nvSpPr>
            <p:spPr>
              <a:xfrm>
                <a:off x="3277350" y="5279275"/>
                <a:ext cx="28900" cy="49425"/>
              </a:xfrm>
              <a:custGeom>
                <a:rect b="b" l="l" r="r" t="t"/>
                <a:pathLst>
                  <a:path extrusionOk="0" fill="none" h="1977" w="1156">
                    <a:moveTo>
                      <a:pt x="0" y="1"/>
                    </a:moveTo>
                    <a:cubicBezTo>
                      <a:pt x="448" y="597"/>
                      <a:pt x="820" y="1268"/>
                      <a:pt x="1156" y="1977"/>
                    </a:cubicBez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4"/>
              <p:cNvSpPr/>
              <p:nvPr/>
            </p:nvSpPr>
            <p:spPr>
              <a:xfrm>
                <a:off x="3250325" y="5292325"/>
                <a:ext cx="27975" cy="46625"/>
              </a:xfrm>
              <a:custGeom>
                <a:rect b="b" l="l" r="r" t="t"/>
                <a:pathLst>
                  <a:path extrusionOk="0" fill="none" h="1865" w="1119">
                    <a:moveTo>
                      <a:pt x="0" y="1"/>
                    </a:moveTo>
                    <a:cubicBezTo>
                      <a:pt x="410" y="597"/>
                      <a:pt x="783" y="1231"/>
                      <a:pt x="1118" y="1865"/>
                    </a:cubicBez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4"/>
              <p:cNvSpPr/>
              <p:nvPr/>
            </p:nvSpPr>
            <p:spPr>
              <a:xfrm>
                <a:off x="3085350" y="5417225"/>
                <a:ext cx="602100" cy="3750"/>
              </a:xfrm>
              <a:custGeom>
                <a:rect b="b" l="l" r="r" t="t"/>
                <a:pathLst>
                  <a:path extrusionOk="0" fill="none" h="150" w="24084">
                    <a:moveTo>
                      <a:pt x="24083" y="149"/>
                    </a:moveTo>
                    <a:lnTo>
                      <a:pt x="1" y="0"/>
                    </a:ln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4"/>
              <p:cNvSpPr/>
              <p:nvPr/>
            </p:nvSpPr>
            <p:spPr>
              <a:xfrm>
                <a:off x="3529900" y="5331475"/>
                <a:ext cx="151950" cy="88550"/>
              </a:xfrm>
              <a:custGeom>
                <a:rect b="b" l="l" r="r" t="t"/>
                <a:pathLst>
                  <a:path extrusionOk="0" fill="none" h="3542" w="6078">
                    <a:moveTo>
                      <a:pt x="6078" y="0"/>
                    </a:moveTo>
                    <a:cubicBezTo>
                      <a:pt x="6078" y="0"/>
                      <a:pt x="486" y="38"/>
                      <a:pt x="1" y="3542"/>
                    </a:cubicBez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4"/>
              <p:cNvSpPr/>
              <p:nvPr/>
            </p:nvSpPr>
            <p:spPr>
              <a:xfrm>
                <a:off x="3164575" y="5335200"/>
                <a:ext cx="48475" cy="82975"/>
              </a:xfrm>
              <a:custGeom>
                <a:rect b="b" l="l" r="r" t="t"/>
                <a:pathLst>
                  <a:path extrusionOk="0" fill="none" h="3319" w="1939">
                    <a:moveTo>
                      <a:pt x="0" y="0"/>
                    </a:moveTo>
                    <a:cubicBezTo>
                      <a:pt x="0" y="0"/>
                      <a:pt x="1603" y="2275"/>
                      <a:pt x="1939" y="3318"/>
                    </a:cubicBez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4"/>
              <p:cNvSpPr/>
              <p:nvPr/>
            </p:nvSpPr>
            <p:spPr>
              <a:xfrm>
                <a:off x="3159900" y="3131950"/>
                <a:ext cx="633800" cy="2045775"/>
              </a:xfrm>
              <a:custGeom>
                <a:rect b="b" l="l" r="r" t="t"/>
                <a:pathLst>
                  <a:path extrusionOk="0" h="81831" w="25352">
                    <a:moveTo>
                      <a:pt x="3021" y="1"/>
                    </a:moveTo>
                    <a:cubicBezTo>
                      <a:pt x="3021" y="1"/>
                      <a:pt x="1" y="24829"/>
                      <a:pt x="1157" y="42873"/>
                    </a:cubicBezTo>
                    <a:cubicBezTo>
                      <a:pt x="2312" y="60916"/>
                      <a:pt x="3990" y="81830"/>
                      <a:pt x="3990" y="81830"/>
                    </a:cubicBezTo>
                    <a:lnTo>
                      <a:pt x="22257" y="81830"/>
                    </a:lnTo>
                    <a:cubicBezTo>
                      <a:pt x="22257" y="81830"/>
                      <a:pt x="19871" y="50888"/>
                      <a:pt x="20132" y="36386"/>
                    </a:cubicBezTo>
                    <a:cubicBezTo>
                      <a:pt x="20430" y="20318"/>
                      <a:pt x="25351" y="38"/>
                      <a:pt x="25351" y="38"/>
                    </a:cubicBezTo>
                    <a:lnTo>
                      <a:pt x="302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4"/>
              <p:cNvSpPr/>
              <p:nvPr/>
            </p:nvSpPr>
            <p:spPr>
              <a:xfrm>
                <a:off x="3564400" y="3132900"/>
                <a:ext cx="136100" cy="2044825"/>
              </a:xfrm>
              <a:custGeom>
                <a:rect b="b" l="l" r="r" t="t"/>
                <a:pathLst>
                  <a:path extrusionOk="0" fill="none" h="81793" w="5444">
                    <a:moveTo>
                      <a:pt x="2386" y="81792"/>
                    </a:moveTo>
                    <a:cubicBezTo>
                      <a:pt x="2386" y="81792"/>
                      <a:pt x="0" y="50850"/>
                      <a:pt x="261" y="36348"/>
                    </a:cubicBezTo>
                    <a:cubicBezTo>
                      <a:pt x="560" y="20280"/>
                      <a:pt x="5443" y="0"/>
                      <a:pt x="5443" y="0"/>
                    </a:cubicBezTo>
                  </a:path>
                </a:pathLst>
              </a:custGeom>
              <a:noFill/>
              <a:ln cap="flat" cmpd="sng" w="8400">
                <a:solidFill>
                  <a:schemeClr val="accent5"/>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4"/>
              <p:cNvSpPr/>
              <p:nvPr/>
            </p:nvSpPr>
            <p:spPr>
              <a:xfrm>
                <a:off x="4119850" y="4236375"/>
                <a:ext cx="681325" cy="708825"/>
              </a:xfrm>
              <a:custGeom>
                <a:rect b="b" l="l" r="r" t="t"/>
                <a:pathLst>
                  <a:path extrusionOk="0" h="28353" w="27253">
                    <a:moveTo>
                      <a:pt x="5146" y="1"/>
                    </a:moveTo>
                    <a:lnTo>
                      <a:pt x="1" y="11483"/>
                    </a:lnTo>
                    <a:lnTo>
                      <a:pt x="17634" y="17187"/>
                    </a:lnTo>
                    <a:lnTo>
                      <a:pt x="18902" y="27439"/>
                    </a:lnTo>
                    <a:cubicBezTo>
                      <a:pt x="18902" y="27849"/>
                      <a:pt x="19200" y="28184"/>
                      <a:pt x="19573" y="28296"/>
                    </a:cubicBezTo>
                    <a:cubicBezTo>
                      <a:pt x="19672" y="28334"/>
                      <a:pt x="19775" y="28352"/>
                      <a:pt x="19877" y="28352"/>
                    </a:cubicBezTo>
                    <a:cubicBezTo>
                      <a:pt x="20270" y="28352"/>
                      <a:pt x="20647" y="28085"/>
                      <a:pt x="20766" y="27699"/>
                    </a:cubicBezTo>
                    <a:lnTo>
                      <a:pt x="27252" y="7680"/>
                    </a:lnTo>
                    <a:lnTo>
                      <a:pt x="22108" y="5443"/>
                    </a:lnTo>
                    <a:lnTo>
                      <a:pt x="5146" y="1"/>
                    </a:ln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4"/>
              <p:cNvSpPr/>
              <p:nvPr/>
            </p:nvSpPr>
            <p:spPr>
              <a:xfrm>
                <a:off x="4560700" y="4369650"/>
                <a:ext cx="299200" cy="619875"/>
              </a:xfrm>
              <a:custGeom>
                <a:rect b="b" l="l" r="r" t="t"/>
                <a:pathLst>
                  <a:path extrusionOk="0" h="24795" w="11968">
                    <a:moveTo>
                      <a:pt x="4287" y="1"/>
                    </a:moveTo>
                    <a:cubicBezTo>
                      <a:pt x="4287" y="1"/>
                      <a:pt x="3766" y="7270"/>
                      <a:pt x="0" y="11818"/>
                    </a:cubicBezTo>
                    <a:lnTo>
                      <a:pt x="1081" y="22629"/>
                    </a:lnTo>
                    <a:cubicBezTo>
                      <a:pt x="1119" y="23077"/>
                      <a:pt x="1752" y="23673"/>
                      <a:pt x="2349" y="24121"/>
                    </a:cubicBezTo>
                    <a:cubicBezTo>
                      <a:pt x="2349" y="24121"/>
                      <a:pt x="3796" y="24794"/>
                      <a:pt x="4404" y="24794"/>
                    </a:cubicBezTo>
                    <a:cubicBezTo>
                      <a:pt x="4539" y="24794"/>
                      <a:pt x="4633" y="24761"/>
                      <a:pt x="4660" y="24680"/>
                    </a:cubicBezTo>
                    <a:lnTo>
                      <a:pt x="11892" y="2312"/>
                    </a:lnTo>
                    <a:cubicBezTo>
                      <a:pt x="11967" y="2088"/>
                      <a:pt x="11818" y="1827"/>
                      <a:pt x="11594" y="1753"/>
                    </a:cubicBezTo>
                    <a:lnTo>
                      <a:pt x="428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4"/>
              <p:cNvSpPr/>
              <p:nvPr/>
            </p:nvSpPr>
            <p:spPr>
              <a:xfrm>
                <a:off x="4554175" y="4704250"/>
                <a:ext cx="67125" cy="15850"/>
              </a:xfrm>
              <a:custGeom>
                <a:rect b="b" l="l" r="r" t="t"/>
                <a:pathLst>
                  <a:path extrusionOk="0" fill="none" h="634" w="2685">
                    <a:moveTo>
                      <a:pt x="0" y="634"/>
                    </a:moveTo>
                    <a:cubicBezTo>
                      <a:pt x="858" y="336"/>
                      <a:pt x="1752" y="112"/>
                      <a:pt x="2684" y="0"/>
                    </a:cubicBez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4"/>
              <p:cNvSpPr/>
              <p:nvPr/>
            </p:nvSpPr>
            <p:spPr>
              <a:xfrm>
                <a:off x="4562550" y="4743375"/>
                <a:ext cx="56875" cy="12150"/>
              </a:xfrm>
              <a:custGeom>
                <a:rect b="b" l="l" r="r" t="t"/>
                <a:pathLst>
                  <a:path extrusionOk="0" fill="none" h="486" w="2275">
                    <a:moveTo>
                      <a:pt x="1" y="485"/>
                    </a:moveTo>
                    <a:cubicBezTo>
                      <a:pt x="746" y="224"/>
                      <a:pt x="1492" y="75"/>
                      <a:pt x="2275" y="1"/>
                    </a:cubicBez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4"/>
              <p:cNvSpPr/>
              <p:nvPr/>
            </p:nvSpPr>
            <p:spPr>
              <a:xfrm>
                <a:off x="4568150" y="4773200"/>
                <a:ext cx="51275" cy="12150"/>
              </a:xfrm>
              <a:custGeom>
                <a:rect b="b" l="l" r="r" t="t"/>
                <a:pathLst>
                  <a:path extrusionOk="0" fill="none" h="486" w="2051">
                    <a:moveTo>
                      <a:pt x="1" y="485"/>
                    </a:moveTo>
                    <a:cubicBezTo>
                      <a:pt x="672" y="262"/>
                      <a:pt x="1380" y="113"/>
                      <a:pt x="2051" y="1"/>
                    </a:cubicBez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4"/>
              <p:cNvSpPr/>
              <p:nvPr/>
            </p:nvSpPr>
            <p:spPr>
              <a:xfrm>
                <a:off x="4636175" y="4407875"/>
                <a:ext cx="185500" cy="572250"/>
              </a:xfrm>
              <a:custGeom>
                <a:rect b="b" l="l" r="r" t="t"/>
                <a:pathLst>
                  <a:path extrusionOk="0" fill="none" h="22890" w="7420">
                    <a:moveTo>
                      <a:pt x="7420" y="0"/>
                    </a:moveTo>
                    <a:lnTo>
                      <a:pt x="1" y="22890"/>
                    </a:ln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4"/>
              <p:cNvSpPr/>
              <p:nvPr/>
            </p:nvSpPr>
            <p:spPr>
              <a:xfrm>
                <a:off x="4693975" y="4385500"/>
                <a:ext cx="79250" cy="171500"/>
              </a:xfrm>
              <a:custGeom>
                <a:rect b="b" l="l" r="r" t="t"/>
                <a:pathLst>
                  <a:path extrusionOk="0" fill="none" h="6860" w="3170">
                    <a:moveTo>
                      <a:pt x="1641" y="0"/>
                    </a:moveTo>
                    <a:cubicBezTo>
                      <a:pt x="1641" y="0"/>
                      <a:pt x="0" y="5331"/>
                      <a:pt x="3169" y="6860"/>
                    </a:cubicBez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4"/>
              <p:cNvSpPr/>
              <p:nvPr/>
            </p:nvSpPr>
            <p:spPr>
              <a:xfrm>
                <a:off x="4582125" y="4858950"/>
                <a:ext cx="94150" cy="20525"/>
              </a:xfrm>
              <a:custGeom>
                <a:rect b="b" l="l" r="r" t="t"/>
                <a:pathLst>
                  <a:path extrusionOk="0" fill="none" h="821" w="3766">
                    <a:moveTo>
                      <a:pt x="1" y="821"/>
                    </a:moveTo>
                    <a:cubicBezTo>
                      <a:pt x="1" y="821"/>
                      <a:pt x="2648" y="0"/>
                      <a:pt x="3766" y="0"/>
                    </a:cubicBez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4"/>
              <p:cNvSpPr/>
              <p:nvPr/>
            </p:nvSpPr>
            <p:spPr>
              <a:xfrm>
                <a:off x="3437650" y="3152475"/>
                <a:ext cx="1165000" cy="1562975"/>
              </a:xfrm>
              <a:custGeom>
                <a:rect b="b" l="l" r="r" t="t"/>
                <a:pathLst>
                  <a:path extrusionOk="0" h="62519" w="46600">
                    <a:moveTo>
                      <a:pt x="1603" y="0"/>
                    </a:moveTo>
                    <a:cubicBezTo>
                      <a:pt x="1603" y="0"/>
                      <a:pt x="0" y="31203"/>
                      <a:pt x="5555" y="44773"/>
                    </a:cubicBezTo>
                    <a:cubicBezTo>
                      <a:pt x="9507" y="54503"/>
                      <a:pt x="41343" y="62518"/>
                      <a:pt x="41343" y="62518"/>
                    </a:cubicBezTo>
                    <a:lnTo>
                      <a:pt x="46600" y="46637"/>
                    </a:lnTo>
                    <a:cubicBezTo>
                      <a:pt x="46600" y="46637"/>
                      <a:pt x="25798" y="39591"/>
                      <a:pt x="23300" y="34260"/>
                    </a:cubicBezTo>
                    <a:cubicBezTo>
                      <a:pt x="21287" y="29936"/>
                      <a:pt x="21473" y="20840"/>
                      <a:pt x="21622" y="17559"/>
                    </a:cubicBezTo>
                    <a:cubicBezTo>
                      <a:pt x="21622" y="16851"/>
                      <a:pt x="21772" y="16142"/>
                      <a:pt x="21958" y="15434"/>
                    </a:cubicBezTo>
                    <a:cubicBezTo>
                      <a:pt x="22443" y="13794"/>
                      <a:pt x="23300" y="12302"/>
                      <a:pt x="23300" y="10066"/>
                    </a:cubicBezTo>
                    <a:cubicBezTo>
                      <a:pt x="23300" y="7046"/>
                      <a:pt x="21660" y="0"/>
                      <a:pt x="216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4"/>
              <p:cNvSpPr/>
              <p:nvPr/>
            </p:nvSpPr>
            <p:spPr>
              <a:xfrm>
                <a:off x="3437650" y="3152475"/>
                <a:ext cx="233950" cy="1233050"/>
              </a:xfrm>
              <a:custGeom>
                <a:rect b="b" l="l" r="r" t="t"/>
                <a:pathLst>
                  <a:path extrusionOk="0" fill="none" h="49322" w="9358">
                    <a:moveTo>
                      <a:pt x="9357" y="49321"/>
                    </a:moveTo>
                    <a:cubicBezTo>
                      <a:pt x="7531" y="47867"/>
                      <a:pt x="6189" y="46339"/>
                      <a:pt x="5518" y="44773"/>
                    </a:cubicBezTo>
                    <a:cubicBezTo>
                      <a:pt x="0" y="31166"/>
                      <a:pt x="1566" y="0"/>
                      <a:pt x="1566" y="0"/>
                    </a:cubicBezTo>
                  </a:path>
                </a:pathLst>
              </a:custGeom>
              <a:noFill/>
              <a:ln cap="flat" cmpd="sng" w="8400">
                <a:solidFill>
                  <a:schemeClr val="accent5"/>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4"/>
              <p:cNvSpPr/>
              <p:nvPr/>
            </p:nvSpPr>
            <p:spPr>
              <a:xfrm>
                <a:off x="3901775" y="3137550"/>
                <a:ext cx="679450" cy="1244250"/>
              </a:xfrm>
              <a:custGeom>
                <a:rect b="b" l="l" r="r" t="t"/>
                <a:pathLst>
                  <a:path extrusionOk="0" fill="none" h="49770" w="27178">
                    <a:moveTo>
                      <a:pt x="411" y="1"/>
                    </a:moveTo>
                    <a:cubicBezTo>
                      <a:pt x="411" y="1"/>
                      <a:pt x="2275" y="8873"/>
                      <a:pt x="2275" y="11893"/>
                    </a:cubicBezTo>
                    <a:cubicBezTo>
                      <a:pt x="2275" y="14167"/>
                      <a:pt x="1343" y="15770"/>
                      <a:pt x="858" y="17373"/>
                    </a:cubicBezTo>
                    <a:cubicBezTo>
                      <a:pt x="672" y="18007"/>
                      <a:pt x="560" y="18678"/>
                      <a:pt x="522" y="19349"/>
                    </a:cubicBezTo>
                    <a:cubicBezTo>
                      <a:pt x="336" y="22555"/>
                      <a:pt x="1" y="31838"/>
                      <a:pt x="2237" y="36087"/>
                    </a:cubicBezTo>
                    <a:cubicBezTo>
                      <a:pt x="5406" y="41978"/>
                      <a:pt x="27177" y="49769"/>
                      <a:pt x="27177" y="49769"/>
                    </a:cubicBezTo>
                  </a:path>
                </a:pathLst>
              </a:custGeom>
              <a:noFill/>
              <a:ln cap="flat" cmpd="sng" w="8400">
                <a:solidFill>
                  <a:schemeClr val="accent5"/>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4"/>
              <p:cNvSpPr/>
              <p:nvPr/>
            </p:nvSpPr>
            <p:spPr>
              <a:xfrm>
                <a:off x="3405025" y="3195325"/>
                <a:ext cx="67125" cy="211600"/>
              </a:xfrm>
              <a:custGeom>
                <a:rect b="b" l="l" r="r" t="t"/>
                <a:pathLst>
                  <a:path extrusionOk="0" fill="none" h="8464" w="2685">
                    <a:moveTo>
                      <a:pt x="299" y="1"/>
                    </a:moveTo>
                    <a:cubicBezTo>
                      <a:pt x="299" y="1"/>
                      <a:pt x="0" y="6413"/>
                      <a:pt x="895" y="7196"/>
                    </a:cubicBezTo>
                    <a:cubicBezTo>
                      <a:pt x="1454" y="7681"/>
                      <a:pt x="2051" y="8091"/>
                      <a:pt x="2685" y="8463"/>
                    </a:cubicBezTo>
                  </a:path>
                </a:pathLst>
              </a:custGeom>
              <a:noFill/>
              <a:ln cap="flat" cmpd="sng" w="8400">
                <a:solidFill>
                  <a:schemeClr val="accent5"/>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4"/>
              <p:cNvSpPr/>
              <p:nvPr/>
            </p:nvSpPr>
            <p:spPr>
              <a:xfrm>
                <a:off x="4392000" y="4295100"/>
                <a:ext cx="145425" cy="398900"/>
              </a:xfrm>
              <a:custGeom>
                <a:rect b="b" l="l" r="r" t="t"/>
                <a:pathLst>
                  <a:path extrusionOk="0" fill="none" h="15956" w="5817">
                    <a:moveTo>
                      <a:pt x="5816" y="0"/>
                    </a:moveTo>
                    <a:lnTo>
                      <a:pt x="1" y="15956"/>
                    </a:lnTo>
                  </a:path>
                </a:pathLst>
              </a:custGeom>
              <a:noFill/>
              <a:ln cap="flat" cmpd="sng" w="8400">
                <a:solidFill>
                  <a:schemeClr val="accent5"/>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4"/>
              <p:cNvSpPr/>
              <p:nvPr/>
            </p:nvSpPr>
            <p:spPr>
              <a:xfrm>
                <a:off x="3253100" y="5098475"/>
                <a:ext cx="457650" cy="25"/>
              </a:xfrm>
              <a:custGeom>
                <a:rect b="b" l="l" r="r" t="t"/>
                <a:pathLst>
                  <a:path extrusionOk="0" fill="none" h="1" w="18306">
                    <a:moveTo>
                      <a:pt x="1" y="0"/>
                    </a:moveTo>
                    <a:lnTo>
                      <a:pt x="18305" y="0"/>
                    </a:lnTo>
                  </a:path>
                </a:pathLst>
              </a:custGeom>
              <a:noFill/>
              <a:ln cap="flat" cmpd="sng" w="8400">
                <a:solidFill>
                  <a:schemeClr val="accent5"/>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4"/>
              <p:cNvSpPr/>
              <p:nvPr/>
            </p:nvSpPr>
            <p:spPr>
              <a:xfrm>
                <a:off x="3786200" y="3164575"/>
                <a:ext cx="155675" cy="132375"/>
              </a:xfrm>
              <a:custGeom>
                <a:rect b="b" l="l" r="r" t="t"/>
                <a:pathLst>
                  <a:path extrusionOk="0" fill="none" h="5295" w="6227">
                    <a:moveTo>
                      <a:pt x="1" y="1"/>
                    </a:moveTo>
                    <a:cubicBezTo>
                      <a:pt x="1" y="1"/>
                      <a:pt x="1157" y="4101"/>
                      <a:pt x="6227" y="5294"/>
                    </a:cubicBezTo>
                  </a:path>
                </a:pathLst>
              </a:custGeom>
              <a:noFill/>
              <a:ln cap="flat" cmpd="sng" w="8400">
                <a:solidFill>
                  <a:schemeClr val="accent5"/>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4"/>
              <p:cNvSpPr/>
              <p:nvPr/>
            </p:nvSpPr>
            <p:spPr>
              <a:xfrm>
                <a:off x="3220500" y="3164575"/>
                <a:ext cx="150075" cy="114675"/>
              </a:xfrm>
              <a:custGeom>
                <a:rect b="b" l="l" r="r" t="t"/>
                <a:pathLst>
                  <a:path extrusionOk="0" fill="none" h="4587" w="6003">
                    <a:moveTo>
                      <a:pt x="0" y="4586"/>
                    </a:moveTo>
                    <a:cubicBezTo>
                      <a:pt x="0" y="4586"/>
                      <a:pt x="4586" y="3244"/>
                      <a:pt x="6002" y="1"/>
                    </a:cubicBezTo>
                  </a:path>
                </a:pathLst>
              </a:custGeom>
              <a:noFill/>
              <a:ln cap="flat" cmpd="sng" w="8400">
                <a:solidFill>
                  <a:schemeClr val="accent5"/>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4"/>
              <p:cNvSpPr/>
              <p:nvPr/>
            </p:nvSpPr>
            <p:spPr>
              <a:xfrm>
                <a:off x="3474925" y="1926900"/>
                <a:ext cx="229300" cy="220450"/>
              </a:xfrm>
              <a:custGeom>
                <a:rect b="b" l="l" r="r" t="t"/>
                <a:pathLst>
                  <a:path extrusionOk="0" h="8818" w="9172">
                    <a:moveTo>
                      <a:pt x="895" y="0"/>
                    </a:moveTo>
                    <a:lnTo>
                      <a:pt x="75" y="5741"/>
                    </a:lnTo>
                    <a:cubicBezTo>
                      <a:pt x="75" y="5741"/>
                      <a:pt x="0" y="7344"/>
                      <a:pt x="3095" y="8463"/>
                    </a:cubicBezTo>
                    <a:cubicBezTo>
                      <a:pt x="3715" y="8702"/>
                      <a:pt x="4364" y="8818"/>
                      <a:pt x="5009" y="8818"/>
                    </a:cubicBezTo>
                    <a:cubicBezTo>
                      <a:pt x="6573" y="8818"/>
                      <a:pt x="8115" y="8138"/>
                      <a:pt x="9171" y="6897"/>
                    </a:cubicBezTo>
                    <a:lnTo>
                      <a:pt x="8910" y="1081"/>
                    </a:lnTo>
                    <a:lnTo>
                      <a:pt x="895" y="0"/>
                    </a:lnTo>
                    <a:close/>
                  </a:path>
                </a:pathLst>
              </a:custGeom>
              <a:solidFill>
                <a:srgbClr val="FFCB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4"/>
              <p:cNvSpPr/>
              <p:nvPr/>
            </p:nvSpPr>
            <p:spPr>
              <a:xfrm>
                <a:off x="3386375" y="1692025"/>
                <a:ext cx="373775" cy="309825"/>
              </a:xfrm>
              <a:custGeom>
                <a:rect b="b" l="l" r="r" t="t"/>
                <a:pathLst>
                  <a:path extrusionOk="0" h="12393" w="14951">
                    <a:moveTo>
                      <a:pt x="7476" y="1"/>
                    </a:moveTo>
                    <a:cubicBezTo>
                      <a:pt x="6009" y="1"/>
                      <a:pt x="4726" y="492"/>
                      <a:pt x="3990" y="1753"/>
                    </a:cubicBezTo>
                    <a:cubicBezTo>
                      <a:pt x="3990" y="1753"/>
                      <a:pt x="1" y="8426"/>
                      <a:pt x="2760" y="11073"/>
                    </a:cubicBezTo>
                    <a:cubicBezTo>
                      <a:pt x="3770" y="12053"/>
                      <a:pt x="5275" y="12393"/>
                      <a:pt x="6744" y="12393"/>
                    </a:cubicBezTo>
                    <a:cubicBezTo>
                      <a:pt x="8905" y="12393"/>
                      <a:pt x="10986" y="11658"/>
                      <a:pt x="11297" y="11147"/>
                    </a:cubicBezTo>
                    <a:cubicBezTo>
                      <a:pt x="11781" y="10290"/>
                      <a:pt x="14950" y="2871"/>
                      <a:pt x="13235" y="1827"/>
                    </a:cubicBezTo>
                    <a:cubicBezTo>
                      <a:pt x="11521" y="803"/>
                      <a:pt x="9348" y="1"/>
                      <a:pt x="7476" y="1"/>
                    </a:cubicBezTo>
                    <a:close/>
                  </a:path>
                </a:pathLst>
              </a:custGeom>
              <a:solidFill>
                <a:srgbClr val="FFCB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4"/>
              <p:cNvSpPr/>
              <p:nvPr/>
            </p:nvSpPr>
            <p:spPr>
              <a:xfrm>
                <a:off x="3487050" y="1994925"/>
                <a:ext cx="129550" cy="27050"/>
              </a:xfrm>
              <a:custGeom>
                <a:rect b="b" l="l" r="r" t="t"/>
                <a:pathLst>
                  <a:path extrusionOk="0" fill="none" h="1082" w="5182">
                    <a:moveTo>
                      <a:pt x="0" y="224"/>
                    </a:moveTo>
                    <a:cubicBezTo>
                      <a:pt x="0" y="224"/>
                      <a:pt x="2684" y="1082"/>
                      <a:pt x="5182" y="1"/>
                    </a:cubicBezTo>
                  </a:path>
                </a:pathLst>
              </a:custGeom>
              <a:noFill/>
              <a:ln cap="flat" cmpd="sng" w="12125">
                <a:solidFill>
                  <a:srgbClr val="EF977F"/>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4"/>
              <p:cNvSpPr/>
              <p:nvPr/>
            </p:nvSpPr>
            <p:spPr>
              <a:xfrm>
                <a:off x="3455350" y="1579350"/>
                <a:ext cx="339275" cy="401150"/>
              </a:xfrm>
              <a:custGeom>
                <a:rect b="b" l="l" r="r" t="t"/>
                <a:pathLst>
                  <a:path extrusionOk="0" h="16046" w="13571">
                    <a:moveTo>
                      <a:pt x="2460" y="1"/>
                    </a:moveTo>
                    <a:cubicBezTo>
                      <a:pt x="1494" y="1"/>
                      <a:pt x="749" y="519"/>
                      <a:pt x="560" y="1935"/>
                    </a:cubicBezTo>
                    <a:cubicBezTo>
                      <a:pt x="411" y="3128"/>
                      <a:pt x="1" y="4433"/>
                      <a:pt x="746" y="5402"/>
                    </a:cubicBezTo>
                    <a:cubicBezTo>
                      <a:pt x="1380" y="6297"/>
                      <a:pt x="2237" y="7005"/>
                      <a:pt x="3244" y="7415"/>
                    </a:cubicBezTo>
                    <a:cubicBezTo>
                      <a:pt x="4996" y="8124"/>
                      <a:pt x="6338" y="8198"/>
                      <a:pt x="8053" y="9018"/>
                    </a:cubicBezTo>
                    <a:cubicBezTo>
                      <a:pt x="6860" y="10025"/>
                      <a:pt x="6599" y="12560"/>
                      <a:pt x="6823" y="12933"/>
                    </a:cubicBezTo>
                    <a:cubicBezTo>
                      <a:pt x="6897" y="13045"/>
                      <a:pt x="6935" y="13194"/>
                      <a:pt x="7046" y="13231"/>
                    </a:cubicBezTo>
                    <a:cubicBezTo>
                      <a:pt x="7127" y="13255"/>
                      <a:pt x="7208" y="13266"/>
                      <a:pt x="7289" y="13266"/>
                    </a:cubicBezTo>
                    <a:cubicBezTo>
                      <a:pt x="7581" y="13266"/>
                      <a:pt x="7873" y="13132"/>
                      <a:pt x="8165" y="13045"/>
                    </a:cubicBezTo>
                    <a:lnTo>
                      <a:pt x="8165" y="13045"/>
                    </a:lnTo>
                    <a:cubicBezTo>
                      <a:pt x="7904" y="13529"/>
                      <a:pt x="7755" y="14088"/>
                      <a:pt x="7680" y="14648"/>
                    </a:cubicBezTo>
                    <a:cubicBezTo>
                      <a:pt x="7606" y="14983"/>
                      <a:pt x="7680" y="15356"/>
                      <a:pt x="7867" y="15654"/>
                    </a:cubicBezTo>
                    <a:cubicBezTo>
                      <a:pt x="8128" y="15878"/>
                      <a:pt x="8463" y="16027"/>
                      <a:pt x="8799" y="16027"/>
                    </a:cubicBezTo>
                    <a:cubicBezTo>
                      <a:pt x="8888" y="16040"/>
                      <a:pt x="8976" y="16046"/>
                      <a:pt x="9061" y="16046"/>
                    </a:cubicBezTo>
                    <a:cubicBezTo>
                      <a:pt x="10716" y="16046"/>
                      <a:pt x="11583" y="13728"/>
                      <a:pt x="12079" y="12523"/>
                    </a:cubicBezTo>
                    <a:cubicBezTo>
                      <a:pt x="12564" y="11367"/>
                      <a:pt x="13011" y="10174"/>
                      <a:pt x="13309" y="8981"/>
                    </a:cubicBezTo>
                    <a:cubicBezTo>
                      <a:pt x="13533" y="8310"/>
                      <a:pt x="13570" y="7602"/>
                      <a:pt x="13459" y="6893"/>
                    </a:cubicBezTo>
                    <a:cubicBezTo>
                      <a:pt x="13309" y="6111"/>
                      <a:pt x="12899" y="5402"/>
                      <a:pt x="12340" y="4843"/>
                    </a:cubicBezTo>
                    <a:cubicBezTo>
                      <a:pt x="11781" y="4284"/>
                      <a:pt x="8351" y="3277"/>
                      <a:pt x="7792" y="2755"/>
                    </a:cubicBezTo>
                    <a:cubicBezTo>
                      <a:pt x="6555" y="1613"/>
                      <a:pt x="4164" y="1"/>
                      <a:pt x="24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4"/>
              <p:cNvSpPr/>
              <p:nvPr/>
            </p:nvSpPr>
            <p:spPr>
              <a:xfrm>
                <a:off x="3626850" y="1875950"/>
                <a:ext cx="75300" cy="90600"/>
              </a:xfrm>
              <a:custGeom>
                <a:rect b="b" l="l" r="r" t="t"/>
                <a:pathLst>
                  <a:path extrusionOk="0" h="3624" w="3012">
                    <a:moveTo>
                      <a:pt x="2093" y="0"/>
                    </a:moveTo>
                    <a:cubicBezTo>
                      <a:pt x="1623" y="0"/>
                      <a:pt x="1191" y="489"/>
                      <a:pt x="895" y="920"/>
                    </a:cubicBezTo>
                    <a:lnTo>
                      <a:pt x="0" y="2075"/>
                    </a:lnTo>
                    <a:cubicBezTo>
                      <a:pt x="75" y="2635"/>
                      <a:pt x="224" y="3343"/>
                      <a:pt x="746" y="3567"/>
                    </a:cubicBezTo>
                    <a:cubicBezTo>
                      <a:pt x="859" y="3605"/>
                      <a:pt x="973" y="3624"/>
                      <a:pt x="1087" y="3624"/>
                    </a:cubicBezTo>
                    <a:cubicBezTo>
                      <a:pt x="2062" y="3624"/>
                      <a:pt x="3012" y="2286"/>
                      <a:pt x="2945" y="1218"/>
                    </a:cubicBezTo>
                    <a:cubicBezTo>
                      <a:pt x="2945" y="882"/>
                      <a:pt x="2833" y="510"/>
                      <a:pt x="2647" y="249"/>
                    </a:cubicBezTo>
                    <a:cubicBezTo>
                      <a:pt x="2460" y="72"/>
                      <a:pt x="2274" y="0"/>
                      <a:pt x="2093" y="0"/>
                    </a:cubicBezTo>
                    <a:close/>
                  </a:path>
                </a:pathLst>
              </a:custGeom>
              <a:solidFill>
                <a:srgbClr val="FFCB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4"/>
              <p:cNvSpPr/>
              <p:nvPr/>
            </p:nvSpPr>
            <p:spPr>
              <a:xfrm>
                <a:off x="3464675" y="1809450"/>
                <a:ext cx="42900" cy="80175"/>
              </a:xfrm>
              <a:custGeom>
                <a:rect b="b" l="l" r="r" t="t"/>
                <a:pathLst>
                  <a:path extrusionOk="0" fill="none" h="3207" w="1716">
                    <a:moveTo>
                      <a:pt x="1715" y="1"/>
                    </a:moveTo>
                    <a:cubicBezTo>
                      <a:pt x="1715" y="1"/>
                      <a:pt x="0" y="1716"/>
                      <a:pt x="0" y="2275"/>
                    </a:cubicBezTo>
                    <a:cubicBezTo>
                      <a:pt x="0" y="2834"/>
                      <a:pt x="1268" y="3207"/>
                      <a:pt x="1268" y="3207"/>
                    </a:cubicBezTo>
                  </a:path>
                </a:pathLst>
              </a:custGeom>
              <a:noFill/>
              <a:ln cap="flat" cmpd="sng" w="5600">
                <a:solidFill>
                  <a:srgbClr val="F7A794"/>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4"/>
              <p:cNvSpPr/>
              <p:nvPr/>
            </p:nvSpPr>
            <p:spPr>
              <a:xfrm>
                <a:off x="3428325" y="1894275"/>
                <a:ext cx="96950" cy="59375"/>
              </a:xfrm>
              <a:custGeom>
                <a:rect b="b" l="l" r="r" t="t"/>
                <a:pathLst>
                  <a:path extrusionOk="0" h="2375" w="3878">
                    <a:moveTo>
                      <a:pt x="783" y="0"/>
                    </a:moveTo>
                    <a:cubicBezTo>
                      <a:pt x="783" y="0"/>
                      <a:pt x="1" y="1566"/>
                      <a:pt x="1305" y="2163"/>
                    </a:cubicBezTo>
                    <a:cubicBezTo>
                      <a:pt x="1583" y="2307"/>
                      <a:pt x="1876" y="2374"/>
                      <a:pt x="2161" y="2374"/>
                    </a:cubicBezTo>
                    <a:cubicBezTo>
                      <a:pt x="2908" y="2374"/>
                      <a:pt x="3608" y="1911"/>
                      <a:pt x="3878" y="1156"/>
                    </a:cubicBezTo>
                    <a:lnTo>
                      <a:pt x="7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4"/>
              <p:cNvSpPr/>
              <p:nvPr/>
            </p:nvSpPr>
            <p:spPr>
              <a:xfrm>
                <a:off x="3469325" y="1784850"/>
                <a:ext cx="14950" cy="19400"/>
              </a:xfrm>
              <a:custGeom>
                <a:rect b="b" l="l" r="r" t="t"/>
                <a:pathLst>
                  <a:path extrusionOk="0" h="776" w="598">
                    <a:moveTo>
                      <a:pt x="426" y="1"/>
                    </a:moveTo>
                    <a:cubicBezTo>
                      <a:pt x="374" y="1"/>
                      <a:pt x="326" y="36"/>
                      <a:pt x="299" y="90"/>
                    </a:cubicBezTo>
                    <a:lnTo>
                      <a:pt x="262" y="53"/>
                    </a:lnTo>
                    <a:cubicBezTo>
                      <a:pt x="224" y="127"/>
                      <a:pt x="187" y="202"/>
                      <a:pt x="150" y="277"/>
                    </a:cubicBezTo>
                    <a:cubicBezTo>
                      <a:pt x="75" y="351"/>
                      <a:pt x="38" y="426"/>
                      <a:pt x="1" y="500"/>
                    </a:cubicBezTo>
                    <a:cubicBezTo>
                      <a:pt x="1" y="537"/>
                      <a:pt x="1" y="575"/>
                      <a:pt x="1" y="649"/>
                    </a:cubicBezTo>
                    <a:cubicBezTo>
                      <a:pt x="38" y="687"/>
                      <a:pt x="38" y="724"/>
                      <a:pt x="113" y="761"/>
                    </a:cubicBezTo>
                    <a:cubicBezTo>
                      <a:pt x="133" y="771"/>
                      <a:pt x="155" y="776"/>
                      <a:pt x="178" y="776"/>
                    </a:cubicBezTo>
                    <a:cubicBezTo>
                      <a:pt x="242" y="776"/>
                      <a:pt x="309" y="741"/>
                      <a:pt x="336" y="687"/>
                    </a:cubicBezTo>
                    <a:cubicBezTo>
                      <a:pt x="374" y="612"/>
                      <a:pt x="411" y="537"/>
                      <a:pt x="448" y="463"/>
                    </a:cubicBezTo>
                    <a:cubicBezTo>
                      <a:pt x="485" y="388"/>
                      <a:pt x="523" y="277"/>
                      <a:pt x="560" y="202"/>
                    </a:cubicBezTo>
                    <a:cubicBezTo>
                      <a:pt x="597" y="165"/>
                      <a:pt x="597" y="127"/>
                      <a:pt x="560" y="90"/>
                    </a:cubicBezTo>
                    <a:cubicBezTo>
                      <a:pt x="560" y="53"/>
                      <a:pt x="523" y="16"/>
                      <a:pt x="485" y="16"/>
                    </a:cubicBezTo>
                    <a:cubicBezTo>
                      <a:pt x="465" y="6"/>
                      <a:pt x="445" y="1"/>
                      <a:pt x="4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4"/>
              <p:cNvSpPr/>
              <p:nvPr/>
            </p:nvSpPr>
            <p:spPr>
              <a:xfrm>
                <a:off x="3475850" y="1752600"/>
                <a:ext cx="32650" cy="18675"/>
              </a:xfrm>
              <a:custGeom>
                <a:rect b="b" l="l" r="r" t="t"/>
                <a:pathLst>
                  <a:path extrusionOk="0" fill="none" h="747" w="1306">
                    <a:moveTo>
                      <a:pt x="1306" y="746"/>
                    </a:moveTo>
                    <a:cubicBezTo>
                      <a:pt x="1082" y="224"/>
                      <a:pt x="485" y="1"/>
                      <a:pt x="1" y="299"/>
                    </a:cubicBezTo>
                  </a:path>
                </a:pathLst>
              </a:custGeom>
              <a:solidFill>
                <a:schemeClr val="dk1"/>
              </a:solidFill>
              <a:ln cap="rnd" cmpd="sng" w="5600">
                <a:solidFill>
                  <a:srgbClr val="2122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4"/>
              <p:cNvSpPr/>
              <p:nvPr/>
            </p:nvSpPr>
            <p:spPr>
              <a:xfrm>
                <a:off x="3566250" y="1830525"/>
                <a:ext cx="14950" cy="19975"/>
              </a:xfrm>
              <a:custGeom>
                <a:rect b="b" l="l" r="r" t="t"/>
                <a:pathLst>
                  <a:path extrusionOk="0" h="799" w="598">
                    <a:moveTo>
                      <a:pt x="426" y="1"/>
                    </a:moveTo>
                    <a:cubicBezTo>
                      <a:pt x="374" y="1"/>
                      <a:pt x="326" y="35"/>
                      <a:pt x="299" y="90"/>
                    </a:cubicBezTo>
                    <a:lnTo>
                      <a:pt x="262" y="90"/>
                    </a:lnTo>
                    <a:cubicBezTo>
                      <a:pt x="225" y="164"/>
                      <a:pt x="187" y="239"/>
                      <a:pt x="150" y="313"/>
                    </a:cubicBezTo>
                    <a:cubicBezTo>
                      <a:pt x="113" y="388"/>
                      <a:pt x="75" y="463"/>
                      <a:pt x="38" y="537"/>
                    </a:cubicBezTo>
                    <a:cubicBezTo>
                      <a:pt x="38" y="537"/>
                      <a:pt x="38" y="574"/>
                      <a:pt x="38" y="612"/>
                    </a:cubicBezTo>
                    <a:cubicBezTo>
                      <a:pt x="1" y="612"/>
                      <a:pt x="1" y="649"/>
                      <a:pt x="38" y="686"/>
                    </a:cubicBezTo>
                    <a:cubicBezTo>
                      <a:pt x="38" y="724"/>
                      <a:pt x="75" y="761"/>
                      <a:pt x="113" y="798"/>
                    </a:cubicBezTo>
                    <a:lnTo>
                      <a:pt x="262" y="798"/>
                    </a:lnTo>
                    <a:cubicBezTo>
                      <a:pt x="299" y="761"/>
                      <a:pt x="336" y="724"/>
                      <a:pt x="374" y="686"/>
                    </a:cubicBezTo>
                    <a:cubicBezTo>
                      <a:pt x="411" y="612"/>
                      <a:pt x="448" y="537"/>
                      <a:pt x="486" y="425"/>
                    </a:cubicBezTo>
                    <a:cubicBezTo>
                      <a:pt x="523" y="351"/>
                      <a:pt x="523" y="276"/>
                      <a:pt x="560" y="202"/>
                    </a:cubicBezTo>
                    <a:cubicBezTo>
                      <a:pt x="597" y="164"/>
                      <a:pt x="597" y="127"/>
                      <a:pt x="560" y="90"/>
                    </a:cubicBezTo>
                    <a:cubicBezTo>
                      <a:pt x="560" y="53"/>
                      <a:pt x="523" y="15"/>
                      <a:pt x="486" y="15"/>
                    </a:cubicBezTo>
                    <a:cubicBezTo>
                      <a:pt x="466" y="5"/>
                      <a:pt x="446" y="1"/>
                      <a:pt x="4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4"/>
              <p:cNvSpPr/>
              <p:nvPr/>
            </p:nvSpPr>
            <p:spPr>
              <a:xfrm>
                <a:off x="3574650" y="1794550"/>
                <a:ext cx="40100" cy="30775"/>
              </a:xfrm>
              <a:custGeom>
                <a:rect b="b" l="l" r="r" t="t"/>
                <a:pathLst>
                  <a:path extrusionOk="0" fill="none" h="1231" w="1604">
                    <a:moveTo>
                      <a:pt x="0" y="75"/>
                    </a:moveTo>
                    <a:cubicBezTo>
                      <a:pt x="0" y="75"/>
                      <a:pt x="932" y="0"/>
                      <a:pt x="1603" y="1231"/>
                    </a:cubicBezTo>
                  </a:path>
                </a:pathLst>
              </a:custGeom>
              <a:solidFill>
                <a:schemeClr val="dk1"/>
              </a:solidFill>
              <a:ln cap="rnd" cmpd="sng" w="5600">
                <a:solidFill>
                  <a:srgbClr val="2122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4"/>
              <p:cNvSpPr/>
              <p:nvPr/>
            </p:nvSpPr>
            <p:spPr>
              <a:xfrm>
                <a:off x="2949275" y="891400"/>
                <a:ext cx="219050" cy="422250"/>
              </a:xfrm>
              <a:custGeom>
                <a:rect b="b" l="l" r="r" t="t"/>
                <a:pathLst>
                  <a:path extrusionOk="0" h="16890" w="8762">
                    <a:moveTo>
                      <a:pt x="3865" y="1"/>
                    </a:moveTo>
                    <a:cubicBezTo>
                      <a:pt x="3857" y="1"/>
                      <a:pt x="3849" y="1"/>
                      <a:pt x="3841" y="2"/>
                    </a:cubicBezTo>
                    <a:cubicBezTo>
                      <a:pt x="3281" y="114"/>
                      <a:pt x="3505" y="4364"/>
                      <a:pt x="3393" y="6004"/>
                    </a:cubicBezTo>
                    <a:cubicBezTo>
                      <a:pt x="3283" y="4244"/>
                      <a:pt x="2776" y="969"/>
                      <a:pt x="2192" y="969"/>
                    </a:cubicBezTo>
                    <a:cubicBezTo>
                      <a:pt x="2182" y="969"/>
                      <a:pt x="2173" y="970"/>
                      <a:pt x="2163" y="971"/>
                    </a:cubicBezTo>
                    <a:cubicBezTo>
                      <a:pt x="1604" y="1083"/>
                      <a:pt x="1716" y="4401"/>
                      <a:pt x="1641" y="6638"/>
                    </a:cubicBezTo>
                    <a:cubicBezTo>
                      <a:pt x="1567" y="5239"/>
                      <a:pt x="1275" y="2275"/>
                      <a:pt x="729" y="2275"/>
                    </a:cubicBezTo>
                    <a:cubicBezTo>
                      <a:pt x="723" y="2275"/>
                      <a:pt x="716" y="2275"/>
                      <a:pt x="709" y="2276"/>
                    </a:cubicBezTo>
                    <a:cubicBezTo>
                      <a:pt x="150" y="2314"/>
                      <a:pt x="38" y="10217"/>
                      <a:pt x="1" y="16890"/>
                    </a:cubicBezTo>
                    <a:lnTo>
                      <a:pt x="8538" y="16219"/>
                    </a:lnTo>
                    <a:cubicBezTo>
                      <a:pt x="8314" y="12901"/>
                      <a:pt x="8761" y="3432"/>
                      <a:pt x="8165" y="3171"/>
                    </a:cubicBezTo>
                    <a:cubicBezTo>
                      <a:pt x="8145" y="3163"/>
                      <a:pt x="8125" y="3160"/>
                      <a:pt x="8106" y="3160"/>
                    </a:cubicBezTo>
                    <a:cubicBezTo>
                      <a:pt x="7579" y="3160"/>
                      <a:pt x="7351" y="5875"/>
                      <a:pt x="6956" y="5875"/>
                    </a:cubicBezTo>
                    <a:cubicBezTo>
                      <a:pt x="6937" y="5875"/>
                      <a:pt x="6917" y="5868"/>
                      <a:pt x="6897" y="5855"/>
                    </a:cubicBezTo>
                    <a:cubicBezTo>
                      <a:pt x="6450" y="5557"/>
                      <a:pt x="6487" y="599"/>
                      <a:pt x="5816" y="487"/>
                    </a:cubicBezTo>
                    <a:cubicBezTo>
                      <a:pt x="5807" y="486"/>
                      <a:pt x="5798" y="485"/>
                      <a:pt x="5789" y="485"/>
                    </a:cubicBezTo>
                    <a:cubicBezTo>
                      <a:pt x="4964" y="485"/>
                      <a:pt x="5183" y="5445"/>
                      <a:pt x="5183" y="5445"/>
                    </a:cubicBezTo>
                    <a:cubicBezTo>
                      <a:pt x="5183" y="5445"/>
                      <a:pt x="4671" y="1"/>
                      <a:pt x="3865" y="1"/>
                    </a:cubicBez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4"/>
              <p:cNvSpPr/>
              <p:nvPr/>
            </p:nvSpPr>
            <p:spPr>
              <a:xfrm>
                <a:off x="2939950" y="1223225"/>
                <a:ext cx="469750" cy="910600"/>
              </a:xfrm>
              <a:custGeom>
                <a:rect b="b" l="l" r="r" t="t"/>
                <a:pathLst>
                  <a:path extrusionOk="0" h="36424" w="18790">
                    <a:moveTo>
                      <a:pt x="374" y="1"/>
                    </a:moveTo>
                    <a:cubicBezTo>
                      <a:pt x="374" y="1"/>
                      <a:pt x="1" y="11408"/>
                      <a:pt x="2238" y="20169"/>
                    </a:cubicBezTo>
                    <a:cubicBezTo>
                      <a:pt x="3729" y="25724"/>
                      <a:pt x="5667" y="31167"/>
                      <a:pt x="8091" y="36423"/>
                    </a:cubicBezTo>
                    <a:lnTo>
                      <a:pt x="18790" y="33105"/>
                    </a:lnTo>
                    <a:cubicBezTo>
                      <a:pt x="9209" y="17299"/>
                      <a:pt x="8799" y="1417"/>
                      <a:pt x="8799" y="1417"/>
                    </a:cubicBezTo>
                    <a:lnTo>
                      <a:pt x="374" y="1"/>
                    </a:ln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4"/>
              <p:cNvSpPr/>
              <p:nvPr/>
            </p:nvSpPr>
            <p:spPr>
              <a:xfrm>
                <a:off x="2993075" y="1066650"/>
                <a:ext cx="41050" cy="109075"/>
              </a:xfrm>
              <a:custGeom>
                <a:rect b="b" l="l" r="r" t="t"/>
                <a:pathLst>
                  <a:path extrusionOk="0" fill="none" h="4363" w="1642">
                    <a:moveTo>
                      <a:pt x="1" y="1"/>
                    </a:moveTo>
                    <a:cubicBezTo>
                      <a:pt x="709" y="1045"/>
                      <a:pt x="1641" y="2275"/>
                      <a:pt x="1604" y="4363"/>
                    </a:cubicBezTo>
                  </a:path>
                </a:pathLst>
              </a:custGeom>
              <a:noFill/>
              <a:ln cap="flat" cmpd="sng" w="12125">
                <a:solidFill>
                  <a:srgbClr val="F7A794"/>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4"/>
              <p:cNvSpPr/>
              <p:nvPr/>
            </p:nvSpPr>
            <p:spPr>
              <a:xfrm>
                <a:off x="3077900" y="1056400"/>
                <a:ext cx="41950" cy="91375"/>
              </a:xfrm>
              <a:custGeom>
                <a:rect b="b" l="l" r="r" t="t"/>
                <a:pathLst>
                  <a:path extrusionOk="0" fill="none" h="3655" w="1678">
                    <a:moveTo>
                      <a:pt x="1678" y="1"/>
                    </a:moveTo>
                    <a:cubicBezTo>
                      <a:pt x="858" y="709"/>
                      <a:pt x="0" y="2685"/>
                      <a:pt x="410" y="3654"/>
                    </a:cubicBezTo>
                  </a:path>
                </a:pathLst>
              </a:custGeom>
              <a:noFill/>
              <a:ln cap="flat" cmpd="sng" w="12125">
                <a:solidFill>
                  <a:srgbClr val="F7A794"/>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4"/>
              <p:cNvSpPr/>
              <p:nvPr/>
            </p:nvSpPr>
            <p:spPr>
              <a:xfrm>
                <a:off x="2753575" y="238125"/>
                <a:ext cx="1233975" cy="1233975"/>
              </a:xfrm>
              <a:custGeom>
                <a:rect b="b" l="l" r="r" t="t"/>
                <a:pathLst>
                  <a:path extrusionOk="0" h="49359" w="49359">
                    <a:moveTo>
                      <a:pt x="24739" y="15173"/>
                    </a:moveTo>
                    <a:cubicBezTo>
                      <a:pt x="31435" y="15173"/>
                      <a:pt x="36494" y="22429"/>
                      <a:pt x="33142" y="29004"/>
                    </a:cubicBezTo>
                    <a:cubicBezTo>
                      <a:pt x="31461" y="32286"/>
                      <a:pt x="28135" y="34181"/>
                      <a:pt x="24673" y="34181"/>
                    </a:cubicBezTo>
                    <a:cubicBezTo>
                      <a:pt x="23220" y="34181"/>
                      <a:pt x="21743" y="33847"/>
                      <a:pt x="20355" y="33142"/>
                    </a:cubicBezTo>
                    <a:cubicBezTo>
                      <a:pt x="12824" y="29302"/>
                      <a:pt x="13719" y="18267"/>
                      <a:pt x="21734" y="15658"/>
                    </a:cubicBezTo>
                    <a:cubicBezTo>
                      <a:pt x="22756" y="15326"/>
                      <a:pt x="23765" y="15173"/>
                      <a:pt x="24739" y="15173"/>
                    </a:cubicBezTo>
                    <a:close/>
                    <a:moveTo>
                      <a:pt x="22741" y="0"/>
                    </a:moveTo>
                    <a:cubicBezTo>
                      <a:pt x="18864" y="298"/>
                      <a:pt x="15098" y="1528"/>
                      <a:pt x="11780" y="3542"/>
                    </a:cubicBezTo>
                    <a:lnTo>
                      <a:pt x="14092" y="8276"/>
                    </a:lnTo>
                    <a:cubicBezTo>
                      <a:pt x="12638" y="9245"/>
                      <a:pt x="11296" y="10364"/>
                      <a:pt x="10140" y="11669"/>
                    </a:cubicBezTo>
                    <a:lnTo>
                      <a:pt x="5853" y="8612"/>
                    </a:lnTo>
                    <a:cubicBezTo>
                      <a:pt x="3318" y="11557"/>
                      <a:pt x="1528" y="15061"/>
                      <a:pt x="634" y="18864"/>
                    </a:cubicBezTo>
                    <a:lnTo>
                      <a:pt x="5592" y="20578"/>
                    </a:lnTo>
                    <a:cubicBezTo>
                      <a:pt x="5219" y="22256"/>
                      <a:pt x="5070" y="24008"/>
                      <a:pt x="5182" y="25760"/>
                    </a:cubicBezTo>
                    <a:lnTo>
                      <a:pt x="0" y="26618"/>
                    </a:lnTo>
                    <a:cubicBezTo>
                      <a:pt x="298" y="30495"/>
                      <a:pt x="1528" y="34260"/>
                      <a:pt x="3542" y="37578"/>
                    </a:cubicBezTo>
                    <a:lnTo>
                      <a:pt x="8276" y="35267"/>
                    </a:lnTo>
                    <a:cubicBezTo>
                      <a:pt x="9245" y="36721"/>
                      <a:pt x="10364" y="38063"/>
                      <a:pt x="11669" y="39218"/>
                    </a:cubicBezTo>
                    <a:lnTo>
                      <a:pt x="8612" y="43506"/>
                    </a:lnTo>
                    <a:cubicBezTo>
                      <a:pt x="11557" y="46041"/>
                      <a:pt x="15061" y="47830"/>
                      <a:pt x="18864" y="48762"/>
                    </a:cubicBezTo>
                    <a:lnTo>
                      <a:pt x="20541" y="43767"/>
                    </a:lnTo>
                    <a:cubicBezTo>
                      <a:pt x="21877" y="44028"/>
                      <a:pt x="23212" y="44176"/>
                      <a:pt x="24565" y="44176"/>
                    </a:cubicBezTo>
                    <a:cubicBezTo>
                      <a:pt x="24949" y="44176"/>
                      <a:pt x="25335" y="44164"/>
                      <a:pt x="25723" y="44139"/>
                    </a:cubicBezTo>
                    <a:lnTo>
                      <a:pt x="26618" y="49359"/>
                    </a:lnTo>
                    <a:cubicBezTo>
                      <a:pt x="30495" y="49060"/>
                      <a:pt x="34260" y="47830"/>
                      <a:pt x="37578" y="45817"/>
                    </a:cubicBezTo>
                    <a:lnTo>
                      <a:pt x="35229" y="41082"/>
                    </a:lnTo>
                    <a:cubicBezTo>
                      <a:pt x="36720" y="40113"/>
                      <a:pt x="38025" y="38995"/>
                      <a:pt x="39218" y="37690"/>
                    </a:cubicBezTo>
                    <a:lnTo>
                      <a:pt x="43505" y="40747"/>
                    </a:lnTo>
                    <a:cubicBezTo>
                      <a:pt x="46040" y="37802"/>
                      <a:pt x="47830" y="34260"/>
                      <a:pt x="48762" y="30495"/>
                    </a:cubicBezTo>
                    <a:lnTo>
                      <a:pt x="43766" y="28780"/>
                    </a:lnTo>
                    <a:cubicBezTo>
                      <a:pt x="44102" y="27102"/>
                      <a:pt x="44251" y="25350"/>
                      <a:pt x="44139" y="23598"/>
                    </a:cubicBezTo>
                    <a:lnTo>
                      <a:pt x="49358" y="22741"/>
                    </a:lnTo>
                    <a:cubicBezTo>
                      <a:pt x="49060" y="18864"/>
                      <a:pt x="47830" y="15098"/>
                      <a:pt x="45817" y="11780"/>
                    </a:cubicBezTo>
                    <a:lnTo>
                      <a:pt x="41082" y="14092"/>
                    </a:lnTo>
                    <a:cubicBezTo>
                      <a:pt x="40113" y="12638"/>
                      <a:pt x="38995" y="11296"/>
                      <a:pt x="37690" y="10140"/>
                    </a:cubicBezTo>
                    <a:lnTo>
                      <a:pt x="40747" y="5853"/>
                    </a:lnTo>
                    <a:cubicBezTo>
                      <a:pt x="37802" y="3318"/>
                      <a:pt x="34260" y="1528"/>
                      <a:pt x="30495" y="596"/>
                    </a:cubicBezTo>
                    <a:lnTo>
                      <a:pt x="28780" y="5592"/>
                    </a:lnTo>
                    <a:cubicBezTo>
                      <a:pt x="27467" y="5300"/>
                      <a:pt x="26109" y="5146"/>
                      <a:pt x="24741" y="5146"/>
                    </a:cubicBezTo>
                    <a:cubicBezTo>
                      <a:pt x="24361" y="5146"/>
                      <a:pt x="23979" y="5158"/>
                      <a:pt x="23598" y="5182"/>
                    </a:cubicBezTo>
                    <a:lnTo>
                      <a:pt x="227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4"/>
              <p:cNvSpPr/>
              <p:nvPr/>
            </p:nvSpPr>
            <p:spPr>
              <a:xfrm>
                <a:off x="3067650" y="1849525"/>
                <a:ext cx="411950" cy="596500"/>
              </a:xfrm>
              <a:custGeom>
                <a:rect b="b" l="l" r="r" t="t"/>
                <a:pathLst>
                  <a:path extrusionOk="0" h="23860" w="16478">
                    <a:moveTo>
                      <a:pt x="10066" y="1"/>
                    </a:moveTo>
                    <a:lnTo>
                      <a:pt x="0" y="7494"/>
                    </a:lnTo>
                    <a:cubicBezTo>
                      <a:pt x="0" y="7494"/>
                      <a:pt x="3206" y="17522"/>
                      <a:pt x="8649" y="23860"/>
                    </a:cubicBezTo>
                    <a:lnTo>
                      <a:pt x="16478" y="8016"/>
                    </a:lnTo>
                    <a:cubicBezTo>
                      <a:pt x="13980" y="8016"/>
                      <a:pt x="10066" y="1"/>
                      <a:pt x="100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4"/>
              <p:cNvSpPr/>
              <p:nvPr/>
            </p:nvSpPr>
            <p:spPr>
              <a:xfrm>
                <a:off x="3083500" y="1889600"/>
                <a:ext cx="256300" cy="192950"/>
              </a:xfrm>
              <a:custGeom>
                <a:rect b="b" l="l" r="r" t="t"/>
                <a:pathLst>
                  <a:path extrusionOk="0" fill="none" h="7718" w="10252">
                    <a:moveTo>
                      <a:pt x="10252" y="1"/>
                    </a:moveTo>
                    <a:lnTo>
                      <a:pt x="0" y="7718"/>
                    </a:ln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4"/>
              <p:cNvSpPr/>
              <p:nvPr/>
            </p:nvSpPr>
            <p:spPr>
              <a:xfrm>
                <a:off x="3866350" y="823225"/>
                <a:ext cx="264725" cy="413075"/>
              </a:xfrm>
              <a:custGeom>
                <a:rect b="b" l="l" r="r" t="t"/>
                <a:pathLst>
                  <a:path extrusionOk="0" h="16523" w="10589">
                    <a:moveTo>
                      <a:pt x="3291" y="1"/>
                    </a:moveTo>
                    <a:cubicBezTo>
                      <a:pt x="3275" y="1"/>
                      <a:pt x="3259" y="3"/>
                      <a:pt x="3244" y="8"/>
                    </a:cubicBezTo>
                    <a:cubicBezTo>
                      <a:pt x="2685" y="194"/>
                      <a:pt x="3654" y="4332"/>
                      <a:pt x="3803" y="5973"/>
                    </a:cubicBezTo>
                    <a:cubicBezTo>
                      <a:pt x="3405" y="4270"/>
                      <a:pt x="2373" y="1230"/>
                      <a:pt x="1802" y="1230"/>
                    </a:cubicBezTo>
                    <a:cubicBezTo>
                      <a:pt x="1785" y="1230"/>
                      <a:pt x="1769" y="1233"/>
                      <a:pt x="1753" y="1238"/>
                    </a:cubicBezTo>
                    <a:cubicBezTo>
                      <a:pt x="1194" y="1424"/>
                      <a:pt x="1902" y="4705"/>
                      <a:pt x="2200" y="6905"/>
                    </a:cubicBezTo>
                    <a:cubicBezTo>
                      <a:pt x="1873" y="5595"/>
                      <a:pt x="1085" y="2761"/>
                      <a:pt x="562" y="2761"/>
                    </a:cubicBezTo>
                    <a:cubicBezTo>
                      <a:pt x="549" y="2761"/>
                      <a:pt x="536" y="2763"/>
                      <a:pt x="523" y="2766"/>
                    </a:cubicBezTo>
                    <a:cubicBezTo>
                      <a:pt x="1" y="2916"/>
                      <a:pt x="1380" y="9738"/>
                      <a:pt x="2200" y="16523"/>
                    </a:cubicBezTo>
                    <a:lnTo>
                      <a:pt x="10588" y="14882"/>
                    </a:lnTo>
                    <a:cubicBezTo>
                      <a:pt x="10066" y="11192"/>
                      <a:pt x="8650" y="2543"/>
                      <a:pt x="8016" y="2394"/>
                    </a:cubicBezTo>
                    <a:cubicBezTo>
                      <a:pt x="7995" y="2388"/>
                      <a:pt x="7975" y="2386"/>
                      <a:pt x="7955" y="2386"/>
                    </a:cubicBezTo>
                    <a:cubicBezTo>
                      <a:pt x="7426" y="2386"/>
                      <a:pt x="7188" y="4161"/>
                      <a:pt x="7390" y="5039"/>
                    </a:cubicBezTo>
                    <a:lnTo>
                      <a:pt x="7390" y="5039"/>
                    </a:lnTo>
                    <a:cubicBezTo>
                      <a:pt x="6962" y="3435"/>
                      <a:pt x="5924" y="157"/>
                      <a:pt x="5268" y="157"/>
                    </a:cubicBezTo>
                    <a:cubicBezTo>
                      <a:pt x="5265" y="157"/>
                      <a:pt x="5261" y="157"/>
                      <a:pt x="5257" y="157"/>
                    </a:cubicBezTo>
                    <a:cubicBezTo>
                      <a:pt x="4363" y="194"/>
                      <a:pt x="5481" y="5152"/>
                      <a:pt x="5481" y="5152"/>
                    </a:cubicBezTo>
                    <a:cubicBezTo>
                      <a:pt x="5481" y="5152"/>
                      <a:pt x="4050" y="1"/>
                      <a:pt x="3291" y="1"/>
                    </a:cubicBez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4"/>
              <p:cNvSpPr/>
              <p:nvPr/>
            </p:nvSpPr>
            <p:spPr>
              <a:xfrm>
                <a:off x="3808575" y="1129100"/>
                <a:ext cx="369100" cy="930150"/>
              </a:xfrm>
              <a:custGeom>
                <a:rect b="b" l="l" r="r" t="t"/>
                <a:pathLst>
                  <a:path extrusionOk="0" h="37206" w="14764">
                    <a:moveTo>
                      <a:pt x="12415" y="1"/>
                    </a:moveTo>
                    <a:lnTo>
                      <a:pt x="4362" y="2871"/>
                    </a:lnTo>
                    <a:cubicBezTo>
                      <a:pt x="4362" y="2871"/>
                      <a:pt x="6748" y="18603"/>
                      <a:pt x="1" y="35789"/>
                    </a:cubicBezTo>
                    <a:lnTo>
                      <a:pt x="11147" y="37206"/>
                    </a:lnTo>
                    <a:cubicBezTo>
                      <a:pt x="12601" y="31614"/>
                      <a:pt x="13608" y="25910"/>
                      <a:pt x="14092" y="20169"/>
                    </a:cubicBezTo>
                    <a:cubicBezTo>
                      <a:pt x="14763" y="11147"/>
                      <a:pt x="12415" y="1"/>
                      <a:pt x="12415" y="1"/>
                    </a:cubicBez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4"/>
              <p:cNvSpPr/>
              <p:nvPr/>
            </p:nvSpPr>
            <p:spPr>
              <a:xfrm>
                <a:off x="3188800" y="2049925"/>
                <a:ext cx="832300" cy="1134250"/>
              </a:xfrm>
              <a:custGeom>
                <a:rect b="b" l="l" r="r" t="t"/>
                <a:pathLst>
                  <a:path extrusionOk="0" h="45370" w="33292">
                    <a:moveTo>
                      <a:pt x="11632" y="0"/>
                    </a:moveTo>
                    <a:cubicBezTo>
                      <a:pt x="11632" y="0"/>
                      <a:pt x="1604" y="3691"/>
                      <a:pt x="933" y="13570"/>
                    </a:cubicBezTo>
                    <a:cubicBezTo>
                      <a:pt x="224" y="23822"/>
                      <a:pt x="1" y="45370"/>
                      <a:pt x="1" y="45370"/>
                    </a:cubicBezTo>
                    <a:lnTo>
                      <a:pt x="33291" y="45370"/>
                    </a:lnTo>
                    <a:cubicBezTo>
                      <a:pt x="33291" y="45370"/>
                      <a:pt x="32993" y="26506"/>
                      <a:pt x="32024" y="13085"/>
                    </a:cubicBezTo>
                    <a:cubicBezTo>
                      <a:pt x="31166" y="1417"/>
                      <a:pt x="20467" y="0"/>
                      <a:pt x="20467" y="0"/>
                    </a:cubicBezTo>
                    <a:cubicBezTo>
                      <a:pt x="20467" y="0"/>
                      <a:pt x="18686" y="1580"/>
                      <a:pt x="15411" y="1580"/>
                    </a:cubicBezTo>
                    <a:cubicBezTo>
                      <a:pt x="15236" y="1580"/>
                      <a:pt x="15058" y="1575"/>
                      <a:pt x="14875" y="1566"/>
                    </a:cubicBezTo>
                    <a:cubicBezTo>
                      <a:pt x="12117" y="1417"/>
                      <a:pt x="11632" y="0"/>
                      <a:pt x="116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4"/>
              <p:cNvSpPr/>
              <p:nvPr/>
            </p:nvSpPr>
            <p:spPr>
              <a:xfrm>
                <a:off x="3700475" y="1824375"/>
                <a:ext cx="424075" cy="589050"/>
              </a:xfrm>
              <a:custGeom>
                <a:rect b="b" l="l" r="r" t="t"/>
                <a:pathLst>
                  <a:path extrusionOk="0" h="23562" w="16963">
                    <a:moveTo>
                      <a:pt x="6263" y="0"/>
                    </a:moveTo>
                    <a:cubicBezTo>
                      <a:pt x="6263" y="0"/>
                      <a:pt x="3728" y="7121"/>
                      <a:pt x="0" y="9022"/>
                    </a:cubicBezTo>
                    <a:lnTo>
                      <a:pt x="11520" y="23561"/>
                    </a:lnTo>
                    <a:cubicBezTo>
                      <a:pt x="13868" y="17596"/>
                      <a:pt x="15658" y="11445"/>
                      <a:pt x="16962" y="5182"/>
                    </a:cubicBezTo>
                    <a:lnTo>
                      <a:pt x="62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4"/>
              <p:cNvSpPr/>
              <p:nvPr/>
            </p:nvSpPr>
            <p:spPr>
              <a:xfrm>
                <a:off x="3835600" y="1875625"/>
                <a:ext cx="276825" cy="133300"/>
              </a:xfrm>
              <a:custGeom>
                <a:rect b="b" l="l" r="r" t="t"/>
                <a:pathLst>
                  <a:path extrusionOk="0" fill="none" h="5332" w="11073">
                    <a:moveTo>
                      <a:pt x="1" y="1"/>
                    </a:moveTo>
                    <a:lnTo>
                      <a:pt x="11073" y="5332"/>
                    </a:ln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4"/>
              <p:cNvSpPr/>
              <p:nvPr/>
            </p:nvSpPr>
            <p:spPr>
              <a:xfrm>
                <a:off x="3188800" y="3137550"/>
                <a:ext cx="831375" cy="25"/>
              </a:xfrm>
              <a:custGeom>
                <a:rect b="b" l="l" r="r" t="t"/>
                <a:pathLst>
                  <a:path extrusionOk="0" fill="none" h="1" w="33255">
                    <a:moveTo>
                      <a:pt x="1" y="1"/>
                    </a:moveTo>
                    <a:lnTo>
                      <a:pt x="33254" y="1"/>
                    </a:ln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4"/>
              <p:cNvSpPr/>
              <p:nvPr/>
            </p:nvSpPr>
            <p:spPr>
              <a:xfrm>
                <a:off x="3957700" y="2394750"/>
                <a:ext cx="38225" cy="109075"/>
              </a:xfrm>
              <a:custGeom>
                <a:rect b="b" l="l" r="r" t="t"/>
                <a:pathLst>
                  <a:path extrusionOk="0" fill="none" h="4363" w="1529">
                    <a:moveTo>
                      <a:pt x="1529" y="1"/>
                    </a:moveTo>
                    <a:cubicBezTo>
                      <a:pt x="1529" y="1"/>
                      <a:pt x="149" y="2908"/>
                      <a:pt x="0" y="4362"/>
                    </a:cubicBez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4"/>
              <p:cNvSpPr/>
              <p:nvPr/>
            </p:nvSpPr>
            <p:spPr>
              <a:xfrm>
                <a:off x="3212100" y="2202750"/>
                <a:ext cx="61550" cy="186425"/>
              </a:xfrm>
              <a:custGeom>
                <a:rect b="b" l="l" r="r" t="t"/>
                <a:pathLst>
                  <a:path extrusionOk="0" fill="none" h="7457" w="2462">
                    <a:moveTo>
                      <a:pt x="2461" y="1"/>
                    </a:moveTo>
                    <a:cubicBezTo>
                      <a:pt x="1156" y="2312"/>
                      <a:pt x="336" y="4847"/>
                      <a:pt x="1" y="7457"/>
                    </a:cubicBez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4"/>
              <p:cNvSpPr/>
              <p:nvPr/>
            </p:nvSpPr>
            <p:spPr>
              <a:xfrm>
                <a:off x="3447900" y="2036875"/>
                <a:ext cx="281475" cy="100675"/>
              </a:xfrm>
              <a:custGeom>
                <a:rect b="b" l="l" r="r" t="t"/>
                <a:pathLst>
                  <a:path extrusionOk="0" fill="none" h="4027" w="11259">
                    <a:moveTo>
                      <a:pt x="0" y="0"/>
                    </a:moveTo>
                    <a:cubicBezTo>
                      <a:pt x="410" y="2349"/>
                      <a:pt x="2535" y="4026"/>
                      <a:pt x="4884" y="3877"/>
                    </a:cubicBezTo>
                    <a:cubicBezTo>
                      <a:pt x="10215" y="3877"/>
                      <a:pt x="11259" y="0"/>
                      <a:pt x="11259" y="0"/>
                    </a:cubicBezTo>
                  </a:path>
                </a:pathLst>
              </a:custGeom>
              <a:noFill/>
              <a:ln cap="flat" cmpd="sng" w="8400">
                <a:solidFill>
                  <a:schemeClr val="accent1"/>
                </a:solidFill>
                <a:prstDash val="solid"/>
                <a:miter lim="3727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4"/>
              <p:cNvSpPr/>
              <p:nvPr/>
            </p:nvSpPr>
            <p:spPr>
              <a:xfrm>
                <a:off x="4050900" y="951375"/>
                <a:ext cx="19600" cy="62175"/>
              </a:xfrm>
              <a:custGeom>
                <a:rect b="b" l="l" r="r" t="t"/>
                <a:pathLst>
                  <a:path extrusionOk="0" h="2487" w="784">
                    <a:moveTo>
                      <a:pt x="16" y="1"/>
                    </a:moveTo>
                    <a:cubicBezTo>
                      <a:pt x="0" y="1"/>
                      <a:pt x="0" y="64"/>
                      <a:pt x="0" y="64"/>
                    </a:cubicBezTo>
                    <a:lnTo>
                      <a:pt x="0" y="138"/>
                    </a:lnTo>
                    <a:lnTo>
                      <a:pt x="0" y="287"/>
                    </a:lnTo>
                    <a:lnTo>
                      <a:pt x="75" y="623"/>
                    </a:lnTo>
                    <a:cubicBezTo>
                      <a:pt x="112" y="847"/>
                      <a:pt x="187" y="1070"/>
                      <a:pt x="261" y="1257"/>
                    </a:cubicBezTo>
                    <a:cubicBezTo>
                      <a:pt x="299" y="1480"/>
                      <a:pt x="373" y="1667"/>
                      <a:pt x="485" y="1890"/>
                    </a:cubicBezTo>
                    <a:cubicBezTo>
                      <a:pt x="559" y="2077"/>
                      <a:pt x="671" y="2300"/>
                      <a:pt x="783" y="2487"/>
                    </a:cubicBezTo>
                    <a:cubicBezTo>
                      <a:pt x="709" y="2039"/>
                      <a:pt x="597" y="1629"/>
                      <a:pt x="485" y="1182"/>
                    </a:cubicBezTo>
                    <a:cubicBezTo>
                      <a:pt x="410" y="996"/>
                      <a:pt x="336" y="772"/>
                      <a:pt x="261" y="586"/>
                    </a:cubicBezTo>
                    <a:lnTo>
                      <a:pt x="112" y="287"/>
                    </a:lnTo>
                    <a:lnTo>
                      <a:pt x="38" y="138"/>
                    </a:lnTo>
                    <a:lnTo>
                      <a:pt x="38" y="64"/>
                    </a:lnTo>
                    <a:lnTo>
                      <a:pt x="38" y="26"/>
                    </a:lnTo>
                    <a:cubicBezTo>
                      <a:pt x="28" y="8"/>
                      <a:pt x="21" y="1"/>
                      <a:pt x="16" y="1"/>
                    </a:cubicBezTo>
                    <a:close/>
                  </a:path>
                </a:pathLst>
              </a:custGeom>
              <a:solidFill>
                <a:srgbClr val="EF97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17" name="Google Shape;1317;p44"/>
            <p:cNvCxnSpPr/>
            <p:nvPr/>
          </p:nvCxnSpPr>
          <p:spPr>
            <a:xfrm>
              <a:off x="6402150" y="4172225"/>
              <a:ext cx="1016100" cy="0"/>
            </a:xfrm>
            <a:prstGeom prst="straightConnector1">
              <a:avLst/>
            </a:prstGeom>
            <a:noFill/>
            <a:ln cap="flat" cmpd="sng" w="9525">
              <a:solidFill>
                <a:schemeClr val="dk1"/>
              </a:solidFill>
              <a:prstDash val="solid"/>
              <a:round/>
              <a:headEnd len="med" w="med" type="none"/>
              <a:tailEnd len="med" w="med" type="none"/>
            </a:ln>
          </p:spPr>
        </p:cxnSp>
      </p:grpSp>
      <p:sp>
        <p:nvSpPr>
          <p:cNvPr id="1318" name="Google Shape;1318;p44"/>
          <p:cNvSpPr/>
          <p:nvPr/>
        </p:nvSpPr>
        <p:spPr>
          <a:xfrm>
            <a:off x="1434125" y="3199400"/>
            <a:ext cx="6728400" cy="530400"/>
          </a:xfrm>
          <a:prstGeom prst="roundRect">
            <a:avLst>
              <a:gd fmla="val 50000"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2" name="Shape 1322"/>
        <p:cNvGrpSpPr/>
        <p:nvPr/>
      </p:nvGrpSpPr>
      <p:grpSpPr>
        <a:xfrm>
          <a:off x="0" y="0"/>
          <a:ext cx="0" cy="0"/>
          <a:chOff x="0" y="0"/>
          <a:chExt cx="0" cy="0"/>
        </a:xfrm>
      </p:grpSpPr>
      <p:grpSp>
        <p:nvGrpSpPr>
          <p:cNvPr id="1323" name="Google Shape;1323;p45"/>
          <p:cNvGrpSpPr/>
          <p:nvPr/>
        </p:nvGrpSpPr>
        <p:grpSpPr>
          <a:xfrm>
            <a:off x="2141723" y="408591"/>
            <a:ext cx="4718348" cy="980865"/>
            <a:chOff x="1168250" y="1500800"/>
            <a:chExt cx="6807600" cy="1415185"/>
          </a:xfrm>
        </p:grpSpPr>
        <p:sp>
          <p:nvSpPr>
            <p:cNvPr id="1324" name="Google Shape;1324;p45"/>
            <p:cNvSpPr/>
            <p:nvPr/>
          </p:nvSpPr>
          <p:spPr>
            <a:xfrm>
              <a:off x="1168250" y="1500800"/>
              <a:ext cx="6807600" cy="11307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1325" name="Google Shape;1325;p45"/>
            <p:cNvSpPr/>
            <p:nvPr/>
          </p:nvSpPr>
          <p:spPr>
            <a:xfrm flipH="1" rot="-10795061">
              <a:off x="4363205" y="2555385"/>
              <a:ext cx="417600" cy="3603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6" name="Google Shape;1326;p45"/>
          <p:cNvSpPr txBox="1"/>
          <p:nvPr/>
        </p:nvSpPr>
        <p:spPr>
          <a:xfrm>
            <a:off x="2524175" y="480050"/>
            <a:ext cx="38937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latin typeface="Barlow Semi Condensed"/>
                <a:ea typeface="Barlow Semi Condensed"/>
                <a:cs typeface="Barlow Semi Condensed"/>
                <a:sym typeface="Barlow Semi Condensed"/>
              </a:rPr>
              <a:t>Ensembling Models Together</a:t>
            </a:r>
            <a:endParaRPr b="1" sz="2500">
              <a:latin typeface="Barlow Semi Condensed"/>
              <a:ea typeface="Barlow Semi Condensed"/>
              <a:cs typeface="Barlow Semi Condensed"/>
              <a:sym typeface="Barlow Semi Condensed"/>
            </a:endParaRPr>
          </a:p>
        </p:txBody>
      </p:sp>
      <p:cxnSp>
        <p:nvCxnSpPr>
          <p:cNvPr id="1327" name="Google Shape;1327;p45"/>
          <p:cNvCxnSpPr>
            <a:endCxn id="1328" idx="2"/>
          </p:cNvCxnSpPr>
          <p:nvPr/>
        </p:nvCxnSpPr>
        <p:spPr>
          <a:xfrm flipH="1" rot="10800000">
            <a:off x="2745387" y="2871629"/>
            <a:ext cx="3516000" cy="2100"/>
          </a:xfrm>
          <a:prstGeom prst="straightConnector1">
            <a:avLst/>
          </a:prstGeom>
          <a:noFill/>
          <a:ln cap="flat" cmpd="sng" w="9525">
            <a:solidFill>
              <a:schemeClr val="dk2"/>
            </a:solidFill>
            <a:prstDash val="solid"/>
            <a:round/>
            <a:headEnd len="med" w="med" type="none"/>
            <a:tailEnd len="med" w="med" type="none"/>
          </a:ln>
        </p:spPr>
      </p:cxnSp>
      <p:grpSp>
        <p:nvGrpSpPr>
          <p:cNvPr id="1329" name="Google Shape;1329;p45"/>
          <p:cNvGrpSpPr/>
          <p:nvPr/>
        </p:nvGrpSpPr>
        <p:grpSpPr>
          <a:xfrm>
            <a:off x="1865234" y="2368651"/>
            <a:ext cx="5413528" cy="1005957"/>
            <a:chOff x="634175" y="2986275"/>
            <a:chExt cx="3147949" cy="591600"/>
          </a:xfrm>
        </p:grpSpPr>
        <p:sp>
          <p:nvSpPr>
            <p:cNvPr id="1328" name="Google Shape;1328;p45"/>
            <p:cNvSpPr/>
            <p:nvPr/>
          </p:nvSpPr>
          <p:spPr>
            <a:xfrm>
              <a:off x="3190524" y="2986275"/>
              <a:ext cx="591600" cy="591600"/>
            </a:xfrm>
            <a:prstGeom prst="ellipse">
              <a:avLst/>
            </a:prstGeom>
            <a:solidFill>
              <a:srgbClr val="A5B7C6"/>
            </a:solidFill>
            <a:ln cap="flat" cmpd="sng" w="19050">
              <a:solidFill>
                <a:srgbClr val="435D7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00C3B1"/>
                </a:solidFill>
                <a:latin typeface="Calibri"/>
                <a:ea typeface="Calibri"/>
                <a:cs typeface="Calibri"/>
                <a:sym typeface="Calibri"/>
              </a:endParaRPr>
            </a:p>
          </p:txBody>
        </p:sp>
        <p:sp>
          <p:nvSpPr>
            <p:cNvPr id="1330" name="Google Shape;1330;p45"/>
            <p:cNvSpPr/>
            <p:nvPr/>
          </p:nvSpPr>
          <p:spPr>
            <a:xfrm>
              <a:off x="634175" y="2986275"/>
              <a:ext cx="591600" cy="591600"/>
            </a:xfrm>
            <a:prstGeom prst="ellipse">
              <a:avLst/>
            </a:prstGeom>
            <a:solidFill>
              <a:srgbClr val="A5B7C6"/>
            </a:solidFill>
            <a:ln cap="flat" cmpd="sng" w="19050">
              <a:solidFill>
                <a:srgbClr val="435D7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00C3B1"/>
                </a:solidFill>
                <a:latin typeface="Calibri"/>
                <a:ea typeface="Calibri"/>
                <a:cs typeface="Calibri"/>
                <a:sym typeface="Calibri"/>
              </a:endParaRPr>
            </a:p>
          </p:txBody>
        </p:sp>
      </p:grpSp>
      <p:sp>
        <p:nvSpPr>
          <p:cNvPr id="1331" name="Google Shape;1331;p45"/>
          <p:cNvSpPr txBox="1"/>
          <p:nvPr/>
        </p:nvSpPr>
        <p:spPr>
          <a:xfrm>
            <a:off x="1820975" y="2487300"/>
            <a:ext cx="1183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partan"/>
              <a:ea typeface="Spartan"/>
              <a:cs typeface="Spartan"/>
              <a:sym typeface="Spartan"/>
            </a:endParaRPr>
          </a:p>
          <a:p>
            <a:pPr indent="0" lvl="0" marL="0" rtl="0" algn="l">
              <a:spcBef>
                <a:spcPts val="0"/>
              </a:spcBef>
              <a:spcAft>
                <a:spcPts val="0"/>
              </a:spcAft>
              <a:buNone/>
            </a:pPr>
            <a:r>
              <a:rPr lang="en">
                <a:latin typeface="Spartan"/>
                <a:ea typeface="Spartan"/>
                <a:cs typeface="Spartan"/>
                <a:sym typeface="Spartan"/>
              </a:rPr>
              <a:t>KNN.CV</a:t>
            </a:r>
            <a:endParaRPr>
              <a:latin typeface="Spartan"/>
              <a:ea typeface="Spartan"/>
              <a:cs typeface="Spartan"/>
              <a:sym typeface="Spartan"/>
            </a:endParaRPr>
          </a:p>
        </p:txBody>
      </p:sp>
      <p:sp>
        <p:nvSpPr>
          <p:cNvPr id="1332" name="Google Shape;1332;p45"/>
          <p:cNvSpPr txBox="1"/>
          <p:nvPr/>
        </p:nvSpPr>
        <p:spPr>
          <a:xfrm>
            <a:off x="6373625" y="2563825"/>
            <a:ext cx="76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partan"/>
                <a:ea typeface="Spartan"/>
                <a:cs typeface="Spartan"/>
                <a:sym typeface="Spartan"/>
              </a:rPr>
              <a:t>Naive</a:t>
            </a:r>
            <a:endParaRPr>
              <a:latin typeface="Spartan"/>
              <a:ea typeface="Spartan"/>
              <a:cs typeface="Spartan"/>
              <a:sym typeface="Spartan"/>
            </a:endParaRPr>
          </a:p>
          <a:p>
            <a:pPr indent="0" lvl="0" marL="0" rtl="0" algn="l">
              <a:spcBef>
                <a:spcPts val="0"/>
              </a:spcBef>
              <a:spcAft>
                <a:spcPts val="0"/>
              </a:spcAft>
              <a:buNone/>
            </a:pPr>
            <a:r>
              <a:rPr lang="en">
                <a:latin typeface="Spartan"/>
                <a:ea typeface="Spartan"/>
                <a:cs typeface="Spartan"/>
                <a:sym typeface="Spartan"/>
              </a:rPr>
              <a:t>Bayes</a:t>
            </a:r>
            <a:endParaRPr>
              <a:latin typeface="Spartan"/>
              <a:ea typeface="Spartan"/>
              <a:cs typeface="Spartan"/>
              <a:sym typeface="Spartan"/>
            </a:endParaRPr>
          </a:p>
        </p:txBody>
      </p:sp>
      <p:sp>
        <p:nvSpPr>
          <p:cNvPr id="1333" name="Google Shape;1333;p45"/>
          <p:cNvSpPr/>
          <p:nvPr/>
        </p:nvSpPr>
        <p:spPr>
          <a:xfrm>
            <a:off x="3962384" y="2368676"/>
            <a:ext cx="1017300" cy="1005900"/>
          </a:xfrm>
          <a:prstGeom prst="ellipse">
            <a:avLst/>
          </a:prstGeom>
          <a:solidFill>
            <a:srgbClr val="A5B7C6"/>
          </a:solidFill>
          <a:ln cap="flat" cmpd="sng" w="19050">
            <a:solidFill>
              <a:srgbClr val="435D7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00C3B1"/>
              </a:solidFill>
              <a:latin typeface="Calibri"/>
              <a:ea typeface="Calibri"/>
              <a:cs typeface="Calibri"/>
              <a:sym typeface="Calibri"/>
            </a:endParaRPr>
          </a:p>
        </p:txBody>
      </p:sp>
      <p:sp>
        <p:nvSpPr>
          <p:cNvPr id="1334" name="Google Shape;1334;p45"/>
          <p:cNvSpPr txBox="1"/>
          <p:nvPr/>
        </p:nvSpPr>
        <p:spPr>
          <a:xfrm>
            <a:off x="3989975" y="2563825"/>
            <a:ext cx="962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Barlow Semi Condensed"/>
                <a:ea typeface="Barlow Semi Condensed"/>
                <a:cs typeface="Barlow Semi Condensed"/>
                <a:sym typeface="Barlow Semi Condensed"/>
              </a:rPr>
              <a:t>Majority</a:t>
            </a:r>
            <a:endParaRPr>
              <a:latin typeface="Barlow Semi Condensed"/>
              <a:ea typeface="Barlow Semi Condensed"/>
              <a:cs typeface="Barlow Semi Condensed"/>
              <a:sym typeface="Barlow Semi Condensed"/>
            </a:endParaRPr>
          </a:p>
          <a:p>
            <a:pPr indent="0" lvl="0" marL="0" rtl="0" algn="ctr">
              <a:spcBef>
                <a:spcPts val="0"/>
              </a:spcBef>
              <a:spcAft>
                <a:spcPts val="0"/>
              </a:spcAft>
              <a:buNone/>
            </a:pPr>
            <a:r>
              <a:rPr lang="en">
                <a:latin typeface="Barlow Semi Condensed"/>
                <a:ea typeface="Barlow Semi Condensed"/>
                <a:cs typeface="Barlow Semi Condensed"/>
                <a:sym typeface="Barlow Semi Condensed"/>
              </a:rPr>
              <a:t>Vote</a:t>
            </a:r>
            <a:endParaRPr>
              <a:latin typeface="Barlow Semi Condensed"/>
              <a:ea typeface="Barlow Semi Condensed"/>
              <a:cs typeface="Barlow Semi Condensed"/>
              <a:sym typeface="Barlow Semi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8" name="Shape 1338"/>
        <p:cNvGrpSpPr/>
        <p:nvPr/>
      </p:nvGrpSpPr>
      <p:grpSpPr>
        <a:xfrm>
          <a:off x="0" y="0"/>
          <a:ext cx="0" cy="0"/>
          <a:chOff x="0" y="0"/>
          <a:chExt cx="0" cy="0"/>
        </a:xfrm>
      </p:grpSpPr>
      <p:grpSp>
        <p:nvGrpSpPr>
          <p:cNvPr id="1339" name="Google Shape;1339;p46"/>
          <p:cNvGrpSpPr/>
          <p:nvPr/>
        </p:nvGrpSpPr>
        <p:grpSpPr>
          <a:xfrm>
            <a:off x="2326100" y="540000"/>
            <a:ext cx="4491900" cy="915507"/>
            <a:chOff x="2326100" y="540000"/>
            <a:chExt cx="4491900" cy="915507"/>
          </a:xfrm>
        </p:grpSpPr>
        <p:sp>
          <p:nvSpPr>
            <p:cNvPr id="1340" name="Google Shape;1340;p46"/>
            <p:cNvSpPr/>
            <p:nvPr/>
          </p:nvSpPr>
          <p:spPr>
            <a:xfrm>
              <a:off x="2326100" y="540000"/>
              <a:ext cx="4491900" cy="744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1341" name="Google Shape;1341;p46"/>
            <p:cNvSpPr/>
            <p:nvPr/>
          </p:nvSpPr>
          <p:spPr>
            <a:xfrm rot="3597242">
              <a:off x="4457341" y="1119052"/>
              <a:ext cx="311567" cy="268811"/>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2" name="Google Shape;1342;p46"/>
          <p:cNvSpPr txBox="1"/>
          <p:nvPr>
            <p:ph type="title"/>
          </p:nvPr>
        </p:nvSpPr>
        <p:spPr>
          <a:xfrm>
            <a:off x="2330850" y="657050"/>
            <a:ext cx="4480500" cy="52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PROCESSING STREAMLINE</a:t>
            </a:r>
            <a:endParaRPr sz="2300"/>
          </a:p>
        </p:txBody>
      </p:sp>
      <p:sp>
        <p:nvSpPr>
          <p:cNvPr id="1343" name="Google Shape;1343;p46"/>
          <p:cNvSpPr/>
          <p:nvPr/>
        </p:nvSpPr>
        <p:spPr>
          <a:xfrm>
            <a:off x="1847984" y="2890459"/>
            <a:ext cx="5496323" cy="151634"/>
          </a:xfrm>
          <a:custGeom>
            <a:rect b="b" l="l" r="r" t="t"/>
            <a:pathLst>
              <a:path extrusionOk="0" h="7872" w="285338">
                <a:moveTo>
                  <a:pt x="3918" y="1"/>
                </a:moveTo>
                <a:cubicBezTo>
                  <a:pt x="1753" y="1"/>
                  <a:pt x="0" y="1754"/>
                  <a:pt x="0" y="3919"/>
                </a:cubicBezTo>
                <a:lnTo>
                  <a:pt x="0" y="3953"/>
                </a:lnTo>
                <a:cubicBezTo>
                  <a:pt x="0" y="6118"/>
                  <a:pt x="1753" y="7871"/>
                  <a:pt x="3918" y="7871"/>
                </a:cubicBezTo>
                <a:lnTo>
                  <a:pt x="281419" y="7871"/>
                </a:lnTo>
                <a:cubicBezTo>
                  <a:pt x="283585" y="7871"/>
                  <a:pt x="285338" y="6118"/>
                  <a:pt x="285338" y="3953"/>
                </a:cubicBezTo>
                <a:lnTo>
                  <a:pt x="285338" y="3919"/>
                </a:lnTo>
                <a:cubicBezTo>
                  <a:pt x="285338" y="1754"/>
                  <a:pt x="283585" y="1"/>
                  <a:pt x="2814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6"/>
          <p:cNvSpPr txBox="1"/>
          <p:nvPr/>
        </p:nvSpPr>
        <p:spPr>
          <a:xfrm>
            <a:off x="3360800" y="1706775"/>
            <a:ext cx="2422500" cy="29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artan"/>
                <a:ea typeface="Spartan"/>
                <a:cs typeface="Spartan"/>
                <a:sym typeface="Spartan"/>
              </a:rPr>
              <a:t>Hypothesis Tests</a:t>
            </a:r>
            <a:endParaRPr b="1" sz="1800">
              <a:solidFill>
                <a:schemeClr val="dk1"/>
              </a:solidFill>
              <a:latin typeface="Spartan"/>
              <a:ea typeface="Spartan"/>
              <a:cs typeface="Spartan"/>
              <a:sym typeface="Spartan"/>
            </a:endParaRPr>
          </a:p>
        </p:txBody>
      </p:sp>
      <p:sp>
        <p:nvSpPr>
          <p:cNvPr id="1345" name="Google Shape;1345;p46"/>
          <p:cNvSpPr txBox="1"/>
          <p:nvPr/>
        </p:nvSpPr>
        <p:spPr>
          <a:xfrm>
            <a:off x="3801200" y="2040850"/>
            <a:ext cx="1718700" cy="42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Determine significant factors</a:t>
            </a:r>
            <a:endParaRPr>
              <a:solidFill>
                <a:schemeClr val="dk1"/>
              </a:solidFill>
              <a:latin typeface="Barlow Semi Condensed"/>
              <a:ea typeface="Barlow Semi Condensed"/>
              <a:cs typeface="Barlow Semi Condensed"/>
              <a:sym typeface="Barlow Semi Condensed"/>
            </a:endParaRPr>
          </a:p>
        </p:txBody>
      </p:sp>
      <p:sp>
        <p:nvSpPr>
          <p:cNvPr id="1346" name="Google Shape;1346;p46"/>
          <p:cNvSpPr txBox="1"/>
          <p:nvPr/>
        </p:nvSpPr>
        <p:spPr>
          <a:xfrm>
            <a:off x="2121000" y="3490100"/>
            <a:ext cx="2068500" cy="29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artan"/>
                <a:ea typeface="Spartan"/>
                <a:cs typeface="Spartan"/>
                <a:sym typeface="Spartan"/>
              </a:rPr>
              <a:t>Split Data</a:t>
            </a:r>
            <a:endParaRPr b="1" sz="1800">
              <a:solidFill>
                <a:schemeClr val="dk1"/>
              </a:solidFill>
              <a:latin typeface="Spartan"/>
              <a:ea typeface="Spartan"/>
              <a:cs typeface="Spartan"/>
              <a:sym typeface="Spartan"/>
            </a:endParaRPr>
          </a:p>
        </p:txBody>
      </p:sp>
      <p:sp>
        <p:nvSpPr>
          <p:cNvPr id="1347" name="Google Shape;1347;p46"/>
          <p:cNvSpPr txBox="1"/>
          <p:nvPr/>
        </p:nvSpPr>
        <p:spPr>
          <a:xfrm>
            <a:off x="2295759" y="3916463"/>
            <a:ext cx="1719000" cy="42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Testing between people who stayed and people who left</a:t>
            </a:r>
            <a:endParaRPr>
              <a:solidFill>
                <a:schemeClr val="dk1"/>
              </a:solidFill>
              <a:latin typeface="Barlow Semi Condensed"/>
              <a:ea typeface="Barlow Semi Condensed"/>
              <a:cs typeface="Barlow Semi Condensed"/>
              <a:sym typeface="Barlow Semi Condensed"/>
            </a:endParaRPr>
          </a:p>
        </p:txBody>
      </p:sp>
      <p:sp>
        <p:nvSpPr>
          <p:cNvPr id="1348" name="Google Shape;1348;p46"/>
          <p:cNvSpPr/>
          <p:nvPr/>
        </p:nvSpPr>
        <p:spPr>
          <a:xfrm>
            <a:off x="5729500" y="2632163"/>
            <a:ext cx="649200" cy="649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6"/>
          <p:cNvSpPr/>
          <p:nvPr/>
        </p:nvSpPr>
        <p:spPr>
          <a:xfrm>
            <a:off x="4189488" y="2651175"/>
            <a:ext cx="649200" cy="649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6"/>
          <p:cNvSpPr/>
          <p:nvPr/>
        </p:nvSpPr>
        <p:spPr>
          <a:xfrm>
            <a:off x="2830638" y="2632213"/>
            <a:ext cx="649200" cy="649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6"/>
          <p:cNvSpPr txBox="1"/>
          <p:nvPr/>
        </p:nvSpPr>
        <p:spPr>
          <a:xfrm>
            <a:off x="334050" y="1706775"/>
            <a:ext cx="2931300" cy="29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artan"/>
                <a:ea typeface="Spartan"/>
                <a:cs typeface="Spartan"/>
                <a:sym typeface="Spartan"/>
              </a:rPr>
              <a:t>Preparing Data</a:t>
            </a:r>
            <a:endParaRPr b="1" sz="1800">
              <a:solidFill>
                <a:schemeClr val="dk1"/>
              </a:solidFill>
              <a:latin typeface="Spartan"/>
              <a:ea typeface="Spartan"/>
              <a:cs typeface="Spartan"/>
              <a:sym typeface="Spartan"/>
            </a:endParaRPr>
          </a:p>
        </p:txBody>
      </p:sp>
      <p:sp>
        <p:nvSpPr>
          <p:cNvPr id="1352" name="Google Shape;1352;p46"/>
          <p:cNvSpPr/>
          <p:nvPr/>
        </p:nvSpPr>
        <p:spPr>
          <a:xfrm>
            <a:off x="1411425" y="2630963"/>
            <a:ext cx="651600" cy="65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6"/>
          <p:cNvSpPr txBox="1"/>
          <p:nvPr/>
        </p:nvSpPr>
        <p:spPr>
          <a:xfrm>
            <a:off x="880025" y="2025450"/>
            <a:ext cx="1719000" cy="41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Preprocessing data before our analysis</a:t>
            </a:r>
            <a:endParaRPr>
              <a:solidFill>
                <a:schemeClr val="dk1"/>
              </a:solidFill>
              <a:latin typeface="Barlow Semi Condensed"/>
              <a:ea typeface="Barlow Semi Condensed"/>
              <a:cs typeface="Barlow Semi Condensed"/>
              <a:sym typeface="Barlow Semi Condensed"/>
            </a:endParaRPr>
          </a:p>
        </p:txBody>
      </p:sp>
      <p:sp>
        <p:nvSpPr>
          <p:cNvPr id="1354" name="Google Shape;1354;p46"/>
          <p:cNvSpPr txBox="1"/>
          <p:nvPr/>
        </p:nvSpPr>
        <p:spPr>
          <a:xfrm>
            <a:off x="5194600" y="3471100"/>
            <a:ext cx="1885500" cy="29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artan"/>
                <a:ea typeface="Spartan"/>
                <a:cs typeface="Spartan"/>
                <a:sym typeface="Spartan"/>
              </a:rPr>
              <a:t>Fit The Model</a:t>
            </a:r>
            <a:endParaRPr b="1" sz="1800">
              <a:solidFill>
                <a:schemeClr val="dk1"/>
              </a:solidFill>
              <a:latin typeface="Spartan"/>
              <a:ea typeface="Spartan"/>
              <a:cs typeface="Spartan"/>
              <a:sym typeface="Spartan"/>
            </a:endParaRPr>
          </a:p>
        </p:txBody>
      </p:sp>
      <p:sp>
        <p:nvSpPr>
          <p:cNvPr id="1355" name="Google Shape;1355;p46"/>
          <p:cNvSpPr txBox="1"/>
          <p:nvPr/>
        </p:nvSpPr>
        <p:spPr>
          <a:xfrm>
            <a:off x="5194602" y="3916363"/>
            <a:ext cx="1719000" cy="42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Select the model and tune the hyperparameters</a:t>
            </a:r>
            <a:endParaRPr>
              <a:solidFill>
                <a:schemeClr val="dk1"/>
              </a:solidFill>
              <a:latin typeface="Barlow Semi Condensed"/>
              <a:ea typeface="Barlow Semi Condensed"/>
              <a:cs typeface="Barlow Semi Condensed"/>
              <a:sym typeface="Barlow Semi Condensed"/>
            </a:endParaRPr>
          </a:p>
        </p:txBody>
      </p:sp>
      <p:sp>
        <p:nvSpPr>
          <p:cNvPr id="1356" name="Google Shape;1356;p46"/>
          <p:cNvSpPr/>
          <p:nvPr/>
        </p:nvSpPr>
        <p:spPr>
          <a:xfrm>
            <a:off x="7079975" y="2641675"/>
            <a:ext cx="649200" cy="649200"/>
          </a:xfrm>
          <a:prstGeom prst="ellipse">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6"/>
          <p:cNvSpPr txBox="1"/>
          <p:nvPr/>
        </p:nvSpPr>
        <p:spPr>
          <a:xfrm>
            <a:off x="6019450" y="1706775"/>
            <a:ext cx="2422500" cy="29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artan"/>
                <a:ea typeface="Spartan"/>
                <a:cs typeface="Spartan"/>
                <a:sym typeface="Spartan"/>
              </a:rPr>
              <a:t>Predict Outcome</a:t>
            </a:r>
            <a:endParaRPr b="1" sz="1800">
              <a:solidFill>
                <a:schemeClr val="dk1"/>
              </a:solidFill>
              <a:latin typeface="Spartan"/>
              <a:ea typeface="Spartan"/>
              <a:cs typeface="Spartan"/>
              <a:sym typeface="Spartan"/>
            </a:endParaRPr>
          </a:p>
        </p:txBody>
      </p:sp>
      <p:sp>
        <p:nvSpPr>
          <p:cNvPr id="1358" name="Google Shape;1358;p46"/>
          <p:cNvSpPr txBox="1"/>
          <p:nvPr/>
        </p:nvSpPr>
        <p:spPr>
          <a:xfrm>
            <a:off x="6545063" y="2109125"/>
            <a:ext cx="1719000" cy="42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Use trained model to predict outcome of new attrition</a:t>
            </a:r>
            <a:endParaRPr>
              <a:solidFill>
                <a:schemeClr val="dk1"/>
              </a:solidFill>
              <a:latin typeface="Barlow Semi Condensed"/>
              <a:ea typeface="Barlow Semi Condensed"/>
              <a:cs typeface="Barlow Semi Condensed"/>
              <a:sym typeface="Barlow Semi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grpSp>
        <p:nvGrpSpPr>
          <p:cNvPr id="763" name="Google Shape;763;p29"/>
          <p:cNvGrpSpPr/>
          <p:nvPr/>
        </p:nvGrpSpPr>
        <p:grpSpPr>
          <a:xfrm>
            <a:off x="1833450" y="540000"/>
            <a:ext cx="5477100" cy="915507"/>
            <a:chOff x="1833450" y="540000"/>
            <a:chExt cx="5477100" cy="915507"/>
          </a:xfrm>
        </p:grpSpPr>
        <p:sp>
          <p:nvSpPr>
            <p:cNvPr id="764" name="Google Shape;764;p29"/>
            <p:cNvSpPr/>
            <p:nvPr/>
          </p:nvSpPr>
          <p:spPr>
            <a:xfrm>
              <a:off x="1833450" y="540000"/>
              <a:ext cx="5477100" cy="744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765" name="Google Shape;765;p29"/>
            <p:cNvSpPr/>
            <p:nvPr/>
          </p:nvSpPr>
          <p:spPr>
            <a:xfrm rot="3597242">
              <a:off x="4457341" y="1119052"/>
              <a:ext cx="311567" cy="268811"/>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6" name="Google Shape;766;p29"/>
          <p:cNvSpPr txBox="1"/>
          <p:nvPr>
            <p:ph idx="1" type="subTitle"/>
          </p:nvPr>
        </p:nvSpPr>
        <p:spPr>
          <a:xfrm>
            <a:off x="2059525" y="1896613"/>
            <a:ext cx="2359200" cy="310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INTRODUCTION</a:t>
            </a:r>
            <a:endParaRPr/>
          </a:p>
        </p:txBody>
      </p:sp>
      <p:sp>
        <p:nvSpPr>
          <p:cNvPr id="767" name="Google Shape;767;p29"/>
          <p:cNvSpPr txBox="1"/>
          <p:nvPr>
            <p:ph idx="2" type="subTitle"/>
          </p:nvPr>
        </p:nvSpPr>
        <p:spPr>
          <a:xfrm>
            <a:off x="1417825" y="2268613"/>
            <a:ext cx="3000900" cy="915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600"/>
              <a:t>Identify the Problem</a:t>
            </a:r>
            <a:endParaRPr sz="1600"/>
          </a:p>
        </p:txBody>
      </p:sp>
      <p:sp>
        <p:nvSpPr>
          <p:cNvPr id="768" name="Google Shape;768;p29"/>
          <p:cNvSpPr txBox="1"/>
          <p:nvPr>
            <p:ph idx="3" type="subTitle"/>
          </p:nvPr>
        </p:nvSpPr>
        <p:spPr>
          <a:xfrm>
            <a:off x="2059525" y="3345200"/>
            <a:ext cx="2359200" cy="310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INTERESTING FINDINGS</a:t>
            </a:r>
            <a:endParaRPr/>
          </a:p>
        </p:txBody>
      </p:sp>
      <p:sp>
        <p:nvSpPr>
          <p:cNvPr id="769" name="Google Shape;769;p29"/>
          <p:cNvSpPr txBox="1"/>
          <p:nvPr>
            <p:ph idx="4" type="subTitle"/>
          </p:nvPr>
        </p:nvSpPr>
        <p:spPr>
          <a:xfrm>
            <a:off x="2059525" y="3997325"/>
            <a:ext cx="2359200" cy="704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Exploratory</a:t>
            </a:r>
            <a:r>
              <a:rPr lang="en"/>
              <a:t> Data Analysis</a:t>
            </a:r>
            <a:endParaRPr/>
          </a:p>
        </p:txBody>
      </p:sp>
      <p:sp>
        <p:nvSpPr>
          <p:cNvPr id="770" name="Google Shape;770;p29"/>
          <p:cNvSpPr txBox="1"/>
          <p:nvPr>
            <p:ph idx="5" type="subTitle"/>
          </p:nvPr>
        </p:nvSpPr>
        <p:spPr>
          <a:xfrm>
            <a:off x="4743075" y="1896638"/>
            <a:ext cx="2359200" cy="6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PEOPLE LEAVE?</a:t>
            </a:r>
            <a:endParaRPr/>
          </a:p>
        </p:txBody>
      </p:sp>
      <p:sp>
        <p:nvSpPr>
          <p:cNvPr id="771" name="Google Shape;771;p29"/>
          <p:cNvSpPr txBox="1"/>
          <p:nvPr>
            <p:ph idx="6" type="subTitle"/>
          </p:nvPr>
        </p:nvSpPr>
        <p:spPr>
          <a:xfrm>
            <a:off x="4743075" y="2516550"/>
            <a:ext cx="2359200" cy="7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Three Factors Lead to Attrition</a:t>
            </a:r>
            <a:endParaRPr/>
          </a:p>
        </p:txBody>
      </p:sp>
      <p:sp>
        <p:nvSpPr>
          <p:cNvPr id="772" name="Google Shape;772;p29"/>
          <p:cNvSpPr txBox="1"/>
          <p:nvPr>
            <p:ph idx="7" type="subTitle"/>
          </p:nvPr>
        </p:nvSpPr>
        <p:spPr>
          <a:xfrm>
            <a:off x="4743075" y="3347300"/>
            <a:ext cx="2854800" cy="30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a:t>
            </a:r>
            <a:endParaRPr/>
          </a:p>
        </p:txBody>
      </p:sp>
      <p:sp>
        <p:nvSpPr>
          <p:cNvPr id="773" name="Google Shape;773;p29"/>
          <p:cNvSpPr txBox="1"/>
          <p:nvPr>
            <p:ph idx="8" type="subTitle"/>
          </p:nvPr>
        </p:nvSpPr>
        <p:spPr>
          <a:xfrm>
            <a:off x="4743075" y="3656125"/>
            <a:ext cx="2359200" cy="7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Provide Solutions and Recommendation</a:t>
            </a:r>
            <a:endParaRPr sz="1500"/>
          </a:p>
        </p:txBody>
      </p:sp>
      <p:sp>
        <p:nvSpPr>
          <p:cNvPr id="774" name="Google Shape;774;p29"/>
          <p:cNvSpPr txBox="1"/>
          <p:nvPr>
            <p:ph type="title"/>
          </p:nvPr>
        </p:nvSpPr>
        <p:spPr>
          <a:xfrm>
            <a:off x="2095375" y="649224"/>
            <a:ext cx="4951200" cy="53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775" name="Google Shape;775;p29"/>
          <p:cNvSpPr txBox="1"/>
          <p:nvPr>
            <p:ph idx="13" type="title"/>
          </p:nvPr>
        </p:nvSpPr>
        <p:spPr>
          <a:xfrm>
            <a:off x="2059525" y="1503325"/>
            <a:ext cx="2359200" cy="393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776" name="Google Shape;776;p29"/>
          <p:cNvSpPr txBox="1"/>
          <p:nvPr>
            <p:ph idx="14" type="title"/>
          </p:nvPr>
        </p:nvSpPr>
        <p:spPr>
          <a:xfrm>
            <a:off x="2059525" y="2951900"/>
            <a:ext cx="2359200" cy="393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777" name="Google Shape;777;p29"/>
          <p:cNvSpPr txBox="1"/>
          <p:nvPr>
            <p:ph idx="15" type="title"/>
          </p:nvPr>
        </p:nvSpPr>
        <p:spPr>
          <a:xfrm>
            <a:off x="4743075" y="2951900"/>
            <a:ext cx="2359200" cy="3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778" name="Google Shape;778;p29"/>
          <p:cNvSpPr txBox="1"/>
          <p:nvPr>
            <p:ph idx="9" type="title"/>
          </p:nvPr>
        </p:nvSpPr>
        <p:spPr>
          <a:xfrm>
            <a:off x="4743075" y="1503325"/>
            <a:ext cx="2359200" cy="3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2" name="Shape 1362"/>
        <p:cNvGrpSpPr/>
        <p:nvPr/>
      </p:nvGrpSpPr>
      <p:grpSpPr>
        <a:xfrm>
          <a:off x="0" y="0"/>
          <a:ext cx="0" cy="0"/>
          <a:chOff x="0" y="0"/>
          <a:chExt cx="0" cy="0"/>
        </a:xfrm>
      </p:grpSpPr>
      <p:sp>
        <p:nvSpPr>
          <p:cNvPr id="1363" name="Google Shape;1363;p47"/>
          <p:cNvSpPr/>
          <p:nvPr/>
        </p:nvSpPr>
        <p:spPr>
          <a:xfrm>
            <a:off x="4822225" y="793275"/>
            <a:ext cx="4321800" cy="4350300"/>
          </a:xfrm>
          <a:prstGeom prst="roundRect">
            <a:avLst>
              <a:gd fmla="val 26112"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4" name="Google Shape;1364;p47"/>
          <p:cNvGrpSpPr/>
          <p:nvPr/>
        </p:nvGrpSpPr>
        <p:grpSpPr>
          <a:xfrm>
            <a:off x="764781" y="81002"/>
            <a:ext cx="7614440" cy="648706"/>
            <a:chOff x="3249741" y="904225"/>
            <a:chExt cx="5174259" cy="1876500"/>
          </a:xfrm>
        </p:grpSpPr>
        <p:sp>
          <p:nvSpPr>
            <p:cNvPr id="1365" name="Google Shape;1365;p47"/>
            <p:cNvSpPr/>
            <p:nvPr/>
          </p:nvSpPr>
          <p:spPr>
            <a:xfrm>
              <a:off x="3412200" y="904225"/>
              <a:ext cx="5011800" cy="18765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1366" name="Google Shape;1366;p47"/>
            <p:cNvSpPr/>
            <p:nvPr/>
          </p:nvSpPr>
          <p:spPr>
            <a:xfrm rot="10797530">
              <a:off x="3249741" y="1662426"/>
              <a:ext cx="417600" cy="3603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7" name="Google Shape;1367;p47"/>
          <p:cNvSpPr txBox="1"/>
          <p:nvPr>
            <p:ph idx="1" type="subTitle"/>
          </p:nvPr>
        </p:nvSpPr>
        <p:spPr>
          <a:xfrm>
            <a:off x="7129325" y="1632375"/>
            <a:ext cx="1958700" cy="2672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Looks like the more satisfied jobs are Sales Rep and Research Scientists</a:t>
            </a:r>
            <a:endParaRPr/>
          </a:p>
        </p:txBody>
      </p:sp>
      <p:grpSp>
        <p:nvGrpSpPr>
          <p:cNvPr id="1368" name="Google Shape;1368;p47"/>
          <p:cNvGrpSpPr/>
          <p:nvPr/>
        </p:nvGrpSpPr>
        <p:grpSpPr>
          <a:xfrm>
            <a:off x="-58425" y="2197206"/>
            <a:ext cx="1528655" cy="2914915"/>
            <a:chOff x="1577525" y="1912075"/>
            <a:chExt cx="1197912" cy="2260150"/>
          </a:xfrm>
        </p:grpSpPr>
        <p:grpSp>
          <p:nvGrpSpPr>
            <p:cNvPr id="1369" name="Google Shape;1369;p47"/>
            <p:cNvGrpSpPr/>
            <p:nvPr/>
          </p:nvGrpSpPr>
          <p:grpSpPr>
            <a:xfrm>
              <a:off x="1732676" y="1912075"/>
              <a:ext cx="1042761" cy="2255661"/>
              <a:chOff x="2584900" y="238775"/>
              <a:chExt cx="2402675" cy="5197375"/>
            </a:xfrm>
          </p:grpSpPr>
          <p:sp>
            <p:nvSpPr>
              <p:cNvPr id="1370" name="Google Shape;1370;p47"/>
              <p:cNvSpPr/>
              <p:nvPr/>
            </p:nvSpPr>
            <p:spPr>
              <a:xfrm>
                <a:off x="4224750" y="238775"/>
                <a:ext cx="354275" cy="427150"/>
              </a:xfrm>
              <a:custGeom>
                <a:rect b="b" l="l" r="r" t="t"/>
                <a:pathLst>
                  <a:path extrusionOk="0" h="17086" w="14171">
                    <a:moveTo>
                      <a:pt x="11286" y="0"/>
                    </a:moveTo>
                    <a:cubicBezTo>
                      <a:pt x="10587" y="0"/>
                      <a:pt x="7835" y="3371"/>
                      <a:pt x="7264" y="3371"/>
                    </a:cubicBezTo>
                    <a:cubicBezTo>
                      <a:pt x="7257" y="3371"/>
                      <a:pt x="7250" y="3370"/>
                      <a:pt x="7244" y="3369"/>
                    </a:cubicBezTo>
                    <a:cubicBezTo>
                      <a:pt x="6746" y="3279"/>
                      <a:pt x="8557" y="744"/>
                      <a:pt x="7968" y="562"/>
                    </a:cubicBezTo>
                    <a:cubicBezTo>
                      <a:pt x="7960" y="560"/>
                      <a:pt x="7952" y="559"/>
                      <a:pt x="7943" y="559"/>
                    </a:cubicBezTo>
                    <a:cubicBezTo>
                      <a:pt x="7206" y="559"/>
                      <a:pt x="2102" y="7606"/>
                      <a:pt x="1" y="9707"/>
                    </a:cubicBezTo>
                    <a:lnTo>
                      <a:pt x="5569" y="17086"/>
                    </a:lnTo>
                    <a:cubicBezTo>
                      <a:pt x="9643" y="12106"/>
                      <a:pt x="14170" y="5270"/>
                      <a:pt x="13808" y="4863"/>
                    </a:cubicBezTo>
                    <a:cubicBezTo>
                      <a:pt x="13770" y="4829"/>
                      <a:pt x="13721" y="4814"/>
                      <a:pt x="13661" y="4814"/>
                    </a:cubicBezTo>
                    <a:cubicBezTo>
                      <a:pt x="13080" y="4814"/>
                      <a:pt x="11547" y="6313"/>
                      <a:pt x="10684" y="7217"/>
                    </a:cubicBezTo>
                    <a:cubicBezTo>
                      <a:pt x="12042" y="5497"/>
                      <a:pt x="13898" y="3369"/>
                      <a:pt x="13491" y="2962"/>
                    </a:cubicBezTo>
                    <a:cubicBezTo>
                      <a:pt x="13453" y="2914"/>
                      <a:pt x="13395" y="2892"/>
                      <a:pt x="13320" y="2892"/>
                    </a:cubicBezTo>
                    <a:cubicBezTo>
                      <a:pt x="12684" y="2892"/>
                      <a:pt x="10832" y="4498"/>
                      <a:pt x="9779" y="5633"/>
                    </a:cubicBezTo>
                    <a:cubicBezTo>
                      <a:pt x="10730" y="4365"/>
                      <a:pt x="13491" y="1287"/>
                      <a:pt x="13129" y="879"/>
                    </a:cubicBezTo>
                    <a:cubicBezTo>
                      <a:pt x="13094" y="838"/>
                      <a:pt x="13041" y="818"/>
                      <a:pt x="12975" y="818"/>
                    </a:cubicBezTo>
                    <a:cubicBezTo>
                      <a:pt x="12104" y="818"/>
                      <a:pt x="8783" y="4139"/>
                      <a:pt x="8783" y="4139"/>
                    </a:cubicBezTo>
                    <a:cubicBezTo>
                      <a:pt x="8783" y="4139"/>
                      <a:pt x="12088" y="472"/>
                      <a:pt x="11363" y="19"/>
                    </a:cubicBezTo>
                    <a:cubicBezTo>
                      <a:pt x="11341" y="6"/>
                      <a:pt x="11315" y="0"/>
                      <a:pt x="11286" y="0"/>
                    </a:cubicBez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7"/>
              <p:cNvSpPr/>
              <p:nvPr/>
            </p:nvSpPr>
            <p:spPr>
              <a:xfrm>
                <a:off x="3538950" y="387500"/>
                <a:ext cx="937075" cy="947275"/>
              </a:xfrm>
              <a:custGeom>
                <a:rect b="b" l="l" r="r" t="t"/>
                <a:pathLst>
                  <a:path extrusionOk="0" h="37891" w="37483">
                    <a:moveTo>
                      <a:pt x="30602" y="1"/>
                    </a:moveTo>
                    <a:cubicBezTo>
                      <a:pt x="21095" y="10684"/>
                      <a:pt x="10910" y="20688"/>
                      <a:pt x="0" y="29923"/>
                    </a:cubicBezTo>
                    <a:lnTo>
                      <a:pt x="10865" y="37891"/>
                    </a:lnTo>
                    <a:cubicBezTo>
                      <a:pt x="25939" y="22499"/>
                      <a:pt x="37483" y="4573"/>
                      <a:pt x="37483" y="4573"/>
                    </a:cubicBezTo>
                    <a:lnTo>
                      <a:pt x="30602" y="1"/>
                    </a:ln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7"/>
              <p:cNvSpPr/>
              <p:nvPr/>
            </p:nvSpPr>
            <p:spPr>
              <a:xfrm>
                <a:off x="3403125" y="1033725"/>
                <a:ext cx="527425" cy="509300"/>
              </a:xfrm>
              <a:custGeom>
                <a:rect b="b" l="l" r="r" t="t"/>
                <a:pathLst>
                  <a:path extrusionOk="0" h="20372" w="21097">
                    <a:moveTo>
                      <a:pt x="10005" y="0"/>
                    </a:moveTo>
                    <a:cubicBezTo>
                      <a:pt x="10005" y="0"/>
                      <a:pt x="3758" y="4572"/>
                      <a:pt x="1" y="9325"/>
                    </a:cubicBezTo>
                    <a:lnTo>
                      <a:pt x="11363" y="20371"/>
                    </a:lnTo>
                    <a:lnTo>
                      <a:pt x="21096" y="8918"/>
                    </a:lnTo>
                    <a:lnTo>
                      <a:pt x="100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7"/>
              <p:cNvSpPr/>
              <p:nvPr/>
            </p:nvSpPr>
            <p:spPr>
              <a:xfrm>
                <a:off x="3354475" y="3296025"/>
                <a:ext cx="552300" cy="2061650"/>
              </a:xfrm>
              <a:custGeom>
                <a:rect b="b" l="l" r="r" t="t"/>
                <a:pathLst>
                  <a:path extrusionOk="0" h="82466" w="22092">
                    <a:moveTo>
                      <a:pt x="0" y="1"/>
                    </a:moveTo>
                    <a:lnTo>
                      <a:pt x="3169" y="77365"/>
                    </a:lnTo>
                    <a:cubicBezTo>
                      <a:pt x="3169" y="77365"/>
                      <a:pt x="1766" y="81666"/>
                      <a:pt x="2400" y="82254"/>
                    </a:cubicBezTo>
                    <a:cubicBezTo>
                      <a:pt x="2553" y="82407"/>
                      <a:pt x="3779" y="82465"/>
                      <a:pt x="5552" y="82465"/>
                    </a:cubicBezTo>
                    <a:cubicBezTo>
                      <a:pt x="11123" y="82465"/>
                      <a:pt x="22091" y="81892"/>
                      <a:pt x="22091" y="81892"/>
                    </a:cubicBezTo>
                    <a:lnTo>
                      <a:pt x="15165" y="77501"/>
                    </a:lnTo>
                    <a:lnTo>
                      <a:pt x="21050" y="182"/>
                    </a:lnTo>
                    <a:lnTo>
                      <a:pt x="0" y="1"/>
                    </a:ln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7"/>
              <p:cNvSpPr/>
              <p:nvPr/>
            </p:nvSpPr>
            <p:spPr>
              <a:xfrm>
                <a:off x="3405400" y="5244850"/>
                <a:ext cx="595300" cy="191300"/>
              </a:xfrm>
              <a:custGeom>
                <a:rect b="b" l="l" r="r" t="t"/>
                <a:pathLst>
                  <a:path extrusionOk="0" h="7652" w="23812">
                    <a:moveTo>
                      <a:pt x="996" y="1"/>
                    </a:moveTo>
                    <a:lnTo>
                      <a:pt x="589" y="1449"/>
                    </a:lnTo>
                    <a:lnTo>
                      <a:pt x="3396" y="4256"/>
                    </a:lnTo>
                    <a:lnTo>
                      <a:pt x="0" y="4256"/>
                    </a:lnTo>
                    <a:lnTo>
                      <a:pt x="0" y="7606"/>
                    </a:lnTo>
                    <a:lnTo>
                      <a:pt x="7062" y="7606"/>
                    </a:lnTo>
                    <a:lnTo>
                      <a:pt x="7062" y="5207"/>
                    </a:lnTo>
                    <a:lnTo>
                      <a:pt x="8058" y="5207"/>
                    </a:lnTo>
                    <a:lnTo>
                      <a:pt x="11499" y="7606"/>
                    </a:lnTo>
                    <a:lnTo>
                      <a:pt x="22318" y="7651"/>
                    </a:lnTo>
                    <a:cubicBezTo>
                      <a:pt x="23404" y="7651"/>
                      <a:pt x="23812" y="6203"/>
                      <a:pt x="22906" y="5659"/>
                    </a:cubicBezTo>
                    <a:lnTo>
                      <a:pt x="14849" y="635"/>
                    </a:lnTo>
                    <a:lnTo>
                      <a:pt x="7470" y="4256"/>
                    </a:lnTo>
                    <a:lnTo>
                      <a:pt x="5342" y="4256"/>
                    </a:lnTo>
                    <a:lnTo>
                      <a:pt x="99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7"/>
              <p:cNvSpPr/>
              <p:nvPr/>
            </p:nvSpPr>
            <p:spPr>
              <a:xfrm>
                <a:off x="2727500" y="3290375"/>
                <a:ext cx="767325" cy="2067300"/>
              </a:xfrm>
              <a:custGeom>
                <a:rect b="b" l="l" r="r" t="t"/>
                <a:pathLst>
                  <a:path extrusionOk="0" h="82692" w="30693">
                    <a:moveTo>
                      <a:pt x="6474" y="0"/>
                    </a:moveTo>
                    <a:lnTo>
                      <a:pt x="1449" y="77591"/>
                    </a:lnTo>
                    <a:cubicBezTo>
                      <a:pt x="1449" y="77591"/>
                      <a:pt x="0" y="81892"/>
                      <a:pt x="589" y="82480"/>
                    </a:cubicBezTo>
                    <a:cubicBezTo>
                      <a:pt x="742" y="82633"/>
                      <a:pt x="1971" y="82691"/>
                      <a:pt x="3748" y="82691"/>
                    </a:cubicBezTo>
                    <a:cubicBezTo>
                      <a:pt x="9332" y="82691"/>
                      <a:pt x="20326" y="82118"/>
                      <a:pt x="20326" y="82118"/>
                    </a:cubicBezTo>
                    <a:lnTo>
                      <a:pt x="13355" y="77727"/>
                    </a:lnTo>
                    <a:lnTo>
                      <a:pt x="30693" y="0"/>
                    </a:ln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7"/>
              <p:cNvSpPr/>
              <p:nvPr/>
            </p:nvSpPr>
            <p:spPr>
              <a:xfrm>
                <a:off x="2735425" y="5244850"/>
                <a:ext cx="593050" cy="191300"/>
              </a:xfrm>
              <a:custGeom>
                <a:rect b="b" l="l" r="r" t="t"/>
                <a:pathLst>
                  <a:path extrusionOk="0" h="7652" w="23722">
                    <a:moveTo>
                      <a:pt x="906" y="1"/>
                    </a:moveTo>
                    <a:lnTo>
                      <a:pt x="498" y="1449"/>
                    </a:lnTo>
                    <a:lnTo>
                      <a:pt x="3350" y="4256"/>
                    </a:lnTo>
                    <a:lnTo>
                      <a:pt x="0" y="4256"/>
                    </a:lnTo>
                    <a:lnTo>
                      <a:pt x="0" y="7606"/>
                    </a:lnTo>
                    <a:lnTo>
                      <a:pt x="7017" y="7606"/>
                    </a:lnTo>
                    <a:lnTo>
                      <a:pt x="7017" y="5207"/>
                    </a:lnTo>
                    <a:lnTo>
                      <a:pt x="8013" y="5207"/>
                    </a:lnTo>
                    <a:lnTo>
                      <a:pt x="11453" y="7606"/>
                    </a:lnTo>
                    <a:lnTo>
                      <a:pt x="22273" y="7651"/>
                    </a:lnTo>
                    <a:cubicBezTo>
                      <a:pt x="23359" y="7651"/>
                      <a:pt x="23721" y="6203"/>
                      <a:pt x="22816" y="5659"/>
                    </a:cubicBezTo>
                    <a:lnTo>
                      <a:pt x="14758" y="635"/>
                    </a:lnTo>
                    <a:lnTo>
                      <a:pt x="7379" y="4256"/>
                    </a:lnTo>
                    <a:lnTo>
                      <a:pt x="5297" y="4256"/>
                    </a:lnTo>
                    <a:lnTo>
                      <a:pt x="9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7"/>
              <p:cNvSpPr/>
              <p:nvPr/>
            </p:nvSpPr>
            <p:spPr>
              <a:xfrm>
                <a:off x="2802200" y="2287675"/>
                <a:ext cx="1103450" cy="1198500"/>
              </a:xfrm>
              <a:custGeom>
                <a:rect b="b" l="l" r="r" t="t"/>
                <a:pathLst>
                  <a:path extrusionOk="0" h="47940" w="44138">
                    <a:moveTo>
                      <a:pt x="9507" y="0"/>
                    </a:moveTo>
                    <a:cubicBezTo>
                      <a:pt x="0" y="16750"/>
                      <a:pt x="0" y="47940"/>
                      <a:pt x="0" y="47940"/>
                    </a:cubicBezTo>
                    <a:lnTo>
                      <a:pt x="44137" y="47940"/>
                    </a:lnTo>
                    <a:cubicBezTo>
                      <a:pt x="44137" y="47940"/>
                      <a:pt x="43549" y="20552"/>
                      <a:pt x="38614" y="5115"/>
                    </a:cubicBezTo>
                    <a:lnTo>
                      <a:pt x="95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7"/>
              <p:cNvSpPr/>
              <p:nvPr/>
            </p:nvSpPr>
            <p:spPr>
              <a:xfrm>
                <a:off x="3408800" y="2325000"/>
                <a:ext cx="27175" cy="1161175"/>
              </a:xfrm>
              <a:custGeom>
                <a:rect b="b" l="l" r="r" t="t"/>
                <a:pathLst>
                  <a:path extrusionOk="0" fill="none" h="46447" w="1087">
                    <a:moveTo>
                      <a:pt x="0" y="1"/>
                    </a:moveTo>
                    <a:lnTo>
                      <a:pt x="1087" y="46447"/>
                    </a:lnTo>
                  </a:path>
                </a:pathLst>
              </a:custGeom>
              <a:noFill/>
              <a:ln cap="flat" cmpd="sng" w="10175">
                <a:solidFill>
                  <a:schemeClr val="accent5"/>
                </a:solidFill>
                <a:prstDash val="solid"/>
                <a:miter lim="4526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7"/>
              <p:cNvSpPr/>
              <p:nvPr/>
            </p:nvSpPr>
            <p:spPr>
              <a:xfrm>
                <a:off x="3408800" y="2374800"/>
                <a:ext cx="244475" cy="190150"/>
              </a:xfrm>
              <a:custGeom>
                <a:rect b="b" l="l" r="r" t="t"/>
                <a:pathLst>
                  <a:path extrusionOk="0" fill="none" h="7606" w="9779">
                    <a:moveTo>
                      <a:pt x="9778" y="1"/>
                    </a:moveTo>
                    <a:cubicBezTo>
                      <a:pt x="9778" y="1"/>
                      <a:pt x="7515" y="5659"/>
                      <a:pt x="0" y="7606"/>
                    </a:cubicBezTo>
                  </a:path>
                </a:pathLst>
              </a:custGeom>
              <a:noFill/>
              <a:ln cap="flat" cmpd="sng" w="10175">
                <a:solidFill>
                  <a:schemeClr val="accent5"/>
                </a:solidFill>
                <a:prstDash val="solid"/>
                <a:miter lim="4526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7"/>
              <p:cNvSpPr/>
              <p:nvPr/>
            </p:nvSpPr>
            <p:spPr>
              <a:xfrm>
                <a:off x="4568800" y="1880250"/>
                <a:ext cx="418775" cy="246025"/>
              </a:xfrm>
              <a:custGeom>
                <a:rect b="b" l="l" r="r" t="t"/>
                <a:pathLst>
                  <a:path extrusionOk="0" h="9841" w="16751">
                    <a:moveTo>
                      <a:pt x="2400" y="0"/>
                    </a:moveTo>
                    <a:lnTo>
                      <a:pt x="1" y="8103"/>
                    </a:lnTo>
                    <a:cubicBezTo>
                      <a:pt x="5148" y="9016"/>
                      <a:pt x="10561" y="9840"/>
                      <a:pt x="12534" y="9840"/>
                    </a:cubicBezTo>
                    <a:cubicBezTo>
                      <a:pt x="13008" y="9840"/>
                      <a:pt x="13283" y="9793"/>
                      <a:pt x="13310" y="9688"/>
                    </a:cubicBezTo>
                    <a:cubicBezTo>
                      <a:pt x="13491" y="9190"/>
                      <a:pt x="11137" y="8466"/>
                      <a:pt x="9824" y="8103"/>
                    </a:cubicBezTo>
                    <a:lnTo>
                      <a:pt x="9824" y="8103"/>
                    </a:lnTo>
                    <a:cubicBezTo>
                      <a:pt x="11333" y="8360"/>
                      <a:pt x="13161" y="8731"/>
                      <a:pt x="14161" y="8731"/>
                    </a:cubicBezTo>
                    <a:cubicBezTo>
                      <a:pt x="14571" y="8731"/>
                      <a:pt x="14841" y="8669"/>
                      <a:pt x="14894" y="8511"/>
                    </a:cubicBezTo>
                    <a:cubicBezTo>
                      <a:pt x="15075" y="7968"/>
                      <a:pt x="12450" y="6972"/>
                      <a:pt x="10729" y="6610"/>
                    </a:cubicBezTo>
                    <a:lnTo>
                      <a:pt x="10729" y="6610"/>
                    </a:lnTo>
                    <a:cubicBezTo>
                      <a:pt x="11990" y="6718"/>
                      <a:pt x="14797" y="7341"/>
                      <a:pt x="15983" y="7341"/>
                    </a:cubicBezTo>
                    <a:cubicBezTo>
                      <a:pt x="16289" y="7341"/>
                      <a:pt x="16487" y="7300"/>
                      <a:pt x="16524" y="7198"/>
                    </a:cubicBezTo>
                    <a:cubicBezTo>
                      <a:pt x="16750" y="6429"/>
                      <a:pt x="11545" y="4935"/>
                      <a:pt x="11544" y="4935"/>
                    </a:cubicBezTo>
                    <a:lnTo>
                      <a:pt x="11544" y="4935"/>
                    </a:lnTo>
                    <a:cubicBezTo>
                      <a:pt x="11545" y="4935"/>
                      <a:pt x="14088" y="5529"/>
                      <a:pt x="15506" y="5529"/>
                    </a:cubicBezTo>
                    <a:cubicBezTo>
                      <a:pt x="16044" y="5529"/>
                      <a:pt x="16421" y="5443"/>
                      <a:pt x="16433" y="5206"/>
                    </a:cubicBezTo>
                    <a:cubicBezTo>
                      <a:pt x="16433" y="4572"/>
                      <a:pt x="11680" y="3712"/>
                      <a:pt x="11499" y="3260"/>
                    </a:cubicBezTo>
                    <a:cubicBezTo>
                      <a:pt x="11273" y="2762"/>
                      <a:pt x="14396" y="3124"/>
                      <a:pt x="14260" y="2490"/>
                    </a:cubicBezTo>
                    <a:cubicBezTo>
                      <a:pt x="14125" y="1902"/>
                      <a:pt x="5297" y="815"/>
                      <a:pt x="2400" y="0"/>
                    </a:cubicBez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7"/>
              <p:cNvSpPr/>
              <p:nvPr/>
            </p:nvSpPr>
            <p:spPr>
              <a:xfrm>
                <a:off x="2964025" y="1154800"/>
                <a:ext cx="934825" cy="1260775"/>
              </a:xfrm>
              <a:custGeom>
                <a:rect b="b" l="l" r="r" t="t"/>
                <a:pathLst>
                  <a:path extrusionOk="0" h="50431" w="37393">
                    <a:moveTo>
                      <a:pt x="14668" y="1"/>
                    </a:moveTo>
                    <a:cubicBezTo>
                      <a:pt x="8194" y="2717"/>
                      <a:pt x="3532" y="8466"/>
                      <a:pt x="2219" y="15347"/>
                    </a:cubicBezTo>
                    <a:cubicBezTo>
                      <a:pt x="1" y="27751"/>
                      <a:pt x="589" y="50430"/>
                      <a:pt x="589" y="50430"/>
                    </a:cubicBezTo>
                    <a:lnTo>
                      <a:pt x="32141" y="50430"/>
                    </a:lnTo>
                    <a:cubicBezTo>
                      <a:pt x="31779" y="43912"/>
                      <a:pt x="32051" y="37348"/>
                      <a:pt x="33047" y="30874"/>
                    </a:cubicBezTo>
                    <a:cubicBezTo>
                      <a:pt x="36895" y="25216"/>
                      <a:pt x="37393" y="18697"/>
                      <a:pt x="35084" y="15664"/>
                    </a:cubicBezTo>
                    <a:cubicBezTo>
                      <a:pt x="24174" y="1314"/>
                      <a:pt x="23178" y="408"/>
                      <a:pt x="23178" y="408"/>
                    </a:cubicBezTo>
                    <a:cubicBezTo>
                      <a:pt x="23178" y="408"/>
                      <a:pt x="22137" y="1857"/>
                      <a:pt x="19330" y="1857"/>
                    </a:cubicBezTo>
                    <a:cubicBezTo>
                      <a:pt x="15392" y="1857"/>
                      <a:pt x="14668" y="1"/>
                      <a:pt x="146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7"/>
              <p:cNvSpPr/>
              <p:nvPr/>
            </p:nvSpPr>
            <p:spPr>
              <a:xfrm>
                <a:off x="3654375" y="1400400"/>
                <a:ext cx="1089875" cy="703950"/>
              </a:xfrm>
              <a:custGeom>
                <a:rect b="b" l="l" r="r" t="t"/>
                <a:pathLst>
                  <a:path extrusionOk="0" h="28158" w="43595">
                    <a:moveTo>
                      <a:pt x="7923" y="0"/>
                    </a:moveTo>
                    <a:lnTo>
                      <a:pt x="1" y="11001"/>
                    </a:lnTo>
                    <a:cubicBezTo>
                      <a:pt x="16614" y="24943"/>
                      <a:pt x="41874" y="28158"/>
                      <a:pt x="41874" y="28158"/>
                    </a:cubicBezTo>
                    <a:lnTo>
                      <a:pt x="43594" y="20054"/>
                    </a:lnTo>
                    <a:cubicBezTo>
                      <a:pt x="43594" y="20054"/>
                      <a:pt x="28973" y="16478"/>
                      <a:pt x="7923" y="0"/>
                    </a:cubicBez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7"/>
              <p:cNvSpPr/>
              <p:nvPr/>
            </p:nvSpPr>
            <p:spPr>
              <a:xfrm>
                <a:off x="3448400" y="1178575"/>
                <a:ext cx="440275" cy="544375"/>
              </a:xfrm>
              <a:custGeom>
                <a:rect b="b" l="l" r="r" t="t"/>
                <a:pathLst>
                  <a:path extrusionOk="0" h="21775" w="17611">
                    <a:moveTo>
                      <a:pt x="3939" y="1"/>
                    </a:moveTo>
                    <a:cubicBezTo>
                      <a:pt x="9326" y="906"/>
                      <a:pt x="17610" y="8873"/>
                      <a:pt x="17610" y="8873"/>
                    </a:cubicBezTo>
                    <a:lnTo>
                      <a:pt x="8828" y="21775"/>
                    </a:lnTo>
                    <a:cubicBezTo>
                      <a:pt x="8828" y="21775"/>
                      <a:pt x="5071" y="19195"/>
                      <a:pt x="1" y="14849"/>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7"/>
              <p:cNvSpPr/>
              <p:nvPr/>
            </p:nvSpPr>
            <p:spPr>
              <a:xfrm>
                <a:off x="3430300" y="1537325"/>
                <a:ext cx="238825" cy="173175"/>
              </a:xfrm>
              <a:custGeom>
                <a:rect b="b" l="l" r="r" t="t"/>
                <a:pathLst>
                  <a:path extrusionOk="0" fill="none" h="6927" w="9553">
                    <a:moveTo>
                      <a:pt x="9552" y="6927"/>
                    </a:moveTo>
                    <a:cubicBezTo>
                      <a:pt x="2943" y="2943"/>
                      <a:pt x="0" y="1"/>
                      <a:pt x="0" y="1"/>
                    </a:cubicBezTo>
                  </a:path>
                </a:pathLst>
              </a:custGeom>
              <a:solidFill>
                <a:schemeClr val="accent1"/>
              </a:solidFill>
              <a:ln cap="flat" cmpd="sng" w="10175">
                <a:solidFill>
                  <a:schemeClr val="accent1"/>
                </a:solidFill>
                <a:prstDash val="solid"/>
                <a:miter lim="4526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7"/>
              <p:cNvSpPr/>
              <p:nvPr/>
            </p:nvSpPr>
            <p:spPr>
              <a:xfrm>
                <a:off x="3271850" y="678350"/>
                <a:ext cx="410850" cy="424425"/>
              </a:xfrm>
              <a:custGeom>
                <a:rect b="b" l="l" r="r" t="t"/>
                <a:pathLst>
                  <a:path extrusionOk="0" h="16977" w="16434">
                    <a:moveTo>
                      <a:pt x="13355" y="5071"/>
                    </a:moveTo>
                    <a:cubicBezTo>
                      <a:pt x="15528" y="8692"/>
                      <a:pt x="16433" y="12314"/>
                      <a:pt x="13355" y="14170"/>
                    </a:cubicBezTo>
                    <a:cubicBezTo>
                      <a:pt x="10231" y="16071"/>
                      <a:pt x="5342" y="16976"/>
                      <a:pt x="2219" y="11816"/>
                    </a:cubicBezTo>
                    <a:cubicBezTo>
                      <a:pt x="1" y="8194"/>
                      <a:pt x="725" y="3758"/>
                      <a:pt x="3803" y="1857"/>
                    </a:cubicBezTo>
                    <a:cubicBezTo>
                      <a:pt x="6882" y="1"/>
                      <a:pt x="11137" y="1449"/>
                      <a:pt x="13355" y="5071"/>
                    </a:cubicBez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7"/>
              <p:cNvSpPr/>
              <p:nvPr/>
            </p:nvSpPr>
            <p:spPr>
              <a:xfrm>
                <a:off x="3539500" y="820775"/>
                <a:ext cx="29450" cy="27350"/>
              </a:xfrm>
              <a:custGeom>
                <a:rect b="b" l="l" r="r" t="t"/>
                <a:pathLst>
                  <a:path extrusionOk="0" h="1094" w="1178">
                    <a:moveTo>
                      <a:pt x="218" y="1"/>
                    </a:moveTo>
                    <a:cubicBezTo>
                      <a:pt x="80" y="1"/>
                      <a:pt x="1" y="93"/>
                      <a:pt x="69" y="324"/>
                    </a:cubicBezTo>
                    <a:cubicBezTo>
                      <a:pt x="159" y="687"/>
                      <a:pt x="476" y="1094"/>
                      <a:pt x="838" y="1094"/>
                    </a:cubicBezTo>
                    <a:cubicBezTo>
                      <a:pt x="929" y="1094"/>
                      <a:pt x="1019" y="1003"/>
                      <a:pt x="1019" y="913"/>
                    </a:cubicBezTo>
                    <a:cubicBezTo>
                      <a:pt x="1178" y="501"/>
                      <a:pt x="538" y="1"/>
                      <a:pt x="2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7"/>
              <p:cNvSpPr/>
              <p:nvPr/>
            </p:nvSpPr>
            <p:spPr>
              <a:xfrm>
                <a:off x="3505000" y="790400"/>
                <a:ext cx="52075" cy="30575"/>
              </a:xfrm>
              <a:custGeom>
                <a:rect b="b" l="l" r="r" t="t"/>
                <a:pathLst>
                  <a:path extrusionOk="0" fill="none" h="1223" w="2083">
                    <a:moveTo>
                      <a:pt x="0" y="1223"/>
                    </a:moveTo>
                    <a:cubicBezTo>
                      <a:pt x="498" y="498"/>
                      <a:pt x="1222" y="46"/>
                      <a:pt x="2082" y="0"/>
                    </a:cubicBezTo>
                  </a:path>
                </a:pathLst>
              </a:custGeom>
              <a:solidFill>
                <a:schemeClr val="dk1"/>
              </a:solidFill>
              <a:ln cap="rnd" cmpd="sng" w="6800">
                <a:solidFill>
                  <a:srgbClr val="0B0B3A"/>
                </a:solidFill>
                <a:prstDash val="solid"/>
                <a:miter lim="4526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7"/>
              <p:cNvSpPr/>
              <p:nvPr/>
            </p:nvSpPr>
            <p:spPr>
              <a:xfrm>
                <a:off x="3575150" y="908100"/>
                <a:ext cx="67925" cy="62350"/>
              </a:xfrm>
              <a:custGeom>
                <a:rect b="b" l="l" r="r" t="t"/>
                <a:pathLst>
                  <a:path extrusionOk="0" h="2494" w="2717">
                    <a:moveTo>
                      <a:pt x="2038" y="0"/>
                    </a:moveTo>
                    <a:lnTo>
                      <a:pt x="1" y="1041"/>
                    </a:lnTo>
                    <a:cubicBezTo>
                      <a:pt x="1" y="1041"/>
                      <a:pt x="597" y="2494"/>
                      <a:pt x="1518" y="2494"/>
                    </a:cubicBezTo>
                    <a:cubicBezTo>
                      <a:pt x="1613" y="2494"/>
                      <a:pt x="1710" y="2478"/>
                      <a:pt x="1811" y="2445"/>
                    </a:cubicBezTo>
                    <a:cubicBezTo>
                      <a:pt x="2717" y="2173"/>
                      <a:pt x="2038" y="0"/>
                      <a:pt x="20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7"/>
              <p:cNvSpPr/>
              <p:nvPr/>
            </p:nvSpPr>
            <p:spPr>
              <a:xfrm>
                <a:off x="3329575" y="944300"/>
                <a:ext cx="245600" cy="258075"/>
              </a:xfrm>
              <a:custGeom>
                <a:rect b="b" l="l" r="r" t="t"/>
                <a:pathLst>
                  <a:path extrusionOk="0" h="10323" w="9824">
                    <a:moveTo>
                      <a:pt x="8692" y="9372"/>
                    </a:moveTo>
                    <a:cubicBezTo>
                      <a:pt x="7425" y="10005"/>
                      <a:pt x="6066" y="10322"/>
                      <a:pt x="4708" y="10277"/>
                    </a:cubicBezTo>
                    <a:cubicBezTo>
                      <a:pt x="1540" y="10186"/>
                      <a:pt x="0" y="8919"/>
                      <a:pt x="0" y="8919"/>
                    </a:cubicBezTo>
                    <a:lnTo>
                      <a:pt x="2128" y="1"/>
                    </a:lnTo>
                    <a:lnTo>
                      <a:pt x="9824" y="544"/>
                    </a:ln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7"/>
              <p:cNvSpPr/>
              <p:nvPr/>
            </p:nvSpPr>
            <p:spPr>
              <a:xfrm>
                <a:off x="3586475" y="809625"/>
                <a:ext cx="71325" cy="83775"/>
              </a:xfrm>
              <a:custGeom>
                <a:rect b="b" l="l" r="r" t="t"/>
                <a:pathLst>
                  <a:path extrusionOk="0" h="3351" w="2853">
                    <a:moveTo>
                      <a:pt x="0" y="1"/>
                    </a:moveTo>
                    <a:cubicBezTo>
                      <a:pt x="0" y="1"/>
                      <a:pt x="2626" y="1766"/>
                      <a:pt x="2717" y="2219"/>
                    </a:cubicBezTo>
                    <a:cubicBezTo>
                      <a:pt x="2852" y="2672"/>
                      <a:pt x="1721" y="3351"/>
                      <a:pt x="1721" y="3351"/>
                    </a:cubicBezTo>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7"/>
              <p:cNvSpPr/>
              <p:nvPr/>
            </p:nvSpPr>
            <p:spPr>
              <a:xfrm>
                <a:off x="2584900" y="647450"/>
                <a:ext cx="1008400" cy="1035225"/>
              </a:xfrm>
              <a:custGeom>
                <a:rect b="b" l="l" r="r" t="t"/>
                <a:pathLst>
                  <a:path extrusionOk="0" h="41409" w="40336">
                    <a:moveTo>
                      <a:pt x="35310" y="0"/>
                    </a:moveTo>
                    <a:cubicBezTo>
                      <a:pt x="34404" y="0"/>
                      <a:pt x="33509" y="206"/>
                      <a:pt x="32730" y="603"/>
                    </a:cubicBezTo>
                    <a:cubicBezTo>
                      <a:pt x="32667" y="630"/>
                      <a:pt x="32578" y="641"/>
                      <a:pt x="32474" y="641"/>
                    </a:cubicBezTo>
                    <a:cubicBezTo>
                      <a:pt x="32056" y="641"/>
                      <a:pt x="31390" y="467"/>
                      <a:pt x="31100" y="467"/>
                    </a:cubicBezTo>
                    <a:cubicBezTo>
                      <a:pt x="30602" y="467"/>
                      <a:pt x="30104" y="512"/>
                      <a:pt x="29606" y="603"/>
                    </a:cubicBezTo>
                    <a:cubicBezTo>
                      <a:pt x="26664" y="1146"/>
                      <a:pt x="24491" y="3545"/>
                      <a:pt x="23088" y="6080"/>
                    </a:cubicBezTo>
                    <a:cubicBezTo>
                      <a:pt x="22182" y="7710"/>
                      <a:pt x="21413" y="9521"/>
                      <a:pt x="19783" y="10607"/>
                    </a:cubicBezTo>
                    <a:cubicBezTo>
                      <a:pt x="16162" y="12871"/>
                      <a:pt x="11408" y="12056"/>
                      <a:pt x="7334" y="13414"/>
                    </a:cubicBezTo>
                    <a:cubicBezTo>
                      <a:pt x="3260" y="14772"/>
                      <a:pt x="1" y="18982"/>
                      <a:pt x="1132" y="23464"/>
                    </a:cubicBezTo>
                    <a:cubicBezTo>
                      <a:pt x="1494" y="24958"/>
                      <a:pt x="2264" y="26316"/>
                      <a:pt x="2717" y="27719"/>
                    </a:cubicBezTo>
                    <a:cubicBezTo>
                      <a:pt x="3667" y="30797"/>
                      <a:pt x="3215" y="34374"/>
                      <a:pt x="5071" y="36999"/>
                    </a:cubicBezTo>
                    <a:cubicBezTo>
                      <a:pt x="5569" y="37723"/>
                      <a:pt x="6202" y="38312"/>
                      <a:pt x="6881" y="38855"/>
                    </a:cubicBezTo>
                    <a:cubicBezTo>
                      <a:pt x="9143" y="40535"/>
                      <a:pt x="11866" y="41408"/>
                      <a:pt x="14622" y="41408"/>
                    </a:cubicBezTo>
                    <a:cubicBezTo>
                      <a:pt x="15728" y="41408"/>
                      <a:pt x="16839" y="41268"/>
                      <a:pt x="17927" y="40983"/>
                    </a:cubicBezTo>
                    <a:cubicBezTo>
                      <a:pt x="21730" y="39896"/>
                      <a:pt x="24808" y="37135"/>
                      <a:pt x="26302" y="33468"/>
                    </a:cubicBezTo>
                    <a:cubicBezTo>
                      <a:pt x="27931" y="29394"/>
                      <a:pt x="27433" y="24505"/>
                      <a:pt x="29833" y="20793"/>
                    </a:cubicBezTo>
                    <a:cubicBezTo>
                      <a:pt x="30964" y="19073"/>
                      <a:pt x="32594" y="17760"/>
                      <a:pt x="33726" y="16040"/>
                    </a:cubicBezTo>
                    <a:cubicBezTo>
                      <a:pt x="34722" y="14455"/>
                      <a:pt x="35265" y="11467"/>
                      <a:pt x="35401" y="9566"/>
                    </a:cubicBezTo>
                    <a:cubicBezTo>
                      <a:pt x="35401" y="9113"/>
                      <a:pt x="34631" y="5447"/>
                      <a:pt x="34903" y="5447"/>
                    </a:cubicBezTo>
                    <a:cubicBezTo>
                      <a:pt x="36895" y="5311"/>
                      <a:pt x="38841" y="4496"/>
                      <a:pt x="40335" y="3138"/>
                    </a:cubicBezTo>
                    <a:cubicBezTo>
                      <a:pt x="39340" y="992"/>
                      <a:pt x="37298" y="0"/>
                      <a:pt x="35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7"/>
              <p:cNvSpPr/>
              <p:nvPr/>
            </p:nvSpPr>
            <p:spPr>
              <a:xfrm>
                <a:off x="3386150" y="892050"/>
                <a:ext cx="109725" cy="96550"/>
              </a:xfrm>
              <a:custGeom>
                <a:rect b="b" l="l" r="r" t="t"/>
                <a:pathLst>
                  <a:path extrusionOk="0" h="3862" w="4389">
                    <a:moveTo>
                      <a:pt x="1955" y="1"/>
                    </a:moveTo>
                    <a:cubicBezTo>
                      <a:pt x="1537" y="1"/>
                      <a:pt x="1128" y="191"/>
                      <a:pt x="906" y="552"/>
                    </a:cubicBezTo>
                    <a:cubicBezTo>
                      <a:pt x="1" y="1955"/>
                      <a:pt x="2219" y="3721"/>
                      <a:pt x="3305" y="3856"/>
                    </a:cubicBezTo>
                    <a:cubicBezTo>
                      <a:pt x="3344" y="3860"/>
                      <a:pt x="3382" y="3861"/>
                      <a:pt x="3418" y="3861"/>
                    </a:cubicBezTo>
                    <a:cubicBezTo>
                      <a:pt x="4389" y="3861"/>
                      <a:pt x="4347" y="2725"/>
                      <a:pt x="4347" y="2725"/>
                    </a:cubicBezTo>
                    <a:lnTo>
                      <a:pt x="2717" y="235"/>
                    </a:lnTo>
                    <a:cubicBezTo>
                      <a:pt x="2489" y="77"/>
                      <a:pt x="2220" y="1"/>
                      <a:pt x="1955" y="1"/>
                    </a:cubicBez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93" name="Google Shape;1393;p47"/>
            <p:cNvCxnSpPr/>
            <p:nvPr/>
          </p:nvCxnSpPr>
          <p:spPr>
            <a:xfrm>
              <a:off x="1577525" y="4172225"/>
              <a:ext cx="1016100" cy="0"/>
            </a:xfrm>
            <a:prstGeom prst="straightConnector1">
              <a:avLst/>
            </a:prstGeom>
            <a:noFill/>
            <a:ln cap="flat" cmpd="sng" w="9525">
              <a:solidFill>
                <a:schemeClr val="accent5"/>
              </a:solidFill>
              <a:prstDash val="solid"/>
              <a:round/>
              <a:headEnd len="med" w="med" type="none"/>
              <a:tailEnd len="med" w="med" type="none"/>
            </a:ln>
          </p:spPr>
        </p:cxnSp>
      </p:grpSp>
      <p:sp>
        <p:nvSpPr>
          <p:cNvPr id="1394" name="Google Shape;1394;p47"/>
          <p:cNvSpPr txBox="1"/>
          <p:nvPr/>
        </p:nvSpPr>
        <p:spPr>
          <a:xfrm>
            <a:off x="1384725" y="81000"/>
            <a:ext cx="66531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accent5"/>
              </a:buClr>
              <a:buSzPts val="1100"/>
              <a:buFont typeface="Arial"/>
              <a:buNone/>
            </a:pPr>
            <a:r>
              <a:rPr b="1" lang="en" sz="3000">
                <a:solidFill>
                  <a:schemeClr val="dk1"/>
                </a:solidFill>
                <a:latin typeface="Spartan"/>
                <a:ea typeface="Spartan"/>
                <a:cs typeface="Spartan"/>
                <a:sym typeface="Spartan"/>
              </a:rPr>
              <a:t>INTERESTING FINDINGS</a:t>
            </a:r>
            <a:endParaRPr b="1" sz="3000">
              <a:solidFill>
                <a:schemeClr val="dk1"/>
              </a:solidFill>
              <a:latin typeface="Spartan"/>
              <a:ea typeface="Spartan"/>
              <a:cs typeface="Spartan"/>
              <a:sym typeface="Spartan"/>
            </a:endParaRPr>
          </a:p>
          <a:p>
            <a:pPr indent="0" lvl="0" marL="0" rtl="0" algn="l">
              <a:spcBef>
                <a:spcPts val="0"/>
              </a:spcBef>
              <a:spcAft>
                <a:spcPts val="0"/>
              </a:spcAft>
              <a:buNone/>
            </a:pPr>
            <a:r>
              <a:t/>
            </a:r>
            <a:endParaRPr b="1">
              <a:latin typeface="Spartan"/>
              <a:ea typeface="Spartan"/>
              <a:cs typeface="Spartan"/>
              <a:sym typeface="Spartan"/>
            </a:endParaRPr>
          </a:p>
        </p:txBody>
      </p:sp>
      <p:pic>
        <p:nvPicPr>
          <p:cNvPr id="1395" name="Google Shape;1395;p47"/>
          <p:cNvPicPr preferRelativeResize="0"/>
          <p:nvPr/>
        </p:nvPicPr>
        <p:blipFill>
          <a:blip r:embed="rId3">
            <a:alphaModFix/>
          </a:blip>
          <a:stretch>
            <a:fillRect/>
          </a:stretch>
        </p:blipFill>
        <p:spPr>
          <a:xfrm>
            <a:off x="1718575" y="793273"/>
            <a:ext cx="5410738" cy="43503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48"/>
          <p:cNvSpPr/>
          <p:nvPr/>
        </p:nvSpPr>
        <p:spPr>
          <a:xfrm>
            <a:off x="4822225" y="793275"/>
            <a:ext cx="4321800" cy="4350300"/>
          </a:xfrm>
          <a:prstGeom prst="roundRect">
            <a:avLst>
              <a:gd fmla="val 26112"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1" name="Google Shape;1401;p48"/>
          <p:cNvGrpSpPr/>
          <p:nvPr/>
        </p:nvGrpSpPr>
        <p:grpSpPr>
          <a:xfrm>
            <a:off x="764781" y="81002"/>
            <a:ext cx="7614440" cy="648706"/>
            <a:chOff x="3249741" y="904225"/>
            <a:chExt cx="5174259" cy="1876500"/>
          </a:xfrm>
        </p:grpSpPr>
        <p:sp>
          <p:nvSpPr>
            <p:cNvPr id="1402" name="Google Shape;1402;p48"/>
            <p:cNvSpPr/>
            <p:nvPr/>
          </p:nvSpPr>
          <p:spPr>
            <a:xfrm>
              <a:off x="3412200" y="904225"/>
              <a:ext cx="5011800" cy="18765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1403" name="Google Shape;1403;p48"/>
            <p:cNvSpPr/>
            <p:nvPr/>
          </p:nvSpPr>
          <p:spPr>
            <a:xfrm rot="10797530">
              <a:off x="3249741" y="1662426"/>
              <a:ext cx="417600" cy="3603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4" name="Google Shape;1404;p48"/>
          <p:cNvSpPr txBox="1"/>
          <p:nvPr>
            <p:ph idx="1" type="subTitle"/>
          </p:nvPr>
        </p:nvSpPr>
        <p:spPr>
          <a:xfrm>
            <a:off x="113750" y="1556525"/>
            <a:ext cx="1958700" cy="2672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On average, the least amount of distance from home has the highest level of Job satisfaction</a:t>
            </a:r>
            <a:endParaRPr/>
          </a:p>
        </p:txBody>
      </p:sp>
      <p:grpSp>
        <p:nvGrpSpPr>
          <p:cNvPr id="1405" name="Google Shape;1405;p48"/>
          <p:cNvGrpSpPr/>
          <p:nvPr/>
        </p:nvGrpSpPr>
        <p:grpSpPr>
          <a:xfrm flipH="1">
            <a:off x="7552150" y="2228581"/>
            <a:ext cx="1528655" cy="2914915"/>
            <a:chOff x="1577525" y="1912075"/>
            <a:chExt cx="1197912" cy="2260150"/>
          </a:xfrm>
        </p:grpSpPr>
        <p:grpSp>
          <p:nvGrpSpPr>
            <p:cNvPr id="1406" name="Google Shape;1406;p48"/>
            <p:cNvGrpSpPr/>
            <p:nvPr/>
          </p:nvGrpSpPr>
          <p:grpSpPr>
            <a:xfrm>
              <a:off x="1732676" y="1912075"/>
              <a:ext cx="1042761" cy="2255661"/>
              <a:chOff x="2584900" y="238775"/>
              <a:chExt cx="2402675" cy="5197375"/>
            </a:xfrm>
          </p:grpSpPr>
          <p:sp>
            <p:nvSpPr>
              <p:cNvPr id="1407" name="Google Shape;1407;p48"/>
              <p:cNvSpPr/>
              <p:nvPr/>
            </p:nvSpPr>
            <p:spPr>
              <a:xfrm>
                <a:off x="4224750" y="238775"/>
                <a:ext cx="354275" cy="427150"/>
              </a:xfrm>
              <a:custGeom>
                <a:rect b="b" l="l" r="r" t="t"/>
                <a:pathLst>
                  <a:path extrusionOk="0" h="17086" w="14171">
                    <a:moveTo>
                      <a:pt x="11286" y="0"/>
                    </a:moveTo>
                    <a:cubicBezTo>
                      <a:pt x="10587" y="0"/>
                      <a:pt x="7835" y="3371"/>
                      <a:pt x="7264" y="3371"/>
                    </a:cubicBezTo>
                    <a:cubicBezTo>
                      <a:pt x="7257" y="3371"/>
                      <a:pt x="7250" y="3370"/>
                      <a:pt x="7244" y="3369"/>
                    </a:cubicBezTo>
                    <a:cubicBezTo>
                      <a:pt x="6746" y="3279"/>
                      <a:pt x="8557" y="744"/>
                      <a:pt x="7968" y="562"/>
                    </a:cubicBezTo>
                    <a:cubicBezTo>
                      <a:pt x="7960" y="560"/>
                      <a:pt x="7952" y="559"/>
                      <a:pt x="7943" y="559"/>
                    </a:cubicBezTo>
                    <a:cubicBezTo>
                      <a:pt x="7206" y="559"/>
                      <a:pt x="2102" y="7606"/>
                      <a:pt x="1" y="9707"/>
                    </a:cubicBezTo>
                    <a:lnTo>
                      <a:pt x="5569" y="17086"/>
                    </a:lnTo>
                    <a:cubicBezTo>
                      <a:pt x="9643" y="12106"/>
                      <a:pt x="14170" y="5270"/>
                      <a:pt x="13808" y="4863"/>
                    </a:cubicBezTo>
                    <a:cubicBezTo>
                      <a:pt x="13770" y="4829"/>
                      <a:pt x="13721" y="4814"/>
                      <a:pt x="13661" y="4814"/>
                    </a:cubicBezTo>
                    <a:cubicBezTo>
                      <a:pt x="13080" y="4814"/>
                      <a:pt x="11547" y="6313"/>
                      <a:pt x="10684" y="7217"/>
                    </a:cubicBezTo>
                    <a:cubicBezTo>
                      <a:pt x="12042" y="5497"/>
                      <a:pt x="13898" y="3369"/>
                      <a:pt x="13491" y="2962"/>
                    </a:cubicBezTo>
                    <a:cubicBezTo>
                      <a:pt x="13453" y="2914"/>
                      <a:pt x="13395" y="2892"/>
                      <a:pt x="13320" y="2892"/>
                    </a:cubicBezTo>
                    <a:cubicBezTo>
                      <a:pt x="12684" y="2892"/>
                      <a:pt x="10832" y="4498"/>
                      <a:pt x="9779" y="5633"/>
                    </a:cubicBezTo>
                    <a:cubicBezTo>
                      <a:pt x="10730" y="4365"/>
                      <a:pt x="13491" y="1287"/>
                      <a:pt x="13129" y="879"/>
                    </a:cubicBezTo>
                    <a:cubicBezTo>
                      <a:pt x="13094" y="838"/>
                      <a:pt x="13041" y="818"/>
                      <a:pt x="12975" y="818"/>
                    </a:cubicBezTo>
                    <a:cubicBezTo>
                      <a:pt x="12104" y="818"/>
                      <a:pt x="8783" y="4139"/>
                      <a:pt x="8783" y="4139"/>
                    </a:cubicBezTo>
                    <a:cubicBezTo>
                      <a:pt x="8783" y="4139"/>
                      <a:pt x="12088" y="472"/>
                      <a:pt x="11363" y="19"/>
                    </a:cubicBezTo>
                    <a:cubicBezTo>
                      <a:pt x="11341" y="6"/>
                      <a:pt x="11315" y="0"/>
                      <a:pt x="11286" y="0"/>
                    </a:cubicBez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8"/>
              <p:cNvSpPr/>
              <p:nvPr/>
            </p:nvSpPr>
            <p:spPr>
              <a:xfrm>
                <a:off x="3538950" y="387500"/>
                <a:ext cx="937075" cy="947275"/>
              </a:xfrm>
              <a:custGeom>
                <a:rect b="b" l="l" r="r" t="t"/>
                <a:pathLst>
                  <a:path extrusionOk="0" h="37891" w="37483">
                    <a:moveTo>
                      <a:pt x="30602" y="1"/>
                    </a:moveTo>
                    <a:cubicBezTo>
                      <a:pt x="21095" y="10684"/>
                      <a:pt x="10910" y="20688"/>
                      <a:pt x="0" y="29923"/>
                    </a:cubicBezTo>
                    <a:lnTo>
                      <a:pt x="10865" y="37891"/>
                    </a:lnTo>
                    <a:cubicBezTo>
                      <a:pt x="25939" y="22499"/>
                      <a:pt x="37483" y="4573"/>
                      <a:pt x="37483" y="4573"/>
                    </a:cubicBezTo>
                    <a:lnTo>
                      <a:pt x="30602" y="1"/>
                    </a:ln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8"/>
              <p:cNvSpPr/>
              <p:nvPr/>
            </p:nvSpPr>
            <p:spPr>
              <a:xfrm>
                <a:off x="3403125" y="1033725"/>
                <a:ext cx="527425" cy="509300"/>
              </a:xfrm>
              <a:custGeom>
                <a:rect b="b" l="l" r="r" t="t"/>
                <a:pathLst>
                  <a:path extrusionOk="0" h="20372" w="21097">
                    <a:moveTo>
                      <a:pt x="10005" y="0"/>
                    </a:moveTo>
                    <a:cubicBezTo>
                      <a:pt x="10005" y="0"/>
                      <a:pt x="3758" y="4572"/>
                      <a:pt x="1" y="9325"/>
                    </a:cubicBezTo>
                    <a:lnTo>
                      <a:pt x="11363" y="20371"/>
                    </a:lnTo>
                    <a:lnTo>
                      <a:pt x="21096" y="8918"/>
                    </a:lnTo>
                    <a:lnTo>
                      <a:pt x="100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8"/>
              <p:cNvSpPr/>
              <p:nvPr/>
            </p:nvSpPr>
            <p:spPr>
              <a:xfrm>
                <a:off x="3354475" y="3296025"/>
                <a:ext cx="552300" cy="2061650"/>
              </a:xfrm>
              <a:custGeom>
                <a:rect b="b" l="l" r="r" t="t"/>
                <a:pathLst>
                  <a:path extrusionOk="0" h="82466" w="22092">
                    <a:moveTo>
                      <a:pt x="0" y="1"/>
                    </a:moveTo>
                    <a:lnTo>
                      <a:pt x="3169" y="77365"/>
                    </a:lnTo>
                    <a:cubicBezTo>
                      <a:pt x="3169" y="77365"/>
                      <a:pt x="1766" y="81666"/>
                      <a:pt x="2400" y="82254"/>
                    </a:cubicBezTo>
                    <a:cubicBezTo>
                      <a:pt x="2553" y="82407"/>
                      <a:pt x="3779" y="82465"/>
                      <a:pt x="5552" y="82465"/>
                    </a:cubicBezTo>
                    <a:cubicBezTo>
                      <a:pt x="11123" y="82465"/>
                      <a:pt x="22091" y="81892"/>
                      <a:pt x="22091" y="81892"/>
                    </a:cubicBezTo>
                    <a:lnTo>
                      <a:pt x="15165" y="77501"/>
                    </a:lnTo>
                    <a:lnTo>
                      <a:pt x="21050" y="182"/>
                    </a:lnTo>
                    <a:lnTo>
                      <a:pt x="0" y="1"/>
                    </a:ln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8"/>
              <p:cNvSpPr/>
              <p:nvPr/>
            </p:nvSpPr>
            <p:spPr>
              <a:xfrm>
                <a:off x="3405400" y="5244850"/>
                <a:ext cx="595300" cy="191300"/>
              </a:xfrm>
              <a:custGeom>
                <a:rect b="b" l="l" r="r" t="t"/>
                <a:pathLst>
                  <a:path extrusionOk="0" h="7652" w="23812">
                    <a:moveTo>
                      <a:pt x="996" y="1"/>
                    </a:moveTo>
                    <a:lnTo>
                      <a:pt x="589" y="1449"/>
                    </a:lnTo>
                    <a:lnTo>
                      <a:pt x="3396" y="4256"/>
                    </a:lnTo>
                    <a:lnTo>
                      <a:pt x="0" y="4256"/>
                    </a:lnTo>
                    <a:lnTo>
                      <a:pt x="0" y="7606"/>
                    </a:lnTo>
                    <a:lnTo>
                      <a:pt x="7062" y="7606"/>
                    </a:lnTo>
                    <a:lnTo>
                      <a:pt x="7062" y="5207"/>
                    </a:lnTo>
                    <a:lnTo>
                      <a:pt x="8058" y="5207"/>
                    </a:lnTo>
                    <a:lnTo>
                      <a:pt x="11499" y="7606"/>
                    </a:lnTo>
                    <a:lnTo>
                      <a:pt x="22318" y="7651"/>
                    </a:lnTo>
                    <a:cubicBezTo>
                      <a:pt x="23404" y="7651"/>
                      <a:pt x="23812" y="6203"/>
                      <a:pt x="22906" y="5659"/>
                    </a:cubicBezTo>
                    <a:lnTo>
                      <a:pt x="14849" y="635"/>
                    </a:lnTo>
                    <a:lnTo>
                      <a:pt x="7470" y="4256"/>
                    </a:lnTo>
                    <a:lnTo>
                      <a:pt x="5342" y="4256"/>
                    </a:lnTo>
                    <a:lnTo>
                      <a:pt x="99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8"/>
              <p:cNvSpPr/>
              <p:nvPr/>
            </p:nvSpPr>
            <p:spPr>
              <a:xfrm>
                <a:off x="2727500" y="3290375"/>
                <a:ext cx="767325" cy="2067300"/>
              </a:xfrm>
              <a:custGeom>
                <a:rect b="b" l="l" r="r" t="t"/>
                <a:pathLst>
                  <a:path extrusionOk="0" h="82692" w="30693">
                    <a:moveTo>
                      <a:pt x="6474" y="0"/>
                    </a:moveTo>
                    <a:lnTo>
                      <a:pt x="1449" y="77591"/>
                    </a:lnTo>
                    <a:cubicBezTo>
                      <a:pt x="1449" y="77591"/>
                      <a:pt x="0" y="81892"/>
                      <a:pt x="589" y="82480"/>
                    </a:cubicBezTo>
                    <a:cubicBezTo>
                      <a:pt x="742" y="82633"/>
                      <a:pt x="1971" y="82691"/>
                      <a:pt x="3748" y="82691"/>
                    </a:cubicBezTo>
                    <a:cubicBezTo>
                      <a:pt x="9332" y="82691"/>
                      <a:pt x="20326" y="82118"/>
                      <a:pt x="20326" y="82118"/>
                    </a:cubicBezTo>
                    <a:lnTo>
                      <a:pt x="13355" y="77727"/>
                    </a:lnTo>
                    <a:lnTo>
                      <a:pt x="30693" y="0"/>
                    </a:ln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8"/>
              <p:cNvSpPr/>
              <p:nvPr/>
            </p:nvSpPr>
            <p:spPr>
              <a:xfrm>
                <a:off x="2735425" y="5244850"/>
                <a:ext cx="593050" cy="191300"/>
              </a:xfrm>
              <a:custGeom>
                <a:rect b="b" l="l" r="r" t="t"/>
                <a:pathLst>
                  <a:path extrusionOk="0" h="7652" w="23722">
                    <a:moveTo>
                      <a:pt x="906" y="1"/>
                    </a:moveTo>
                    <a:lnTo>
                      <a:pt x="498" y="1449"/>
                    </a:lnTo>
                    <a:lnTo>
                      <a:pt x="3350" y="4256"/>
                    </a:lnTo>
                    <a:lnTo>
                      <a:pt x="0" y="4256"/>
                    </a:lnTo>
                    <a:lnTo>
                      <a:pt x="0" y="7606"/>
                    </a:lnTo>
                    <a:lnTo>
                      <a:pt x="7017" y="7606"/>
                    </a:lnTo>
                    <a:lnTo>
                      <a:pt x="7017" y="5207"/>
                    </a:lnTo>
                    <a:lnTo>
                      <a:pt x="8013" y="5207"/>
                    </a:lnTo>
                    <a:lnTo>
                      <a:pt x="11453" y="7606"/>
                    </a:lnTo>
                    <a:lnTo>
                      <a:pt x="22273" y="7651"/>
                    </a:lnTo>
                    <a:cubicBezTo>
                      <a:pt x="23359" y="7651"/>
                      <a:pt x="23721" y="6203"/>
                      <a:pt x="22816" y="5659"/>
                    </a:cubicBezTo>
                    <a:lnTo>
                      <a:pt x="14758" y="635"/>
                    </a:lnTo>
                    <a:lnTo>
                      <a:pt x="7379" y="4256"/>
                    </a:lnTo>
                    <a:lnTo>
                      <a:pt x="5297" y="4256"/>
                    </a:lnTo>
                    <a:lnTo>
                      <a:pt x="9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8"/>
              <p:cNvSpPr/>
              <p:nvPr/>
            </p:nvSpPr>
            <p:spPr>
              <a:xfrm>
                <a:off x="2802200" y="2287675"/>
                <a:ext cx="1103450" cy="1198500"/>
              </a:xfrm>
              <a:custGeom>
                <a:rect b="b" l="l" r="r" t="t"/>
                <a:pathLst>
                  <a:path extrusionOk="0" h="47940" w="44138">
                    <a:moveTo>
                      <a:pt x="9507" y="0"/>
                    </a:moveTo>
                    <a:cubicBezTo>
                      <a:pt x="0" y="16750"/>
                      <a:pt x="0" y="47940"/>
                      <a:pt x="0" y="47940"/>
                    </a:cubicBezTo>
                    <a:lnTo>
                      <a:pt x="44137" y="47940"/>
                    </a:lnTo>
                    <a:cubicBezTo>
                      <a:pt x="44137" y="47940"/>
                      <a:pt x="43549" y="20552"/>
                      <a:pt x="38614" y="5115"/>
                    </a:cubicBezTo>
                    <a:lnTo>
                      <a:pt x="95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8"/>
              <p:cNvSpPr/>
              <p:nvPr/>
            </p:nvSpPr>
            <p:spPr>
              <a:xfrm>
                <a:off x="3408800" y="2325000"/>
                <a:ext cx="27175" cy="1161175"/>
              </a:xfrm>
              <a:custGeom>
                <a:rect b="b" l="l" r="r" t="t"/>
                <a:pathLst>
                  <a:path extrusionOk="0" fill="none" h="46447" w="1087">
                    <a:moveTo>
                      <a:pt x="0" y="1"/>
                    </a:moveTo>
                    <a:lnTo>
                      <a:pt x="1087" y="46447"/>
                    </a:lnTo>
                  </a:path>
                </a:pathLst>
              </a:custGeom>
              <a:noFill/>
              <a:ln cap="flat" cmpd="sng" w="10175">
                <a:solidFill>
                  <a:schemeClr val="accent5"/>
                </a:solidFill>
                <a:prstDash val="solid"/>
                <a:miter lim="4526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8"/>
              <p:cNvSpPr/>
              <p:nvPr/>
            </p:nvSpPr>
            <p:spPr>
              <a:xfrm>
                <a:off x="3408800" y="2374800"/>
                <a:ext cx="244475" cy="190150"/>
              </a:xfrm>
              <a:custGeom>
                <a:rect b="b" l="l" r="r" t="t"/>
                <a:pathLst>
                  <a:path extrusionOk="0" fill="none" h="7606" w="9779">
                    <a:moveTo>
                      <a:pt x="9778" y="1"/>
                    </a:moveTo>
                    <a:cubicBezTo>
                      <a:pt x="9778" y="1"/>
                      <a:pt x="7515" y="5659"/>
                      <a:pt x="0" y="7606"/>
                    </a:cubicBezTo>
                  </a:path>
                </a:pathLst>
              </a:custGeom>
              <a:noFill/>
              <a:ln cap="flat" cmpd="sng" w="10175">
                <a:solidFill>
                  <a:schemeClr val="accent5"/>
                </a:solidFill>
                <a:prstDash val="solid"/>
                <a:miter lim="4526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8"/>
              <p:cNvSpPr/>
              <p:nvPr/>
            </p:nvSpPr>
            <p:spPr>
              <a:xfrm>
                <a:off x="4568800" y="1880250"/>
                <a:ext cx="418775" cy="246025"/>
              </a:xfrm>
              <a:custGeom>
                <a:rect b="b" l="l" r="r" t="t"/>
                <a:pathLst>
                  <a:path extrusionOk="0" h="9841" w="16751">
                    <a:moveTo>
                      <a:pt x="2400" y="0"/>
                    </a:moveTo>
                    <a:lnTo>
                      <a:pt x="1" y="8103"/>
                    </a:lnTo>
                    <a:cubicBezTo>
                      <a:pt x="5148" y="9016"/>
                      <a:pt x="10561" y="9840"/>
                      <a:pt x="12534" y="9840"/>
                    </a:cubicBezTo>
                    <a:cubicBezTo>
                      <a:pt x="13008" y="9840"/>
                      <a:pt x="13283" y="9793"/>
                      <a:pt x="13310" y="9688"/>
                    </a:cubicBezTo>
                    <a:cubicBezTo>
                      <a:pt x="13491" y="9190"/>
                      <a:pt x="11137" y="8466"/>
                      <a:pt x="9824" y="8103"/>
                    </a:cubicBezTo>
                    <a:lnTo>
                      <a:pt x="9824" y="8103"/>
                    </a:lnTo>
                    <a:cubicBezTo>
                      <a:pt x="11333" y="8360"/>
                      <a:pt x="13161" y="8731"/>
                      <a:pt x="14161" y="8731"/>
                    </a:cubicBezTo>
                    <a:cubicBezTo>
                      <a:pt x="14571" y="8731"/>
                      <a:pt x="14841" y="8669"/>
                      <a:pt x="14894" y="8511"/>
                    </a:cubicBezTo>
                    <a:cubicBezTo>
                      <a:pt x="15075" y="7968"/>
                      <a:pt x="12450" y="6972"/>
                      <a:pt x="10729" y="6610"/>
                    </a:cubicBezTo>
                    <a:lnTo>
                      <a:pt x="10729" y="6610"/>
                    </a:lnTo>
                    <a:cubicBezTo>
                      <a:pt x="11990" y="6718"/>
                      <a:pt x="14797" y="7341"/>
                      <a:pt x="15983" y="7341"/>
                    </a:cubicBezTo>
                    <a:cubicBezTo>
                      <a:pt x="16289" y="7341"/>
                      <a:pt x="16487" y="7300"/>
                      <a:pt x="16524" y="7198"/>
                    </a:cubicBezTo>
                    <a:cubicBezTo>
                      <a:pt x="16750" y="6429"/>
                      <a:pt x="11545" y="4935"/>
                      <a:pt x="11544" y="4935"/>
                    </a:cubicBezTo>
                    <a:lnTo>
                      <a:pt x="11544" y="4935"/>
                    </a:lnTo>
                    <a:cubicBezTo>
                      <a:pt x="11545" y="4935"/>
                      <a:pt x="14088" y="5529"/>
                      <a:pt x="15506" y="5529"/>
                    </a:cubicBezTo>
                    <a:cubicBezTo>
                      <a:pt x="16044" y="5529"/>
                      <a:pt x="16421" y="5443"/>
                      <a:pt x="16433" y="5206"/>
                    </a:cubicBezTo>
                    <a:cubicBezTo>
                      <a:pt x="16433" y="4572"/>
                      <a:pt x="11680" y="3712"/>
                      <a:pt x="11499" y="3260"/>
                    </a:cubicBezTo>
                    <a:cubicBezTo>
                      <a:pt x="11273" y="2762"/>
                      <a:pt x="14396" y="3124"/>
                      <a:pt x="14260" y="2490"/>
                    </a:cubicBezTo>
                    <a:cubicBezTo>
                      <a:pt x="14125" y="1902"/>
                      <a:pt x="5297" y="815"/>
                      <a:pt x="2400" y="0"/>
                    </a:cubicBez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8"/>
              <p:cNvSpPr/>
              <p:nvPr/>
            </p:nvSpPr>
            <p:spPr>
              <a:xfrm>
                <a:off x="2964025" y="1154800"/>
                <a:ext cx="934825" cy="1260775"/>
              </a:xfrm>
              <a:custGeom>
                <a:rect b="b" l="l" r="r" t="t"/>
                <a:pathLst>
                  <a:path extrusionOk="0" h="50431" w="37393">
                    <a:moveTo>
                      <a:pt x="14668" y="1"/>
                    </a:moveTo>
                    <a:cubicBezTo>
                      <a:pt x="8194" y="2717"/>
                      <a:pt x="3532" y="8466"/>
                      <a:pt x="2219" y="15347"/>
                    </a:cubicBezTo>
                    <a:cubicBezTo>
                      <a:pt x="1" y="27751"/>
                      <a:pt x="589" y="50430"/>
                      <a:pt x="589" y="50430"/>
                    </a:cubicBezTo>
                    <a:lnTo>
                      <a:pt x="32141" y="50430"/>
                    </a:lnTo>
                    <a:cubicBezTo>
                      <a:pt x="31779" y="43912"/>
                      <a:pt x="32051" y="37348"/>
                      <a:pt x="33047" y="30874"/>
                    </a:cubicBezTo>
                    <a:cubicBezTo>
                      <a:pt x="36895" y="25216"/>
                      <a:pt x="37393" y="18697"/>
                      <a:pt x="35084" y="15664"/>
                    </a:cubicBezTo>
                    <a:cubicBezTo>
                      <a:pt x="24174" y="1314"/>
                      <a:pt x="23178" y="408"/>
                      <a:pt x="23178" y="408"/>
                    </a:cubicBezTo>
                    <a:cubicBezTo>
                      <a:pt x="23178" y="408"/>
                      <a:pt x="22137" y="1857"/>
                      <a:pt x="19330" y="1857"/>
                    </a:cubicBezTo>
                    <a:cubicBezTo>
                      <a:pt x="15392" y="1857"/>
                      <a:pt x="14668" y="1"/>
                      <a:pt x="146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8"/>
              <p:cNvSpPr/>
              <p:nvPr/>
            </p:nvSpPr>
            <p:spPr>
              <a:xfrm>
                <a:off x="3654375" y="1400400"/>
                <a:ext cx="1089875" cy="703950"/>
              </a:xfrm>
              <a:custGeom>
                <a:rect b="b" l="l" r="r" t="t"/>
                <a:pathLst>
                  <a:path extrusionOk="0" h="28158" w="43595">
                    <a:moveTo>
                      <a:pt x="7923" y="0"/>
                    </a:moveTo>
                    <a:lnTo>
                      <a:pt x="1" y="11001"/>
                    </a:lnTo>
                    <a:cubicBezTo>
                      <a:pt x="16614" y="24943"/>
                      <a:pt x="41874" y="28158"/>
                      <a:pt x="41874" y="28158"/>
                    </a:cubicBezTo>
                    <a:lnTo>
                      <a:pt x="43594" y="20054"/>
                    </a:lnTo>
                    <a:cubicBezTo>
                      <a:pt x="43594" y="20054"/>
                      <a:pt x="28973" y="16478"/>
                      <a:pt x="7923" y="0"/>
                    </a:cubicBez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8"/>
              <p:cNvSpPr/>
              <p:nvPr/>
            </p:nvSpPr>
            <p:spPr>
              <a:xfrm>
                <a:off x="3448400" y="1178575"/>
                <a:ext cx="440275" cy="544375"/>
              </a:xfrm>
              <a:custGeom>
                <a:rect b="b" l="l" r="r" t="t"/>
                <a:pathLst>
                  <a:path extrusionOk="0" h="21775" w="17611">
                    <a:moveTo>
                      <a:pt x="3939" y="1"/>
                    </a:moveTo>
                    <a:cubicBezTo>
                      <a:pt x="9326" y="906"/>
                      <a:pt x="17610" y="8873"/>
                      <a:pt x="17610" y="8873"/>
                    </a:cubicBezTo>
                    <a:lnTo>
                      <a:pt x="8828" y="21775"/>
                    </a:lnTo>
                    <a:cubicBezTo>
                      <a:pt x="8828" y="21775"/>
                      <a:pt x="5071" y="19195"/>
                      <a:pt x="1" y="14849"/>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8"/>
              <p:cNvSpPr/>
              <p:nvPr/>
            </p:nvSpPr>
            <p:spPr>
              <a:xfrm>
                <a:off x="3430300" y="1537325"/>
                <a:ext cx="238825" cy="173175"/>
              </a:xfrm>
              <a:custGeom>
                <a:rect b="b" l="l" r="r" t="t"/>
                <a:pathLst>
                  <a:path extrusionOk="0" fill="none" h="6927" w="9553">
                    <a:moveTo>
                      <a:pt x="9552" y="6927"/>
                    </a:moveTo>
                    <a:cubicBezTo>
                      <a:pt x="2943" y="2943"/>
                      <a:pt x="0" y="1"/>
                      <a:pt x="0" y="1"/>
                    </a:cubicBezTo>
                  </a:path>
                </a:pathLst>
              </a:custGeom>
              <a:solidFill>
                <a:schemeClr val="accent1"/>
              </a:solidFill>
              <a:ln cap="flat" cmpd="sng" w="10175">
                <a:solidFill>
                  <a:schemeClr val="accent1"/>
                </a:solidFill>
                <a:prstDash val="solid"/>
                <a:miter lim="4526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8"/>
              <p:cNvSpPr/>
              <p:nvPr/>
            </p:nvSpPr>
            <p:spPr>
              <a:xfrm>
                <a:off x="3271850" y="678350"/>
                <a:ext cx="410850" cy="424425"/>
              </a:xfrm>
              <a:custGeom>
                <a:rect b="b" l="l" r="r" t="t"/>
                <a:pathLst>
                  <a:path extrusionOk="0" h="16977" w="16434">
                    <a:moveTo>
                      <a:pt x="13355" y="5071"/>
                    </a:moveTo>
                    <a:cubicBezTo>
                      <a:pt x="15528" y="8692"/>
                      <a:pt x="16433" y="12314"/>
                      <a:pt x="13355" y="14170"/>
                    </a:cubicBezTo>
                    <a:cubicBezTo>
                      <a:pt x="10231" y="16071"/>
                      <a:pt x="5342" y="16976"/>
                      <a:pt x="2219" y="11816"/>
                    </a:cubicBezTo>
                    <a:cubicBezTo>
                      <a:pt x="1" y="8194"/>
                      <a:pt x="725" y="3758"/>
                      <a:pt x="3803" y="1857"/>
                    </a:cubicBezTo>
                    <a:cubicBezTo>
                      <a:pt x="6882" y="1"/>
                      <a:pt x="11137" y="1449"/>
                      <a:pt x="13355" y="5071"/>
                    </a:cubicBez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8"/>
              <p:cNvSpPr/>
              <p:nvPr/>
            </p:nvSpPr>
            <p:spPr>
              <a:xfrm>
                <a:off x="3539500" y="820775"/>
                <a:ext cx="29450" cy="27350"/>
              </a:xfrm>
              <a:custGeom>
                <a:rect b="b" l="l" r="r" t="t"/>
                <a:pathLst>
                  <a:path extrusionOk="0" h="1094" w="1178">
                    <a:moveTo>
                      <a:pt x="218" y="1"/>
                    </a:moveTo>
                    <a:cubicBezTo>
                      <a:pt x="80" y="1"/>
                      <a:pt x="1" y="93"/>
                      <a:pt x="69" y="324"/>
                    </a:cubicBezTo>
                    <a:cubicBezTo>
                      <a:pt x="159" y="687"/>
                      <a:pt x="476" y="1094"/>
                      <a:pt x="838" y="1094"/>
                    </a:cubicBezTo>
                    <a:cubicBezTo>
                      <a:pt x="929" y="1094"/>
                      <a:pt x="1019" y="1003"/>
                      <a:pt x="1019" y="913"/>
                    </a:cubicBezTo>
                    <a:cubicBezTo>
                      <a:pt x="1178" y="501"/>
                      <a:pt x="538" y="1"/>
                      <a:pt x="2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8"/>
              <p:cNvSpPr/>
              <p:nvPr/>
            </p:nvSpPr>
            <p:spPr>
              <a:xfrm>
                <a:off x="3505000" y="790400"/>
                <a:ext cx="52075" cy="30575"/>
              </a:xfrm>
              <a:custGeom>
                <a:rect b="b" l="l" r="r" t="t"/>
                <a:pathLst>
                  <a:path extrusionOk="0" fill="none" h="1223" w="2083">
                    <a:moveTo>
                      <a:pt x="0" y="1223"/>
                    </a:moveTo>
                    <a:cubicBezTo>
                      <a:pt x="498" y="498"/>
                      <a:pt x="1222" y="46"/>
                      <a:pt x="2082" y="0"/>
                    </a:cubicBezTo>
                  </a:path>
                </a:pathLst>
              </a:custGeom>
              <a:solidFill>
                <a:schemeClr val="dk1"/>
              </a:solidFill>
              <a:ln cap="rnd" cmpd="sng" w="6800">
                <a:solidFill>
                  <a:srgbClr val="0B0B3A"/>
                </a:solidFill>
                <a:prstDash val="solid"/>
                <a:miter lim="4526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8"/>
              <p:cNvSpPr/>
              <p:nvPr/>
            </p:nvSpPr>
            <p:spPr>
              <a:xfrm>
                <a:off x="3575150" y="908100"/>
                <a:ext cx="67925" cy="62350"/>
              </a:xfrm>
              <a:custGeom>
                <a:rect b="b" l="l" r="r" t="t"/>
                <a:pathLst>
                  <a:path extrusionOk="0" h="2494" w="2717">
                    <a:moveTo>
                      <a:pt x="2038" y="0"/>
                    </a:moveTo>
                    <a:lnTo>
                      <a:pt x="1" y="1041"/>
                    </a:lnTo>
                    <a:cubicBezTo>
                      <a:pt x="1" y="1041"/>
                      <a:pt x="597" y="2494"/>
                      <a:pt x="1518" y="2494"/>
                    </a:cubicBezTo>
                    <a:cubicBezTo>
                      <a:pt x="1613" y="2494"/>
                      <a:pt x="1710" y="2478"/>
                      <a:pt x="1811" y="2445"/>
                    </a:cubicBezTo>
                    <a:cubicBezTo>
                      <a:pt x="2717" y="2173"/>
                      <a:pt x="2038" y="0"/>
                      <a:pt x="20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8"/>
              <p:cNvSpPr/>
              <p:nvPr/>
            </p:nvSpPr>
            <p:spPr>
              <a:xfrm>
                <a:off x="3329575" y="944300"/>
                <a:ext cx="245600" cy="258075"/>
              </a:xfrm>
              <a:custGeom>
                <a:rect b="b" l="l" r="r" t="t"/>
                <a:pathLst>
                  <a:path extrusionOk="0" h="10323" w="9824">
                    <a:moveTo>
                      <a:pt x="8692" y="9372"/>
                    </a:moveTo>
                    <a:cubicBezTo>
                      <a:pt x="7425" y="10005"/>
                      <a:pt x="6066" y="10322"/>
                      <a:pt x="4708" y="10277"/>
                    </a:cubicBezTo>
                    <a:cubicBezTo>
                      <a:pt x="1540" y="10186"/>
                      <a:pt x="0" y="8919"/>
                      <a:pt x="0" y="8919"/>
                    </a:cubicBezTo>
                    <a:lnTo>
                      <a:pt x="2128" y="1"/>
                    </a:lnTo>
                    <a:lnTo>
                      <a:pt x="9824" y="544"/>
                    </a:ln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8"/>
              <p:cNvSpPr/>
              <p:nvPr/>
            </p:nvSpPr>
            <p:spPr>
              <a:xfrm>
                <a:off x="3586475" y="809625"/>
                <a:ext cx="71325" cy="83775"/>
              </a:xfrm>
              <a:custGeom>
                <a:rect b="b" l="l" r="r" t="t"/>
                <a:pathLst>
                  <a:path extrusionOk="0" h="3351" w="2853">
                    <a:moveTo>
                      <a:pt x="0" y="1"/>
                    </a:moveTo>
                    <a:cubicBezTo>
                      <a:pt x="0" y="1"/>
                      <a:pt x="2626" y="1766"/>
                      <a:pt x="2717" y="2219"/>
                    </a:cubicBezTo>
                    <a:cubicBezTo>
                      <a:pt x="2852" y="2672"/>
                      <a:pt x="1721" y="3351"/>
                      <a:pt x="1721" y="3351"/>
                    </a:cubicBezTo>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8"/>
              <p:cNvSpPr/>
              <p:nvPr/>
            </p:nvSpPr>
            <p:spPr>
              <a:xfrm>
                <a:off x="2584900" y="647450"/>
                <a:ext cx="1008400" cy="1035225"/>
              </a:xfrm>
              <a:custGeom>
                <a:rect b="b" l="l" r="r" t="t"/>
                <a:pathLst>
                  <a:path extrusionOk="0" h="41409" w="40336">
                    <a:moveTo>
                      <a:pt x="35310" y="0"/>
                    </a:moveTo>
                    <a:cubicBezTo>
                      <a:pt x="34404" y="0"/>
                      <a:pt x="33509" y="206"/>
                      <a:pt x="32730" y="603"/>
                    </a:cubicBezTo>
                    <a:cubicBezTo>
                      <a:pt x="32667" y="630"/>
                      <a:pt x="32578" y="641"/>
                      <a:pt x="32474" y="641"/>
                    </a:cubicBezTo>
                    <a:cubicBezTo>
                      <a:pt x="32056" y="641"/>
                      <a:pt x="31390" y="467"/>
                      <a:pt x="31100" y="467"/>
                    </a:cubicBezTo>
                    <a:cubicBezTo>
                      <a:pt x="30602" y="467"/>
                      <a:pt x="30104" y="512"/>
                      <a:pt x="29606" y="603"/>
                    </a:cubicBezTo>
                    <a:cubicBezTo>
                      <a:pt x="26664" y="1146"/>
                      <a:pt x="24491" y="3545"/>
                      <a:pt x="23088" y="6080"/>
                    </a:cubicBezTo>
                    <a:cubicBezTo>
                      <a:pt x="22182" y="7710"/>
                      <a:pt x="21413" y="9521"/>
                      <a:pt x="19783" y="10607"/>
                    </a:cubicBezTo>
                    <a:cubicBezTo>
                      <a:pt x="16162" y="12871"/>
                      <a:pt x="11408" y="12056"/>
                      <a:pt x="7334" y="13414"/>
                    </a:cubicBezTo>
                    <a:cubicBezTo>
                      <a:pt x="3260" y="14772"/>
                      <a:pt x="1" y="18982"/>
                      <a:pt x="1132" y="23464"/>
                    </a:cubicBezTo>
                    <a:cubicBezTo>
                      <a:pt x="1494" y="24958"/>
                      <a:pt x="2264" y="26316"/>
                      <a:pt x="2717" y="27719"/>
                    </a:cubicBezTo>
                    <a:cubicBezTo>
                      <a:pt x="3667" y="30797"/>
                      <a:pt x="3215" y="34374"/>
                      <a:pt x="5071" y="36999"/>
                    </a:cubicBezTo>
                    <a:cubicBezTo>
                      <a:pt x="5569" y="37723"/>
                      <a:pt x="6202" y="38312"/>
                      <a:pt x="6881" y="38855"/>
                    </a:cubicBezTo>
                    <a:cubicBezTo>
                      <a:pt x="9143" y="40535"/>
                      <a:pt x="11866" y="41408"/>
                      <a:pt x="14622" y="41408"/>
                    </a:cubicBezTo>
                    <a:cubicBezTo>
                      <a:pt x="15728" y="41408"/>
                      <a:pt x="16839" y="41268"/>
                      <a:pt x="17927" y="40983"/>
                    </a:cubicBezTo>
                    <a:cubicBezTo>
                      <a:pt x="21730" y="39896"/>
                      <a:pt x="24808" y="37135"/>
                      <a:pt x="26302" y="33468"/>
                    </a:cubicBezTo>
                    <a:cubicBezTo>
                      <a:pt x="27931" y="29394"/>
                      <a:pt x="27433" y="24505"/>
                      <a:pt x="29833" y="20793"/>
                    </a:cubicBezTo>
                    <a:cubicBezTo>
                      <a:pt x="30964" y="19073"/>
                      <a:pt x="32594" y="17760"/>
                      <a:pt x="33726" y="16040"/>
                    </a:cubicBezTo>
                    <a:cubicBezTo>
                      <a:pt x="34722" y="14455"/>
                      <a:pt x="35265" y="11467"/>
                      <a:pt x="35401" y="9566"/>
                    </a:cubicBezTo>
                    <a:cubicBezTo>
                      <a:pt x="35401" y="9113"/>
                      <a:pt x="34631" y="5447"/>
                      <a:pt x="34903" y="5447"/>
                    </a:cubicBezTo>
                    <a:cubicBezTo>
                      <a:pt x="36895" y="5311"/>
                      <a:pt x="38841" y="4496"/>
                      <a:pt x="40335" y="3138"/>
                    </a:cubicBezTo>
                    <a:cubicBezTo>
                      <a:pt x="39340" y="992"/>
                      <a:pt x="37298" y="0"/>
                      <a:pt x="35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8"/>
              <p:cNvSpPr/>
              <p:nvPr/>
            </p:nvSpPr>
            <p:spPr>
              <a:xfrm>
                <a:off x="3386150" y="892050"/>
                <a:ext cx="109725" cy="96550"/>
              </a:xfrm>
              <a:custGeom>
                <a:rect b="b" l="l" r="r" t="t"/>
                <a:pathLst>
                  <a:path extrusionOk="0" h="3862" w="4389">
                    <a:moveTo>
                      <a:pt x="1955" y="1"/>
                    </a:moveTo>
                    <a:cubicBezTo>
                      <a:pt x="1537" y="1"/>
                      <a:pt x="1128" y="191"/>
                      <a:pt x="906" y="552"/>
                    </a:cubicBezTo>
                    <a:cubicBezTo>
                      <a:pt x="1" y="1955"/>
                      <a:pt x="2219" y="3721"/>
                      <a:pt x="3305" y="3856"/>
                    </a:cubicBezTo>
                    <a:cubicBezTo>
                      <a:pt x="3344" y="3860"/>
                      <a:pt x="3382" y="3861"/>
                      <a:pt x="3418" y="3861"/>
                    </a:cubicBezTo>
                    <a:cubicBezTo>
                      <a:pt x="4389" y="3861"/>
                      <a:pt x="4347" y="2725"/>
                      <a:pt x="4347" y="2725"/>
                    </a:cubicBezTo>
                    <a:lnTo>
                      <a:pt x="2717" y="235"/>
                    </a:lnTo>
                    <a:cubicBezTo>
                      <a:pt x="2489" y="77"/>
                      <a:pt x="2220" y="1"/>
                      <a:pt x="1955" y="1"/>
                    </a:cubicBez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0" name="Google Shape;1430;p48"/>
            <p:cNvCxnSpPr/>
            <p:nvPr/>
          </p:nvCxnSpPr>
          <p:spPr>
            <a:xfrm>
              <a:off x="1577525" y="4172225"/>
              <a:ext cx="1016100" cy="0"/>
            </a:xfrm>
            <a:prstGeom prst="straightConnector1">
              <a:avLst/>
            </a:prstGeom>
            <a:noFill/>
            <a:ln cap="flat" cmpd="sng" w="9525">
              <a:solidFill>
                <a:schemeClr val="accent5"/>
              </a:solidFill>
              <a:prstDash val="solid"/>
              <a:round/>
              <a:headEnd len="med" w="med" type="none"/>
              <a:tailEnd len="med" w="med" type="none"/>
            </a:ln>
          </p:spPr>
        </p:cxnSp>
      </p:grpSp>
      <p:sp>
        <p:nvSpPr>
          <p:cNvPr id="1431" name="Google Shape;1431;p48"/>
          <p:cNvSpPr txBox="1"/>
          <p:nvPr/>
        </p:nvSpPr>
        <p:spPr>
          <a:xfrm>
            <a:off x="1384725" y="81000"/>
            <a:ext cx="66531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accent5"/>
              </a:buClr>
              <a:buSzPts val="1100"/>
              <a:buFont typeface="Arial"/>
              <a:buNone/>
            </a:pPr>
            <a:r>
              <a:rPr b="1" lang="en" sz="3000">
                <a:solidFill>
                  <a:schemeClr val="dk1"/>
                </a:solidFill>
                <a:latin typeface="Spartan"/>
                <a:ea typeface="Spartan"/>
                <a:cs typeface="Spartan"/>
                <a:sym typeface="Spartan"/>
              </a:rPr>
              <a:t>INTERESTING FINDINGS</a:t>
            </a:r>
            <a:endParaRPr b="1" sz="3000">
              <a:solidFill>
                <a:schemeClr val="dk1"/>
              </a:solidFill>
              <a:latin typeface="Spartan"/>
              <a:ea typeface="Spartan"/>
              <a:cs typeface="Spartan"/>
              <a:sym typeface="Spartan"/>
            </a:endParaRPr>
          </a:p>
          <a:p>
            <a:pPr indent="0" lvl="0" marL="0" rtl="0" algn="l">
              <a:spcBef>
                <a:spcPts val="0"/>
              </a:spcBef>
              <a:spcAft>
                <a:spcPts val="0"/>
              </a:spcAft>
              <a:buNone/>
            </a:pPr>
            <a:r>
              <a:t/>
            </a:r>
            <a:endParaRPr b="1">
              <a:latin typeface="Spartan"/>
              <a:ea typeface="Spartan"/>
              <a:cs typeface="Spartan"/>
              <a:sym typeface="Spartan"/>
            </a:endParaRPr>
          </a:p>
        </p:txBody>
      </p:sp>
      <p:pic>
        <p:nvPicPr>
          <p:cNvPr id="1432" name="Google Shape;1432;p48"/>
          <p:cNvPicPr preferRelativeResize="0"/>
          <p:nvPr/>
        </p:nvPicPr>
        <p:blipFill>
          <a:blip r:embed="rId3">
            <a:alphaModFix/>
          </a:blip>
          <a:stretch>
            <a:fillRect/>
          </a:stretch>
        </p:blipFill>
        <p:spPr>
          <a:xfrm>
            <a:off x="2144900" y="793275"/>
            <a:ext cx="5546250" cy="43503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6" name="Shape 1436"/>
        <p:cNvGrpSpPr/>
        <p:nvPr/>
      </p:nvGrpSpPr>
      <p:grpSpPr>
        <a:xfrm>
          <a:off x="0" y="0"/>
          <a:ext cx="0" cy="0"/>
          <a:chOff x="0" y="0"/>
          <a:chExt cx="0" cy="0"/>
        </a:xfrm>
      </p:grpSpPr>
      <p:sp>
        <p:nvSpPr>
          <p:cNvPr id="1437" name="Google Shape;1437;p49"/>
          <p:cNvSpPr/>
          <p:nvPr/>
        </p:nvSpPr>
        <p:spPr>
          <a:xfrm>
            <a:off x="4822225" y="793275"/>
            <a:ext cx="4321800" cy="4350300"/>
          </a:xfrm>
          <a:prstGeom prst="roundRect">
            <a:avLst>
              <a:gd fmla="val 26112"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8" name="Google Shape;1438;p49"/>
          <p:cNvGrpSpPr/>
          <p:nvPr/>
        </p:nvGrpSpPr>
        <p:grpSpPr>
          <a:xfrm>
            <a:off x="764781" y="81002"/>
            <a:ext cx="7614440" cy="648706"/>
            <a:chOff x="3249741" y="904225"/>
            <a:chExt cx="5174259" cy="1876500"/>
          </a:xfrm>
        </p:grpSpPr>
        <p:sp>
          <p:nvSpPr>
            <p:cNvPr id="1439" name="Google Shape;1439;p49"/>
            <p:cNvSpPr/>
            <p:nvPr/>
          </p:nvSpPr>
          <p:spPr>
            <a:xfrm>
              <a:off x="3412200" y="904225"/>
              <a:ext cx="5011800" cy="18765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1440" name="Google Shape;1440;p49"/>
            <p:cNvSpPr/>
            <p:nvPr/>
          </p:nvSpPr>
          <p:spPr>
            <a:xfrm rot="10797530">
              <a:off x="3249741" y="1662426"/>
              <a:ext cx="417600" cy="3603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1" name="Google Shape;1441;p49"/>
          <p:cNvSpPr txBox="1"/>
          <p:nvPr>
            <p:ph idx="1" type="subTitle"/>
          </p:nvPr>
        </p:nvSpPr>
        <p:spPr>
          <a:xfrm>
            <a:off x="113750" y="1556525"/>
            <a:ext cx="1958700" cy="2914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Single workers are likely to be more satisfied with their jobs,however more likely to leave, we will discuss in the next slides</a:t>
            </a:r>
            <a:endParaRPr/>
          </a:p>
        </p:txBody>
      </p:sp>
      <p:sp>
        <p:nvSpPr>
          <p:cNvPr id="1442" name="Google Shape;1442;p49"/>
          <p:cNvSpPr txBox="1"/>
          <p:nvPr/>
        </p:nvSpPr>
        <p:spPr>
          <a:xfrm>
            <a:off x="1384725" y="81000"/>
            <a:ext cx="66531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accent5"/>
              </a:buClr>
              <a:buSzPts val="1100"/>
              <a:buFont typeface="Arial"/>
              <a:buNone/>
            </a:pPr>
            <a:r>
              <a:rPr b="1" lang="en" sz="3000">
                <a:solidFill>
                  <a:schemeClr val="dk1"/>
                </a:solidFill>
                <a:latin typeface="Spartan"/>
                <a:ea typeface="Spartan"/>
                <a:cs typeface="Spartan"/>
                <a:sym typeface="Spartan"/>
              </a:rPr>
              <a:t>INTERESTING FINDINGS</a:t>
            </a:r>
            <a:endParaRPr b="1" sz="3000">
              <a:solidFill>
                <a:schemeClr val="dk1"/>
              </a:solidFill>
              <a:latin typeface="Spartan"/>
              <a:ea typeface="Spartan"/>
              <a:cs typeface="Spartan"/>
              <a:sym typeface="Spartan"/>
            </a:endParaRPr>
          </a:p>
          <a:p>
            <a:pPr indent="0" lvl="0" marL="0" rtl="0" algn="l">
              <a:spcBef>
                <a:spcPts val="0"/>
              </a:spcBef>
              <a:spcAft>
                <a:spcPts val="0"/>
              </a:spcAft>
              <a:buNone/>
            </a:pPr>
            <a:r>
              <a:t/>
            </a:r>
            <a:endParaRPr b="1">
              <a:latin typeface="Spartan"/>
              <a:ea typeface="Spartan"/>
              <a:cs typeface="Spartan"/>
              <a:sym typeface="Spartan"/>
            </a:endParaRPr>
          </a:p>
        </p:txBody>
      </p:sp>
      <p:pic>
        <p:nvPicPr>
          <p:cNvPr id="1443" name="Google Shape;1443;p49"/>
          <p:cNvPicPr preferRelativeResize="0"/>
          <p:nvPr/>
        </p:nvPicPr>
        <p:blipFill>
          <a:blip r:embed="rId3">
            <a:alphaModFix/>
          </a:blip>
          <a:stretch>
            <a:fillRect/>
          </a:stretch>
        </p:blipFill>
        <p:spPr>
          <a:xfrm>
            <a:off x="1952350" y="750211"/>
            <a:ext cx="5517850" cy="4436424"/>
          </a:xfrm>
          <a:prstGeom prst="rect">
            <a:avLst/>
          </a:prstGeom>
          <a:noFill/>
          <a:ln>
            <a:noFill/>
          </a:ln>
        </p:spPr>
      </p:pic>
      <p:grpSp>
        <p:nvGrpSpPr>
          <p:cNvPr id="1444" name="Google Shape;1444;p49"/>
          <p:cNvGrpSpPr/>
          <p:nvPr/>
        </p:nvGrpSpPr>
        <p:grpSpPr>
          <a:xfrm>
            <a:off x="7470208" y="2949776"/>
            <a:ext cx="1701992" cy="2193720"/>
            <a:chOff x="5978108" y="1978526"/>
            <a:chExt cx="1701992" cy="2193720"/>
          </a:xfrm>
        </p:grpSpPr>
        <p:grpSp>
          <p:nvGrpSpPr>
            <p:cNvPr id="1445" name="Google Shape;1445;p49"/>
            <p:cNvGrpSpPr/>
            <p:nvPr/>
          </p:nvGrpSpPr>
          <p:grpSpPr>
            <a:xfrm>
              <a:off x="5978108" y="1978526"/>
              <a:ext cx="1615425" cy="2193720"/>
              <a:chOff x="1887350" y="237575"/>
              <a:chExt cx="3819875" cy="5187325"/>
            </a:xfrm>
          </p:grpSpPr>
          <p:sp>
            <p:nvSpPr>
              <p:cNvPr id="1446" name="Google Shape;1446;p49"/>
              <p:cNvSpPr/>
              <p:nvPr/>
            </p:nvSpPr>
            <p:spPr>
              <a:xfrm>
                <a:off x="4056100" y="4605675"/>
                <a:ext cx="719850" cy="746425"/>
              </a:xfrm>
              <a:custGeom>
                <a:rect b="b" l="l" r="r" t="t"/>
                <a:pathLst>
                  <a:path extrusionOk="0" h="29857" w="28794">
                    <a:moveTo>
                      <a:pt x="12525" y="0"/>
                    </a:moveTo>
                    <a:lnTo>
                      <a:pt x="12109" y="22231"/>
                    </a:lnTo>
                    <a:lnTo>
                      <a:pt x="740" y="27499"/>
                    </a:lnTo>
                    <a:cubicBezTo>
                      <a:pt x="278" y="27638"/>
                      <a:pt x="0" y="28100"/>
                      <a:pt x="0" y="28562"/>
                    </a:cubicBezTo>
                    <a:cubicBezTo>
                      <a:pt x="0" y="29209"/>
                      <a:pt x="509" y="29718"/>
                      <a:pt x="1156" y="29718"/>
                    </a:cubicBezTo>
                    <a:lnTo>
                      <a:pt x="27546" y="29857"/>
                    </a:lnTo>
                    <a:lnTo>
                      <a:pt x="27361" y="23155"/>
                    </a:lnTo>
                    <a:lnTo>
                      <a:pt x="28794" y="1756"/>
                    </a:lnTo>
                    <a:lnTo>
                      <a:pt x="12525" y="0"/>
                    </a:lnTo>
                    <a:close/>
                  </a:path>
                </a:pathLst>
              </a:custGeom>
              <a:solidFill>
                <a:srgbClr val="A34D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9"/>
              <p:cNvSpPr/>
              <p:nvPr/>
            </p:nvSpPr>
            <p:spPr>
              <a:xfrm>
                <a:off x="4017975" y="5161425"/>
                <a:ext cx="762600" cy="257700"/>
              </a:xfrm>
              <a:custGeom>
                <a:rect b="b" l="l" r="r" t="t"/>
                <a:pathLst>
                  <a:path extrusionOk="0" h="10308" w="30504">
                    <a:moveTo>
                      <a:pt x="13680" y="1"/>
                    </a:moveTo>
                    <a:lnTo>
                      <a:pt x="1618" y="5223"/>
                    </a:lnTo>
                    <a:cubicBezTo>
                      <a:pt x="1109" y="5454"/>
                      <a:pt x="647" y="6379"/>
                      <a:pt x="370" y="7257"/>
                    </a:cubicBezTo>
                    <a:cubicBezTo>
                      <a:pt x="370" y="7257"/>
                      <a:pt x="0" y="10307"/>
                      <a:pt x="555" y="10307"/>
                    </a:cubicBezTo>
                    <a:lnTo>
                      <a:pt x="29949" y="10307"/>
                    </a:lnTo>
                    <a:cubicBezTo>
                      <a:pt x="30226" y="10307"/>
                      <a:pt x="30503" y="10030"/>
                      <a:pt x="30503" y="9753"/>
                    </a:cubicBezTo>
                    <a:lnTo>
                      <a:pt x="28932" y="648"/>
                    </a:lnTo>
                    <a:cubicBezTo>
                      <a:pt x="28932" y="648"/>
                      <a:pt x="25796" y="1406"/>
                      <a:pt x="21845" y="1406"/>
                    </a:cubicBezTo>
                    <a:cubicBezTo>
                      <a:pt x="19255" y="1406"/>
                      <a:pt x="16316" y="1080"/>
                      <a:pt x="136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9"/>
              <p:cNvSpPr/>
              <p:nvPr/>
            </p:nvSpPr>
            <p:spPr>
              <a:xfrm>
                <a:off x="4295275" y="5175300"/>
                <a:ext cx="42775" cy="71650"/>
              </a:xfrm>
              <a:custGeom>
                <a:rect b="b" l="l" r="r" t="t"/>
                <a:pathLst>
                  <a:path extrusionOk="0" fill="none" h="2866" w="1711">
                    <a:moveTo>
                      <a:pt x="0" y="0"/>
                    </a:moveTo>
                    <a:cubicBezTo>
                      <a:pt x="647" y="878"/>
                      <a:pt x="1248" y="1849"/>
                      <a:pt x="1710" y="2866"/>
                    </a:cubicBezTo>
                  </a:path>
                </a:pathLst>
              </a:custGeom>
              <a:noFill/>
              <a:ln cap="flat" cmpd="sng" w="10400">
                <a:solidFill>
                  <a:schemeClr val="accent5"/>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9"/>
              <p:cNvSpPr/>
              <p:nvPr/>
            </p:nvSpPr>
            <p:spPr>
              <a:xfrm>
                <a:off x="4257150" y="5198400"/>
                <a:ext cx="34675" cy="60100"/>
              </a:xfrm>
              <a:custGeom>
                <a:rect b="b" l="l" r="r" t="t"/>
                <a:pathLst>
                  <a:path extrusionOk="0" fill="none" h="2404" w="1387">
                    <a:moveTo>
                      <a:pt x="0" y="1"/>
                    </a:moveTo>
                    <a:cubicBezTo>
                      <a:pt x="555" y="740"/>
                      <a:pt x="1017" y="1526"/>
                      <a:pt x="1387" y="2404"/>
                    </a:cubicBezTo>
                  </a:path>
                </a:pathLst>
              </a:custGeom>
              <a:noFill/>
              <a:ln cap="flat" cmpd="sng" w="10400">
                <a:solidFill>
                  <a:schemeClr val="accent5"/>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9"/>
              <p:cNvSpPr/>
              <p:nvPr/>
            </p:nvSpPr>
            <p:spPr>
              <a:xfrm>
                <a:off x="4225950" y="5214575"/>
                <a:ext cx="32375" cy="55500"/>
              </a:xfrm>
              <a:custGeom>
                <a:rect b="b" l="l" r="r" t="t"/>
                <a:pathLst>
                  <a:path extrusionOk="0" fill="none" h="2220" w="1295">
                    <a:moveTo>
                      <a:pt x="0" y="1"/>
                    </a:moveTo>
                    <a:cubicBezTo>
                      <a:pt x="462" y="694"/>
                      <a:pt x="925" y="1433"/>
                      <a:pt x="1294" y="2219"/>
                    </a:cubicBezTo>
                  </a:path>
                </a:pathLst>
              </a:custGeom>
              <a:noFill/>
              <a:ln cap="flat" cmpd="sng" w="10400">
                <a:solidFill>
                  <a:schemeClr val="accent5"/>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9"/>
              <p:cNvSpPr/>
              <p:nvPr/>
            </p:nvSpPr>
            <p:spPr>
              <a:xfrm>
                <a:off x="4023750" y="5365950"/>
                <a:ext cx="752200" cy="3475"/>
              </a:xfrm>
              <a:custGeom>
                <a:rect b="b" l="l" r="r" t="t"/>
                <a:pathLst>
                  <a:path extrusionOk="0" fill="none" h="139" w="30088">
                    <a:moveTo>
                      <a:pt x="30088" y="139"/>
                    </a:moveTo>
                    <a:lnTo>
                      <a:pt x="0" y="0"/>
                    </a:lnTo>
                  </a:path>
                </a:pathLst>
              </a:custGeom>
              <a:noFill/>
              <a:ln cap="flat" cmpd="sng" w="10400">
                <a:solidFill>
                  <a:schemeClr val="accent5"/>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9"/>
              <p:cNvSpPr/>
              <p:nvPr/>
            </p:nvSpPr>
            <p:spPr>
              <a:xfrm>
                <a:off x="4563325" y="5258475"/>
                <a:ext cx="191825" cy="109800"/>
              </a:xfrm>
              <a:custGeom>
                <a:rect b="b" l="l" r="r" t="t"/>
                <a:pathLst>
                  <a:path extrusionOk="0" fill="none" h="4392" w="7673">
                    <a:moveTo>
                      <a:pt x="7673" y="1"/>
                    </a:moveTo>
                    <a:cubicBezTo>
                      <a:pt x="7673" y="1"/>
                      <a:pt x="601" y="140"/>
                      <a:pt x="1" y="4392"/>
                    </a:cubicBezTo>
                  </a:path>
                </a:pathLst>
              </a:custGeom>
              <a:noFill/>
              <a:ln cap="flat" cmpd="sng" w="10400">
                <a:solidFill>
                  <a:schemeClr val="accent5"/>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9"/>
              <p:cNvSpPr/>
              <p:nvPr/>
            </p:nvSpPr>
            <p:spPr>
              <a:xfrm>
                <a:off x="4120800" y="5265425"/>
                <a:ext cx="57800" cy="100550"/>
              </a:xfrm>
              <a:custGeom>
                <a:rect b="b" l="l" r="r" t="t"/>
                <a:pathLst>
                  <a:path extrusionOk="0" fill="none" h="4022" w="2312">
                    <a:moveTo>
                      <a:pt x="0" y="0"/>
                    </a:moveTo>
                    <a:cubicBezTo>
                      <a:pt x="0" y="0"/>
                      <a:pt x="1942" y="2773"/>
                      <a:pt x="2311" y="4021"/>
                    </a:cubicBezTo>
                  </a:path>
                </a:pathLst>
              </a:custGeom>
              <a:noFill/>
              <a:ln cap="flat" cmpd="sng" w="10400">
                <a:solidFill>
                  <a:schemeClr val="accent5"/>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9"/>
              <p:cNvSpPr/>
              <p:nvPr/>
            </p:nvSpPr>
            <p:spPr>
              <a:xfrm>
                <a:off x="4254825" y="2338700"/>
                <a:ext cx="673650" cy="2743025"/>
              </a:xfrm>
              <a:custGeom>
                <a:rect b="b" l="l" r="r" t="t"/>
                <a:pathLst>
                  <a:path extrusionOk="0" h="109721" w="26946">
                    <a:moveTo>
                      <a:pt x="694" y="0"/>
                    </a:moveTo>
                    <a:cubicBezTo>
                      <a:pt x="694" y="1"/>
                      <a:pt x="1" y="58512"/>
                      <a:pt x="2404" y="109721"/>
                    </a:cubicBezTo>
                    <a:lnTo>
                      <a:pt x="22277" y="109721"/>
                    </a:lnTo>
                    <a:cubicBezTo>
                      <a:pt x="22277" y="109721"/>
                      <a:pt x="25004" y="42567"/>
                      <a:pt x="24819" y="18349"/>
                    </a:cubicBezTo>
                    <a:cubicBezTo>
                      <a:pt x="25697" y="13958"/>
                      <a:pt x="26945" y="7765"/>
                      <a:pt x="26160" y="694"/>
                    </a:cubicBezTo>
                    <a:lnTo>
                      <a:pt x="6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9"/>
              <p:cNvSpPr/>
              <p:nvPr/>
            </p:nvSpPr>
            <p:spPr>
              <a:xfrm>
                <a:off x="4723925" y="2797400"/>
                <a:ext cx="67050" cy="2284325"/>
              </a:xfrm>
              <a:custGeom>
                <a:rect b="b" l="l" r="r" t="t"/>
                <a:pathLst>
                  <a:path extrusionOk="0" fill="none" h="91373" w="2682">
                    <a:moveTo>
                      <a:pt x="1" y="91373"/>
                    </a:moveTo>
                    <a:cubicBezTo>
                      <a:pt x="1" y="91373"/>
                      <a:pt x="2681" y="24219"/>
                      <a:pt x="2543" y="1"/>
                    </a:cubicBezTo>
                  </a:path>
                </a:pathLst>
              </a:custGeom>
              <a:noFill/>
              <a:ln cap="flat" cmpd="sng" w="10400">
                <a:solidFill>
                  <a:schemeClr val="accent3"/>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9"/>
              <p:cNvSpPr/>
              <p:nvPr/>
            </p:nvSpPr>
            <p:spPr>
              <a:xfrm>
                <a:off x="4975825" y="4535175"/>
                <a:ext cx="685175" cy="806000"/>
              </a:xfrm>
              <a:custGeom>
                <a:rect b="b" l="l" r="r" t="t"/>
                <a:pathLst>
                  <a:path extrusionOk="0" h="32240" w="27407">
                    <a:moveTo>
                      <a:pt x="20521" y="1"/>
                    </a:moveTo>
                    <a:lnTo>
                      <a:pt x="4206" y="1387"/>
                    </a:lnTo>
                    <a:lnTo>
                      <a:pt x="10815" y="22786"/>
                    </a:lnTo>
                    <a:lnTo>
                      <a:pt x="647" y="30088"/>
                    </a:lnTo>
                    <a:cubicBezTo>
                      <a:pt x="231" y="30319"/>
                      <a:pt x="0" y="30782"/>
                      <a:pt x="93" y="31290"/>
                    </a:cubicBezTo>
                    <a:cubicBezTo>
                      <a:pt x="214" y="31818"/>
                      <a:pt x="693" y="32239"/>
                      <a:pt x="1247" y="32239"/>
                    </a:cubicBezTo>
                    <a:cubicBezTo>
                      <a:pt x="1323" y="32239"/>
                      <a:pt x="1401" y="32231"/>
                      <a:pt x="1479" y="32214"/>
                    </a:cubicBezTo>
                    <a:lnTo>
                      <a:pt x="27407" y="27315"/>
                    </a:lnTo>
                    <a:lnTo>
                      <a:pt x="25928" y="20752"/>
                    </a:lnTo>
                    <a:lnTo>
                      <a:pt x="20521" y="1"/>
                    </a:lnTo>
                    <a:close/>
                  </a:path>
                </a:pathLst>
              </a:custGeom>
              <a:solidFill>
                <a:srgbClr val="A34D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9"/>
              <p:cNvSpPr/>
              <p:nvPr/>
            </p:nvSpPr>
            <p:spPr>
              <a:xfrm>
                <a:off x="4953875" y="5047050"/>
                <a:ext cx="753350" cy="372125"/>
              </a:xfrm>
              <a:custGeom>
                <a:rect b="b" l="l" r="r" t="t"/>
                <a:pathLst>
                  <a:path extrusionOk="0" h="14885" w="30134">
                    <a:moveTo>
                      <a:pt x="26852" y="0"/>
                    </a:moveTo>
                    <a:cubicBezTo>
                      <a:pt x="26852" y="0"/>
                      <a:pt x="21078" y="2607"/>
                      <a:pt x="15050" y="2607"/>
                    </a:cubicBezTo>
                    <a:cubicBezTo>
                      <a:pt x="13944" y="2607"/>
                      <a:pt x="12829" y="2519"/>
                      <a:pt x="11739" y="2311"/>
                    </a:cubicBezTo>
                    <a:lnTo>
                      <a:pt x="878" y="9706"/>
                    </a:lnTo>
                    <a:cubicBezTo>
                      <a:pt x="416" y="9983"/>
                      <a:pt x="139" y="11000"/>
                      <a:pt x="0" y="11878"/>
                    </a:cubicBezTo>
                    <a:cubicBezTo>
                      <a:pt x="0" y="11924"/>
                      <a:pt x="224" y="14884"/>
                      <a:pt x="761" y="14884"/>
                    </a:cubicBezTo>
                    <a:cubicBezTo>
                      <a:pt x="769" y="14884"/>
                      <a:pt x="777" y="14884"/>
                      <a:pt x="786" y="14882"/>
                    </a:cubicBezTo>
                    <a:lnTo>
                      <a:pt x="29625" y="9290"/>
                    </a:lnTo>
                    <a:cubicBezTo>
                      <a:pt x="29949" y="9197"/>
                      <a:pt x="30134" y="8920"/>
                      <a:pt x="30087" y="8643"/>
                    </a:cubicBezTo>
                    <a:lnTo>
                      <a:pt x="268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9"/>
              <p:cNvSpPr/>
              <p:nvPr/>
            </p:nvSpPr>
            <p:spPr>
              <a:xfrm>
                <a:off x="5184950" y="5129075"/>
                <a:ext cx="55475" cy="62425"/>
              </a:xfrm>
              <a:custGeom>
                <a:rect b="b" l="l" r="r" t="t"/>
                <a:pathLst>
                  <a:path extrusionOk="0" fill="none" h="2497" w="2219">
                    <a:moveTo>
                      <a:pt x="0" y="1"/>
                    </a:moveTo>
                    <a:cubicBezTo>
                      <a:pt x="832" y="740"/>
                      <a:pt x="1618" y="1572"/>
                      <a:pt x="2219" y="2496"/>
                    </a:cubicBezTo>
                  </a:path>
                </a:pathLst>
              </a:custGeom>
              <a:noFill/>
              <a:ln cap="flat" cmpd="sng" w="10400">
                <a:solidFill>
                  <a:schemeClr val="accent5"/>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9"/>
              <p:cNvSpPr/>
              <p:nvPr/>
            </p:nvSpPr>
            <p:spPr>
              <a:xfrm>
                <a:off x="5152600" y="5159125"/>
                <a:ext cx="46250" cy="53175"/>
              </a:xfrm>
              <a:custGeom>
                <a:rect b="b" l="l" r="r" t="t"/>
                <a:pathLst>
                  <a:path extrusionOk="0" fill="none" h="2127" w="1850">
                    <a:moveTo>
                      <a:pt x="0" y="0"/>
                    </a:moveTo>
                    <a:cubicBezTo>
                      <a:pt x="694" y="647"/>
                      <a:pt x="1294" y="1341"/>
                      <a:pt x="1849" y="2126"/>
                    </a:cubicBezTo>
                  </a:path>
                </a:pathLst>
              </a:custGeom>
              <a:noFill/>
              <a:ln cap="flat" cmpd="sng" w="10400">
                <a:solidFill>
                  <a:schemeClr val="accent5"/>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9"/>
              <p:cNvSpPr/>
              <p:nvPr/>
            </p:nvSpPr>
            <p:spPr>
              <a:xfrm>
                <a:off x="5123700" y="5181075"/>
                <a:ext cx="43950" cy="48550"/>
              </a:xfrm>
              <a:custGeom>
                <a:rect b="b" l="l" r="r" t="t"/>
                <a:pathLst>
                  <a:path extrusionOk="0" fill="none" h="1942" w="1758">
                    <a:moveTo>
                      <a:pt x="1" y="0"/>
                    </a:moveTo>
                    <a:cubicBezTo>
                      <a:pt x="648" y="601"/>
                      <a:pt x="1203" y="1248"/>
                      <a:pt x="1757" y="1941"/>
                    </a:cubicBezTo>
                  </a:path>
                </a:pathLst>
              </a:custGeom>
              <a:noFill/>
              <a:ln cap="flat" cmpd="sng" w="10400">
                <a:solidFill>
                  <a:schemeClr val="accent5"/>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9"/>
              <p:cNvSpPr/>
              <p:nvPr/>
            </p:nvSpPr>
            <p:spPr>
              <a:xfrm>
                <a:off x="4956175" y="5228450"/>
                <a:ext cx="738350" cy="139825"/>
              </a:xfrm>
              <a:custGeom>
                <a:rect b="b" l="l" r="r" t="t"/>
                <a:pathLst>
                  <a:path extrusionOk="0" fill="none" h="5593" w="29534">
                    <a:moveTo>
                      <a:pt x="29533" y="0"/>
                    </a:moveTo>
                    <a:lnTo>
                      <a:pt x="0" y="5593"/>
                    </a:lnTo>
                  </a:path>
                </a:pathLst>
              </a:custGeom>
              <a:noFill/>
              <a:ln cap="flat" cmpd="sng" w="10400">
                <a:solidFill>
                  <a:schemeClr val="accent5"/>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9"/>
              <p:cNvSpPr/>
              <p:nvPr/>
            </p:nvSpPr>
            <p:spPr>
              <a:xfrm>
                <a:off x="5479575" y="5123300"/>
                <a:ext cx="173350" cy="144450"/>
              </a:xfrm>
              <a:custGeom>
                <a:rect b="b" l="l" r="r" t="t"/>
                <a:pathLst>
                  <a:path extrusionOk="0" fill="none" h="5778" w="6934">
                    <a:moveTo>
                      <a:pt x="6933" y="0"/>
                    </a:moveTo>
                    <a:cubicBezTo>
                      <a:pt x="6933" y="0"/>
                      <a:pt x="1" y="1526"/>
                      <a:pt x="232" y="5778"/>
                    </a:cubicBezTo>
                  </a:path>
                </a:pathLst>
              </a:custGeom>
              <a:noFill/>
              <a:ln cap="flat" cmpd="sng" w="10400">
                <a:solidFill>
                  <a:schemeClr val="accent5"/>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9"/>
              <p:cNvSpPr/>
              <p:nvPr/>
            </p:nvSpPr>
            <p:spPr>
              <a:xfrm>
                <a:off x="5031275" y="5251550"/>
                <a:ext cx="76275" cy="87850"/>
              </a:xfrm>
              <a:custGeom>
                <a:rect b="b" l="l" r="r" t="t"/>
                <a:pathLst>
                  <a:path extrusionOk="0" fill="none" h="3514" w="3051">
                    <a:moveTo>
                      <a:pt x="1" y="1"/>
                    </a:moveTo>
                    <a:cubicBezTo>
                      <a:pt x="1" y="1"/>
                      <a:pt x="2450" y="2358"/>
                      <a:pt x="3051" y="3513"/>
                    </a:cubicBezTo>
                  </a:path>
                </a:pathLst>
              </a:custGeom>
              <a:noFill/>
              <a:ln cap="flat" cmpd="sng" w="10400">
                <a:solidFill>
                  <a:schemeClr val="accent5"/>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9"/>
              <p:cNvSpPr/>
              <p:nvPr/>
            </p:nvSpPr>
            <p:spPr>
              <a:xfrm>
                <a:off x="4707750" y="2338700"/>
                <a:ext cx="929000" cy="2704900"/>
              </a:xfrm>
              <a:custGeom>
                <a:rect b="b" l="l" r="r" t="t"/>
                <a:pathLst>
                  <a:path extrusionOk="0" h="108196" w="37160">
                    <a:moveTo>
                      <a:pt x="1711" y="0"/>
                    </a:moveTo>
                    <a:cubicBezTo>
                      <a:pt x="1711" y="1"/>
                      <a:pt x="1" y="31336"/>
                      <a:pt x="4345" y="58188"/>
                    </a:cubicBezTo>
                    <a:cubicBezTo>
                      <a:pt x="7580" y="78431"/>
                      <a:pt x="16593" y="108195"/>
                      <a:pt x="16593" y="108195"/>
                    </a:cubicBezTo>
                    <a:lnTo>
                      <a:pt x="37159" y="103759"/>
                    </a:lnTo>
                    <a:cubicBezTo>
                      <a:pt x="37159" y="103759"/>
                      <a:pt x="30227" y="74503"/>
                      <a:pt x="27454" y="58881"/>
                    </a:cubicBezTo>
                    <a:cubicBezTo>
                      <a:pt x="24588" y="42890"/>
                      <a:pt x="25374" y="28054"/>
                      <a:pt x="25882" y="19042"/>
                    </a:cubicBezTo>
                    <a:cubicBezTo>
                      <a:pt x="25882" y="18580"/>
                      <a:pt x="25975" y="18118"/>
                      <a:pt x="26067" y="17655"/>
                    </a:cubicBezTo>
                    <a:cubicBezTo>
                      <a:pt x="26899" y="13311"/>
                      <a:pt x="28008" y="7395"/>
                      <a:pt x="27269" y="694"/>
                    </a:cubicBezTo>
                    <a:lnTo>
                      <a:pt x="17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9"/>
              <p:cNvSpPr/>
              <p:nvPr/>
            </p:nvSpPr>
            <p:spPr>
              <a:xfrm>
                <a:off x="5251975" y="2356025"/>
                <a:ext cx="321225" cy="2590525"/>
              </a:xfrm>
              <a:custGeom>
                <a:rect b="b" l="l" r="r" t="t"/>
                <a:pathLst>
                  <a:path extrusionOk="0" fill="none" h="103621" w="12849">
                    <a:moveTo>
                      <a:pt x="12848" y="103620"/>
                    </a:moveTo>
                    <a:cubicBezTo>
                      <a:pt x="12848" y="103620"/>
                      <a:pt x="5592" y="73810"/>
                      <a:pt x="2866" y="58188"/>
                    </a:cubicBezTo>
                    <a:cubicBezTo>
                      <a:pt x="0" y="42197"/>
                      <a:pt x="786" y="27361"/>
                      <a:pt x="1294" y="18349"/>
                    </a:cubicBezTo>
                    <a:cubicBezTo>
                      <a:pt x="1294" y="17887"/>
                      <a:pt x="1387" y="17425"/>
                      <a:pt x="1479" y="16962"/>
                    </a:cubicBezTo>
                    <a:cubicBezTo>
                      <a:pt x="2311" y="12618"/>
                      <a:pt x="3420" y="6702"/>
                      <a:pt x="2681" y="1"/>
                    </a:cubicBezTo>
                  </a:path>
                </a:pathLst>
              </a:custGeom>
              <a:noFill/>
              <a:ln cap="flat" cmpd="sng" w="10400">
                <a:solidFill>
                  <a:schemeClr val="accent3"/>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9"/>
              <p:cNvSpPr/>
              <p:nvPr/>
            </p:nvSpPr>
            <p:spPr>
              <a:xfrm>
                <a:off x="4747050" y="2338700"/>
                <a:ext cx="92450" cy="1653450"/>
              </a:xfrm>
              <a:custGeom>
                <a:rect b="b" l="l" r="r" t="t"/>
                <a:pathLst>
                  <a:path extrusionOk="0" fill="none" h="66138" w="3698">
                    <a:moveTo>
                      <a:pt x="139" y="0"/>
                    </a:moveTo>
                    <a:cubicBezTo>
                      <a:pt x="139" y="0"/>
                      <a:pt x="0" y="34479"/>
                      <a:pt x="1756" y="54121"/>
                    </a:cubicBezTo>
                    <a:cubicBezTo>
                      <a:pt x="2126" y="58142"/>
                      <a:pt x="2773" y="62163"/>
                      <a:pt x="3698" y="66138"/>
                    </a:cubicBezTo>
                  </a:path>
                </a:pathLst>
              </a:custGeom>
              <a:noFill/>
              <a:ln cap="flat" cmpd="sng" w="10400">
                <a:solidFill>
                  <a:schemeClr val="accent3"/>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9"/>
              <p:cNvSpPr/>
              <p:nvPr/>
            </p:nvSpPr>
            <p:spPr>
              <a:xfrm>
                <a:off x="5098300" y="2409175"/>
                <a:ext cx="220700" cy="176800"/>
              </a:xfrm>
              <a:custGeom>
                <a:rect b="b" l="l" r="r" t="t"/>
                <a:pathLst>
                  <a:path extrusionOk="0" fill="none" h="7072" w="8828">
                    <a:moveTo>
                      <a:pt x="0" y="1"/>
                    </a:moveTo>
                    <a:cubicBezTo>
                      <a:pt x="0" y="1"/>
                      <a:pt x="2496" y="4484"/>
                      <a:pt x="8828" y="7072"/>
                    </a:cubicBezTo>
                  </a:path>
                </a:pathLst>
              </a:custGeom>
              <a:noFill/>
              <a:ln cap="flat" cmpd="sng" w="10400">
                <a:solidFill>
                  <a:schemeClr val="accent3"/>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9"/>
              <p:cNvSpPr/>
              <p:nvPr/>
            </p:nvSpPr>
            <p:spPr>
              <a:xfrm>
                <a:off x="4266375" y="2381450"/>
                <a:ext cx="205700" cy="172175"/>
              </a:xfrm>
              <a:custGeom>
                <a:rect b="b" l="l" r="r" t="t"/>
                <a:pathLst>
                  <a:path extrusionOk="0" fill="none" h="6887" w="8228">
                    <a:moveTo>
                      <a:pt x="1" y="6887"/>
                    </a:moveTo>
                    <a:cubicBezTo>
                      <a:pt x="1" y="6887"/>
                      <a:pt x="6656" y="5038"/>
                      <a:pt x="8227" y="0"/>
                    </a:cubicBezTo>
                  </a:path>
                </a:pathLst>
              </a:custGeom>
              <a:noFill/>
              <a:ln cap="flat" cmpd="sng" w="10400">
                <a:solidFill>
                  <a:schemeClr val="accent3"/>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9"/>
              <p:cNvSpPr/>
              <p:nvPr/>
            </p:nvSpPr>
            <p:spPr>
              <a:xfrm>
                <a:off x="4310300" y="4978875"/>
                <a:ext cx="506100" cy="25"/>
              </a:xfrm>
              <a:custGeom>
                <a:rect b="b" l="l" r="r" t="t"/>
                <a:pathLst>
                  <a:path extrusionOk="0" fill="none" h="1" w="20244">
                    <a:moveTo>
                      <a:pt x="0" y="0"/>
                    </a:moveTo>
                    <a:lnTo>
                      <a:pt x="20243" y="0"/>
                    </a:lnTo>
                  </a:path>
                </a:pathLst>
              </a:custGeom>
              <a:noFill/>
              <a:ln cap="flat" cmpd="sng" w="10400">
                <a:solidFill>
                  <a:schemeClr val="accent3"/>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9"/>
              <p:cNvSpPr/>
              <p:nvPr/>
            </p:nvSpPr>
            <p:spPr>
              <a:xfrm>
                <a:off x="5098300" y="4844850"/>
                <a:ext cx="516500" cy="108625"/>
              </a:xfrm>
              <a:custGeom>
                <a:rect b="b" l="l" r="r" t="t"/>
                <a:pathLst>
                  <a:path extrusionOk="0" fill="none" h="4345" w="20660">
                    <a:moveTo>
                      <a:pt x="0" y="4344"/>
                    </a:moveTo>
                    <a:lnTo>
                      <a:pt x="20659" y="0"/>
                    </a:lnTo>
                  </a:path>
                </a:pathLst>
              </a:custGeom>
              <a:noFill/>
              <a:ln cap="flat" cmpd="sng" w="10400">
                <a:solidFill>
                  <a:schemeClr val="accent3"/>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9"/>
              <p:cNvSpPr/>
              <p:nvPr/>
            </p:nvSpPr>
            <p:spPr>
              <a:xfrm>
                <a:off x="4589900" y="671400"/>
                <a:ext cx="298125" cy="267075"/>
              </a:xfrm>
              <a:custGeom>
                <a:rect b="b" l="l" r="r" t="t"/>
                <a:pathLst>
                  <a:path extrusionOk="0" h="10683" w="11925">
                    <a:moveTo>
                      <a:pt x="10492" y="1"/>
                    </a:moveTo>
                    <a:lnTo>
                      <a:pt x="694" y="971"/>
                    </a:lnTo>
                    <a:lnTo>
                      <a:pt x="1" y="7442"/>
                    </a:lnTo>
                    <a:cubicBezTo>
                      <a:pt x="1" y="7442"/>
                      <a:pt x="555" y="10215"/>
                      <a:pt x="4530" y="10631"/>
                    </a:cubicBezTo>
                    <a:cubicBezTo>
                      <a:pt x="4836" y="10666"/>
                      <a:pt x="5134" y="10682"/>
                      <a:pt x="5422" y="10682"/>
                    </a:cubicBezTo>
                    <a:cubicBezTo>
                      <a:pt x="9694" y="10682"/>
                      <a:pt x="11925" y="7072"/>
                      <a:pt x="11925" y="7072"/>
                    </a:cubicBezTo>
                    <a:lnTo>
                      <a:pt x="10492" y="1"/>
                    </a:lnTo>
                    <a:close/>
                  </a:path>
                </a:pathLst>
              </a:custGeom>
              <a:solidFill>
                <a:srgbClr val="A34D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9"/>
              <p:cNvSpPr/>
              <p:nvPr/>
            </p:nvSpPr>
            <p:spPr>
              <a:xfrm>
                <a:off x="4470900" y="396400"/>
                <a:ext cx="165250" cy="255775"/>
              </a:xfrm>
              <a:custGeom>
                <a:rect b="b" l="l" r="r" t="t"/>
                <a:pathLst>
                  <a:path extrusionOk="0" h="10231" w="6610">
                    <a:moveTo>
                      <a:pt x="3744" y="1"/>
                    </a:moveTo>
                    <a:cubicBezTo>
                      <a:pt x="2773" y="186"/>
                      <a:pt x="1803" y="786"/>
                      <a:pt x="1618" y="1757"/>
                    </a:cubicBezTo>
                    <a:cubicBezTo>
                      <a:pt x="1479" y="2265"/>
                      <a:pt x="1618" y="2774"/>
                      <a:pt x="1479" y="3282"/>
                    </a:cubicBezTo>
                    <a:cubicBezTo>
                      <a:pt x="1294" y="3975"/>
                      <a:pt x="555" y="4438"/>
                      <a:pt x="231" y="5131"/>
                    </a:cubicBezTo>
                    <a:cubicBezTo>
                      <a:pt x="0" y="5639"/>
                      <a:pt x="0" y="6194"/>
                      <a:pt x="139" y="6702"/>
                    </a:cubicBezTo>
                    <a:cubicBezTo>
                      <a:pt x="278" y="7211"/>
                      <a:pt x="555" y="7719"/>
                      <a:pt x="832" y="8135"/>
                    </a:cubicBezTo>
                    <a:cubicBezTo>
                      <a:pt x="1248" y="8828"/>
                      <a:pt x="1756" y="9383"/>
                      <a:pt x="2404" y="9845"/>
                    </a:cubicBezTo>
                    <a:cubicBezTo>
                      <a:pt x="2763" y="10102"/>
                      <a:pt x="3194" y="10230"/>
                      <a:pt x="3625" y="10230"/>
                    </a:cubicBezTo>
                    <a:cubicBezTo>
                      <a:pt x="3969" y="10230"/>
                      <a:pt x="4314" y="10148"/>
                      <a:pt x="4622" y="9984"/>
                    </a:cubicBezTo>
                    <a:cubicBezTo>
                      <a:pt x="4945" y="9799"/>
                      <a:pt x="5177" y="9568"/>
                      <a:pt x="5408" y="9291"/>
                    </a:cubicBezTo>
                    <a:cubicBezTo>
                      <a:pt x="6101" y="8320"/>
                      <a:pt x="6517" y="7211"/>
                      <a:pt x="6609" y="6055"/>
                    </a:cubicBezTo>
                    <a:lnTo>
                      <a:pt x="37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9"/>
              <p:cNvSpPr/>
              <p:nvPr/>
            </p:nvSpPr>
            <p:spPr>
              <a:xfrm>
                <a:off x="4469750" y="390850"/>
                <a:ext cx="402100" cy="385075"/>
              </a:xfrm>
              <a:custGeom>
                <a:rect b="b" l="l" r="r" t="t"/>
                <a:pathLst>
                  <a:path extrusionOk="0" h="15403" w="16084">
                    <a:moveTo>
                      <a:pt x="8818" y="1"/>
                    </a:moveTo>
                    <a:cubicBezTo>
                      <a:pt x="6056" y="1"/>
                      <a:pt x="3570" y="892"/>
                      <a:pt x="2819" y="3319"/>
                    </a:cubicBezTo>
                    <a:cubicBezTo>
                      <a:pt x="2819" y="3319"/>
                      <a:pt x="0" y="12332"/>
                      <a:pt x="4021" y="14689"/>
                    </a:cubicBezTo>
                    <a:cubicBezTo>
                      <a:pt x="4877" y="15198"/>
                      <a:pt x="5869" y="15403"/>
                      <a:pt x="6889" y="15403"/>
                    </a:cubicBezTo>
                    <a:cubicBezTo>
                      <a:pt x="10219" y="15403"/>
                      <a:pt x="13859" y="13227"/>
                      <a:pt x="14142" y="12378"/>
                    </a:cubicBezTo>
                    <a:cubicBezTo>
                      <a:pt x="14466" y="11269"/>
                      <a:pt x="16084" y="1517"/>
                      <a:pt x="13773" y="824"/>
                    </a:cubicBezTo>
                    <a:cubicBezTo>
                      <a:pt x="12231" y="321"/>
                      <a:pt x="10475" y="1"/>
                      <a:pt x="8818" y="1"/>
                    </a:cubicBezTo>
                    <a:close/>
                  </a:path>
                </a:pathLst>
              </a:custGeom>
              <a:solidFill>
                <a:srgbClr val="A34D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9"/>
              <p:cNvSpPr/>
              <p:nvPr/>
            </p:nvSpPr>
            <p:spPr>
              <a:xfrm>
                <a:off x="4582975" y="671400"/>
                <a:ext cx="71650" cy="51100"/>
              </a:xfrm>
              <a:custGeom>
                <a:rect b="b" l="l" r="r" t="t"/>
                <a:pathLst>
                  <a:path extrusionOk="0" h="2044" w="2866">
                    <a:moveTo>
                      <a:pt x="2635" y="1"/>
                    </a:moveTo>
                    <a:lnTo>
                      <a:pt x="0" y="740"/>
                    </a:lnTo>
                    <a:cubicBezTo>
                      <a:pt x="0" y="740"/>
                      <a:pt x="253" y="2044"/>
                      <a:pt x="1359" y="2044"/>
                    </a:cubicBezTo>
                    <a:cubicBezTo>
                      <a:pt x="1412" y="2044"/>
                      <a:pt x="1468" y="2041"/>
                      <a:pt x="1525" y="2034"/>
                    </a:cubicBezTo>
                    <a:cubicBezTo>
                      <a:pt x="2173" y="1942"/>
                      <a:pt x="2866" y="1110"/>
                      <a:pt x="26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9"/>
              <p:cNvSpPr/>
              <p:nvPr/>
            </p:nvSpPr>
            <p:spPr>
              <a:xfrm>
                <a:off x="4601450" y="743050"/>
                <a:ext cx="166425" cy="62400"/>
              </a:xfrm>
              <a:custGeom>
                <a:rect b="b" l="l" r="r" t="t"/>
                <a:pathLst>
                  <a:path extrusionOk="0" fill="none" h="2496" w="6657">
                    <a:moveTo>
                      <a:pt x="1" y="1525"/>
                    </a:moveTo>
                    <a:cubicBezTo>
                      <a:pt x="1" y="1525"/>
                      <a:pt x="3791" y="2496"/>
                      <a:pt x="6656" y="0"/>
                    </a:cubicBezTo>
                  </a:path>
                </a:pathLst>
              </a:custGeom>
              <a:noFill/>
              <a:ln cap="flat" cmpd="sng" w="10400">
                <a:solidFill>
                  <a:srgbClr val="753027"/>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9"/>
              <p:cNvSpPr/>
              <p:nvPr/>
            </p:nvSpPr>
            <p:spPr>
              <a:xfrm>
                <a:off x="4499775" y="237575"/>
                <a:ext cx="446025" cy="465400"/>
              </a:xfrm>
              <a:custGeom>
                <a:rect b="b" l="l" r="r" t="t"/>
                <a:pathLst>
                  <a:path extrusionOk="0" h="18616" w="17841">
                    <a:moveTo>
                      <a:pt x="4385" y="1"/>
                    </a:moveTo>
                    <a:cubicBezTo>
                      <a:pt x="3550" y="1"/>
                      <a:pt x="2699" y="341"/>
                      <a:pt x="2034" y="761"/>
                    </a:cubicBezTo>
                    <a:cubicBezTo>
                      <a:pt x="1202" y="1224"/>
                      <a:pt x="601" y="1963"/>
                      <a:pt x="278" y="2795"/>
                    </a:cubicBezTo>
                    <a:cubicBezTo>
                      <a:pt x="1" y="3812"/>
                      <a:pt x="139" y="4921"/>
                      <a:pt x="740" y="5799"/>
                    </a:cubicBezTo>
                    <a:lnTo>
                      <a:pt x="879" y="5984"/>
                    </a:lnTo>
                    <a:cubicBezTo>
                      <a:pt x="1711" y="7001"/>
                      <a:pt x="2820" y="7694"/>
                      <a:pt x="4068" y="8064"/>
                    </a:cubicBezTo>
                    <a:cubicBezTo>
                      <a:pt x="5362" y="8572"/>
                      <a:pt x="6841" y="8295"/>
                      <a:pt x="8181" y="8757"/>
                    </a:cubicBezTo>
                    <a:cubicBezTo>
                      <a:pt x="9198" y="9081"/>
                      <a:pt x="10122" y="9774"/>
                      <a:pt x="10677" y="10744"/>
                    </a:cubicBezTo>
                    <a:cubicBezTo>
                      <a:pt x="11185" y="11623"/>
                      <a:pt x="10446" y="12732"/>
                      <a:pt x="11047" y="13610"/>
                    </a:cubicBezTo>
                    <a:cubicBezTo>
                      <a:pt x="11231" y="13933"/>
                      <a:pt x="11555" y="14118"/>
                      <a:pt x="11740" y="14396"/>
                    </a:cubicBezTo>
                    <a:cubicBezTo>
                      <a:pt x="12156" y="14858"/>
                      <a:pt x="11971" y="15274"/>
                      <a:pt x="11878" y="15828"/>
                    </a:cubicBezTo>
                    <a:cubicBezTo>
                      <a:pt x="11832" y="16337"/>
                      <a:pt x="11832" y="16845"/>
                      <a:pt x="11925" y="17354"/>
                    </a:cubicBezTo>
                    <a:cubicBezTo>
                      <a:pt x="11971" y="17770"/>
                      <a:pt x="12202" y="18185"/>
                      <a:pt x="12526" y="18463"/>
                    </a:cubicBezTo>
                    <a:cubicBezTo>
                      <a:pt x="12742" y="18571"/>
                      <a:pt x="12990" y="18616"/>
                      <a:pt x="13243" y="18616"/>
                    </a:cubicBezTo>
                    <a:cubicBezTo>
                      <a:pt x="13421" y="18616"/>
                      <a:pt x="13601" y="18593"/>
                      <a:pt x="13773" y="18555"/>
                    </a:cubicBezTo>
                    <a:cubicBezTo>
                      <a:pt x="16408" y="18185"/>
                      <a:pt x="15807" y="14673"/>
                      <a:pt x="16500" y="12917"/>
                    </a:cubicBezTo>
                    <a:cubicBezTo>
                      <a:pt x="16685" y="12408"/>
                      <a:pt x="17009" y="11946"/>
                      <a:pt x="17147" y="11438"/>
                    </a:cubicBezTo>
                    <a:cubicBezTo>
                      <a:pt x="17840" y="9497"/>
                      <a:pt x="16500" y="6862"/>
                      <a:pt x="14744" y="5938"/>
                    </a:cubicBezTo>
                    <a:cubicBezTo>
                      <a:pt x="14097" y="5614"/>
                      <a:pt x="13404" y="5476"/>
                      <a:pt x="12895" y="4921"/>
                    </a:cubicBezTo>
                    <a:cubicBezTo>
                      <a:pt x="12387" y="4366"/>
                      <a:pt x="12387" y="3535"/>
                      <a:pt x="12063" y="2887"/>
                    </a:cubicBezTo>
                    <a:cubicBezTo>
                      <a:pt x="11466" y="1949"/>
                      <a:pt x="10476" y="1444"/>
                      <a:pt x="9419" y="1444"/>
                    </a:cubicBezTo>
                    <a:cubicBezTo>
                      <a:pt x="9330" y="1444"/>
                      <a:pt x="9241" y="1448"/>
                      <a:pt x="9152" y="1455"/>
                    </a:cubicBezTo>
                    <a:cubicBezTo>
                      <a:pt x="8897" y="1501"/>
                      <a:pt x="8632" y="1524"/>
                      <a:pt x="8366" y="1524"/>
                    </a:cubicBezTo>
                    <a:cubicBezTo>
                      <a:pt x="8100" y="1524"/>
                      <a:pt x="7834" y="1501"/>
                      <a:pt x="7580" y="1455"/>
                    </a:cubicBezTo>
                    <a:cubicBezTo>
                      <a:pt x="6656" y="1270"/>
                      <a:pt x="6055" y="392"/>
                      <a:pt x="5177" y="114"/>
                    </a:cubicBezTo>
                    <a:cubicBezTo>
                      <a:pt x="4919" y="36"/>
                      <a:pt x="4653" y="1"/>
                      <a:pt x="43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9"/>
              <p:cNvSpPr/>
              <p:nvPr/>
            </p:nvSpPr>
            <p:spPr>
              <a:xfrm>
                <a:off x="4750500" y="584250"/>
                <a:ext cx="91950" cy="114175"/>
              </a:xfrm>
              <a:custGeom>
                <a:rect b="b" l="l" r="r" t="t"/>
                <a:pathLst>
                  <a:path extrusionOk="0" h="4567" w="3678">
                    <a:moveTo>
                      <a:pt x="2100" y="1"/>
                    </a:moveTo>
                    <a:cubicBezTo>
                      <a:pt x="1437" y="1"/>
                      <a:pt x="1000" y="786"/>
                      <a:pt x="740" y="1453"/>
                    </a:cubicBezTo>
                    <a:lnTo>
                      <a:pt x="1" y="3024"/>
                    </a:lnTo>
                    <a:cubicBezTo>
                      <a:pt x="278" y="3671"/>
                      <a:pt x="648" y="4457"/>
                      <a:pt x="1295" y="4550"/>
                    </a:cubicBezTo>
                    <a:cubicBezTo>
                      <a:pt x="1364" y="4561"/>
                      <a:pt x="1432" y="4567"/>
                      <a:pt x="1499" y="4567"/>
                    </a:cubicBezTo>
                    <a:cubicBezTo>
                      <a:pt x="2779" y="4567"/>
                      <a:pt x="3677" y="2539"/>
                      <a:pt x="3282" y="1222"/>
                    </a:cubicBezTo>
                    <a:cubicBezTo>
                      <a:pt x="3190" y="806"/>
                      <a:pt x="2959" y="436"/>
                      <a:pt x="2635" y="159"/>
                    </a:cubicBezTo>
                    <a:cubicBezTo>
                      <a:pt x="2443" y="49"/>
                      <a:pt x="2264" y="1"/>
                      <a:pt x="2100" y="1"/>
                    </a:cubicBezTo>
                    <a:close/>
                  </a:path>
                </a:pathLst>
              </a:custGeom>
              <a:solidFill>
                <a:srgbClr val="A34D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9"/>
              <p:cNvSpPr/>
              <p:nvPr/>
            </p:nvSpPr>
            <p:spPr>
              <a:xfrm>
                <a:off x="4548300" y="554700"/>
                <a:ext cx="48550" cy="95925"/>
              </a:xfrm>
              <a:custGeom>
                <a:rect b="b" l="l" r="r" t="t"/>
                <a:pathLst>
                  <a:path extrusionOk="0" fill="none" h="3837" w="1942">
                    <a:moveTo>
                      <a:pt x="1572" y="1"/>
                    </a:moveTo>
                    <a:cubicBezTo>
                      <a:pt x="1572" y="1"/>
                      <a:pt x="1" y="2496"/>
                      <a:pt x="139" y="3143"/>
                    </a:cubicBezTo>
                    <a:cubicBezTo>
                      <a:pt x="324" y="3837"/>
                      <a:pt x="1942" y="3467"/>
                      <a:pt x="1942" y="3467"/>
                    </a:cubicBezTo>
                  </a:path>
                </a:pathLst>
              </a:custGeom>
              <a:noFill/>
              <a:ln cap="flat" cmpd="sng" w="10400">
                <a:solidFill>
                  <a:srgbClr val="753027"/>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9"/>
              <p:cNvSpPr/>
              <p:nvPr/>
            </p:nvSpPr>
            <p:spPr>
              <a:xfrm>
                <a:off x="4537900" y="531875"/>
                <a:ext cx="15050" cy="25600"/>
              </a:xfrm>
              <a:custGeom>
                <a:rect b="b" l="l" r="r" t="t"/>
                <a:pathLst>
                  <a:path extrusionOk="0" h="1024" w="602">
                    <a:moveTo>
                      <a:pt x="371" y="1"/>
                    </a:moveTo>
                    <a:cubicBezTo>
                      <a:pt x="336" y="1"/>
                      <a:pt x="301" y="12"/>
                      <a:pt x="278" y="35"/>
                    </a:cubicBezTo>
                    <a:cubicBezTo>
                      <a:pt x="232" y="35"/>
                      <a:pt x="232" y="82"/>
                      <a:pt x="186" y="128"/>
                    </a:cubicBezTo>
                    <a:lnTo>
                      <a:pt x="232" y="174"/>
                    </a:lnTo>
                    <a:cubicBezTo>
                      <a:pt x="186" y="267"/>
                      <a:pt x="139" y="359"/>
                      <a:pt x="93" y="451"/>
                    </a:cubicBezTo>
                    <a:cubicBezTo>
                      <a:pt x="93" y="544"/>
                      <a:pt x="47" y="636"/>
                      <a:pt x="47" y="729"/>
                    </a:cubicBezTo>
                    <a:cubicBezTo>
                      <a:pt x="1" y="821"/>
                      <a:pt x="1" y="867"/>
                      <a:pt x="47" y="914"/>
                    </a:cubicBezTo>
                    <a:cubicBezTo>
                      <a:pt x="47" y="960"/>
                      <a:pt x="93" y="1006"/>
                      <a:pt x="186" y="1006"/>
                    </a:cubicBezTo>
                    <a:cubicBezTo>
                      <a:pt x="209" y="1018"/>
                      <a:pt x="235" y="1023"/>
                      <a:pt x="262" y="1023"/>
                    </a:cubicBezTo>
                    <a:cubicBezTo>
                      <a:pt x="342" y="1023"/>
                      <a:pt x="428" y="971"/>
                      <a:pt x="463" y="867"/>
                    </a:cubicBezTo>
                    <a:cubicBezTo>
                      <a:pt x="463" y="775"/>
                      <a:pt x="509" y="682"/>
                      <a:pt x="509" y="590"/>
                    </a:cubicBezTo>
                    <a:lnTo>
                      <a:pt x="555" y="267"/>
                    </a:lnTo>
                    <a:cubicBezTo>
                      <a:pt x="602" y="220"/>
                      <a:pt x="602" y="174"/>
                      <a:pt x="555" y="128"/>
                    </a:cubicBezTo>
                    <a:cubicBezTo>
                      <a:pt x="555" y="82"/>
                      <a:pt x="509" y="35"/>
                      <a:pt x="463" y="35"/>
                    </a:cubicBezTo>
                    <a:cubicBezTo>
                      <a:pt x="440" y="12"/>
                      <a:pt x="405" y="1"/>
                      <a:pt x="371" y="1"/>
                    </a:cubicBez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9"/>
              <p:cNvSpPr/>
              <p:nvPr/>
            </p:nvSpPr>
            <p:spPr>
              <a:xfrm>
                <a:off x="4535600" y="493475"/>
                <a:ext cx="41625" cy="15025"/>
              </a:xfrm>
              <a:custGeom>
                <a:rect b="b" l="l" r="r" t="t"/>
                <a:pathLst>
                  <a:path extrusionOk="0" fill="none" h="601" w="1665">
                    <a:moveTo>
                      <a:pt x="1664" y="601"/>
                    </a:moveTo>
                    <a:cubicBezTo>
                      <a:pt x="1248" y="92"/>
                      <a:pt x="463" y="0"/>
                      <a:pt x="0" y="462"/>
                    </a:cubicBezTo>
                  </a:path>
                </a:pathLst>
              </a:custGeom>
              <a:noFill/>
              <a:ln cap="rnd" cmpd="sng" w="69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9"/>
              <p:cNvSpPr/>
              <p:nvPr/>
            </p:nvSpPr>
            <p:spPr>
              <a:xfrm>
                <a:off x="4666150" y="560475"/>
                <a:ext cx="13900" cy="25450"/>
              </a:xfrm>
              <a:custGeom>
                <a:rect b="b" l="l" r="r" t="t"/>
                <a:pathLst>
                  <a:path extrusionOk="0" h="1018" w="556">
                    <a:moveTo>
                      <a:pt x="371" y="1"/>
                    </a:moveTo>
                    <a:cubicBezTo>
                      <a:pt x="278" y="1"/>
                      <a:pt x="186" y="47"/>
                      <a:pt x="140" y="139"/>
                    </a:cubicBezTo>
                    <a:lnTo>
                      <a:pt x="186" y="139"/>
                    </a:lnTo>
                    <a:lnTo>
                      <a:pt x="93" y="417"/>
                    </a:lnTo>
                    <a:cubicBezTo>
                      <a:pt x="93" y="509"/>
                      <a:pt x="47" y="602"/>
                      <a:pt x="1" y="740"/>
                    </a:cubicBezTo>
                    <a:cubicBezTo>
                      <a:pt x="1" y="786"/>
                      <a:pt x="1" y="833"/>
                      <a:pt x="1" y="879"/>
                    </a:cubicBezTo>
                    <a:cubicBezTo>
                      <a:pt x="47" y="925"/>
                      <a:pt x="93" y="971"/>
                      <a:pt x="140" y="1017"/>
                    </a:cubicBezTo>
                    <a:cubicBezTo>
                      <a:pt x="278" y="1017"/>
                      <a:pt x="417" y="971"/>
                      <a:pt x="417" y="833"/>
                    </a:cubicBezTo>
                    <a:cubicBezTo>
                      <a:pt x="417" y="740"/>
                      <a:pt x="463" y="648"/>
                      <a:pt x="509" y="555"/>
                    </a:cubicBezTo>
                    <a:cubicBezTo>
                      <a:pt x="509" y="417"/>
                      <a:pt x="509" y="324"/>
                      <a:pt x="556" y="186"/>
                    </a:cubicBezTo>
                    <a:cubicBezTo>
                      <a:pt x="509" y="139"/>
                      <a:pt x="509" y="93"/>
                      <a:pt x="463" y="47"/>
                    </a:cubicBezTo>
                    <a:cubicBezTo>
                      <a:pt x="463" y="1"/>
                      <a:pt x="417" y="1"/>
                      <a:pt x="371" y="1"/>
                    </a:cubicBez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9"/>
              <p:cNvSpPr/>
              <p:nvPr/>
            </p:nvSpPr>
            <p:spPr>
              <a:xfrm>
                <a:off x="4662700" y="510800"/>
                <a:ext cx="55475" cy="31225"/>
              </a:xfrm>
              <a:custGeom>
                <a:rect b="b" l="l" r="r" t="t"/>
                <a:pathLst>
                  <a:path extrusionOk="0" fill="none" h="1249" w="2219">
                    <a:moveTo>
                      <a:pt x="0" y="370"/>
                    </a:moveTo>
                    <a:cubicBezTo>
                      <a:pt x="0" y="370"/>
                      <a:pt x="1063" y="0"/>
                      <a:pt x="2219" y="1248"/>
                    </a:cubicBezTo>
                  </a:path>
                </a:pathLst>
              </a:custGeom>
              <a:noFill/>
              <a:ln cap="rnd" cmpd="sng" w="69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9"/>
              <p:cNvSpPr/>
              <p:nvPr/>
            </p:nvSpPr>
            <p:spPr>
              <a:xfrm>
                <a:off x="2933025" y="857425"/>
                <a:ext cx="1369200" cy="527125"/>
              </a:xfrm>
              <a:custGeom>
                <a:rect b="b" l="l" r="r" t="t"/>
                <a:pathLst>
                  <a:path extrusionOk="0" h="21085" w="54768">
                    <a:moveTo>
                      <a:pt x="5824" y="1"/>
                    </a:moveTo>
                    <a:lnTo>
                      <a:pt x="0" y="8089"/>
                    </a:lnTo>
                    <a:cubicBezTo>
                      <a:pt x="0" y="8089"/>
                      <a:pt x="19920" y="20244"/>
                      <a:pt x="30134" y="21030"/>
                    </a:cubicBezTo>
                    <a:cubicBezTo>
                      <a:pt x="30650" y="21067"/>
                      <a:pt x="31189" y="21085"/>
                      <a:pt x="31746" y="21085"/>
                    </a:cubicBezTo>
                    <a:cubicBezTo>
                      <a:pt x="40819" y="21085"/>
                      <a:pt x="54768" y="16408"/>
                      <a:pt x="54768" y="16408"/>
                    </a:cubicBezTo>
                    <a:lnTo>
                      <a:pt x="46680" y="3143"/>
                    </a:lnTo>
                    <a:cubicBezTo>
                      <a:pt x="46680" y="3143"/>
                      <a:pt x="36375" y="6891"/>
                      <a:pt x="31977" y="6891"/>
                    </a:cubicBezTo>
                    <a:cubicBezTo>
                      <a:pt x="31690" y="6891"/>
                      <a:pt x="31429" y="6875"/>
                      <a:pt x="31197" y="6841"/>
                    </a:cubicBezTo>
                    <a:cubicBezTo>
                      <a:pt x="23802" y="5778"/>
                      <a:pt x="5824" y="1"/>
                      <a:pt x="5824" y="1"/>
                    </a:cubicBezTo>
                    <a:close/>
                  </a:path>
                </a:pathLst>
              </a:custGeom>
              <a:solidFill>
                <a:srgbClr val="A34D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9"/>
              <p:cNvSpPr/>
              <p:nvPr/>
            </p:nvSpPr>
            <p:spPr>
              <a:xfrm>
                <a:off x="3959050" y="846950"/>
                <a:ext cx="630875" cy="509650"/>
              </a:xfrm>
              <a:custGeom>
                <a:rect b="b" l="l" r="r" t="t"/>
                <a:pathLst>
                  <a:path extrusionOk="0" h="20386" w="25235">
                    <a:moveTo>
                      <a:pt x="21705" y="0"/>
                    </a:moveTo>
                    <a:cubicBezTo>
                      <a:pt x="18941" y="0"/>
                      <a:pt x="15419" y="525"/>
                      <a:pt x="11277" y="1298"/>
                    </a:cubicBezTo>
                    <a:cubicBezTo>
                      <a:pt x="7441" y="2130"/>
                      <a:pt x="3697" y="3193"/>
                      <a:pt x="0" y="4487"/>
                    </a:cubicBezTo>
                    <a:lnTo>
                      <a:pt x="5223" y="20386"/>
                    </a:lnTo>
                    <a:lnTo>
                      <a:pt x="18579" y="17058"/>
                    </a:lnTo>
                    <a:lnTo>
                      <a:pt x="25235" y="420"/>
                    </a:lnTo>
                    <a:cubicBezTo>
                      <a:pt x="24255" y="129"/>
                      <a:pt x="23073" y="0"/>
                      <a:pt x="217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9"/>
              <p:cNvSpPr/>
              <p:nvPr/>
            </p:nvSpPr>
            <p:spPr>
              <a:xfrm>
                <a:off x="4254825" y="848175"/>
                <a:ext cx="1201675" cy="1576050"/>
              </a:xfrm>
              <a:custGeom>
                <a:rect b="b" l="l" r="r" t="t"/>
                <a:pathLst>
                  <a:path extrusionOk="0" h="63042" w="48067">
                    <a:moveTo>
                      <a:pt x="25328" y="1"/>
                    </a:moveTo>
                    <a:cubicBezTo>
                      <a:pt x="25328" y="1"/>
                      <a:pt x="22462" y="2774"/>
                      <a:pt x="18811" y="2774"/>
                    </a:cubicBezTo>
                    <a:cubicBezTo>
                      <a:pt x="14236" y="2774"/>
                      <a:pt x="13404" y="371"/>
                      <a:pt x="13404" y="371"/>
                    </a:cubicBezTo>
                    <a:cubicBezTo>
                      <a:pt x="13404" y="371"/>
                      <a:pt x="2866" y="4530"/>
                      <a:pt x="1387" y="17471"/>
                    </a:cubicBezTo>
                    <a:cubicBezTo>
                      <a:pt x="417" y="25744"/>
                      <a:pt x="1" y="63041"/>
                      <a:pt x="1" y="63041"/>
                    </a:cubicBezTo>
                    <a:lnTo>
                      <a:pt x="45848" y="63041"/>
                    </a:lnTo>
                    <a:cubicBezTo>
                      <a:pt x="45848" y="63041"/>
                      <a:pt x="48066" y="4900"/>
                      <a:pt x="253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9"/>
              <p:cNvSpPr/>
              <p:nvPr/>
            </p:nvSpPr>
            <p:spPr>
              <a:xfrm>
                <a:off x="4472050" y="1719375"/>
                <a:ext cx="774150" cy="901275"/>
              </a:xfrm>
              <a:custGeom>
                <a:rect b="b" l="l" r="r" t="t"/>
                <a:pathLst>
                  <a:path extrusionOk="0" h="36051" w="30966">
                    <a:moveTo>
                      <a:pt x="21445" y="1"/>
                    </a:moveTo>
                    <a:lnTo>
                      <a:pt x="0" y="7118"/>
                    </a:lnTo>
                    <a:lnTo>
                      <a:pt x="9521" y="36050"/>
                    </a:lnTo>
                    <a:lnTo>
                      <a:pt x="30966" y="28933"/>
                    </a:lnTo>
                    <a:lnTo>
                      <a:pt x="2144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9"/>
              <p:cNvSpPr/>
              <p:nvPr/>
            </p:nvSpPr>
            <p:spPr>
              <a:xfrm>
                <a:off x="4572575" y="1730225"/>
                <a:ext cx="316600" cy="149800"/>
              </a:xfrm>
              <a:custGeom>
                <a:rect b="b" l="l" r="r" t="t"/>
                <a:pathLst>
                  <a:path extrusionOk="0" h="5992" w="12664">
                    <a:moveTo>
                      <a:pt x="11684" y="0"/>
                    </a:moveTo>
                    <a:cubicBezTo>
                      <a:pt x="11627" y="0"/>
                      <a:pt x="11568" y="9"/>
                      <a:pt x="11508" y="29"/>
                    </a:cubicBezTo>
                    <a:lnTo>
                      <a:pt x="370" y="3726"/>
                    </a:lnTo>
                    <a:cubicBezTo>
                      <a:pt x="139" y="3819"/>
                      <a:pt x="0" y="4096"/>
                      <a:pt x="47" y="4327"/>
                    </a:cubicBezTo>
                    <a:lnTo>
                      <a:pt x="601" y="5991"/>
                    </a:lnTo>
                    <a:lnTo>
                      <a:pt x="12664" y="1970"/>
                    </a:lnTo>
                    <a:lnTo>
                      <a:pt x="12109" y="306"/>
                    </a:lnTo>
                    <a:cubicBezTo>
                      <a:pt x="12073" y="125"/>
                      <a:pt x="11894" y="0"/>
                      <a:pt x="116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9"/>
              <p:cNvSpPr/>
              <p:nvPr/>
            </p:nvSpPr>
            <p:spPr>
              <a:xfrm>
                <a:off x="4651525" y="1701275"/>
                <a:ext cx="114025" cy="95850"/>
              </a:xfrm>
              <a:custGeom>
                <a:rect b="b" l="l" r="r" t="t"/>
                <a:pathLst>
                  <a:path extrusionOk="0" h="3834" w="4561">
                    <a:moveTo>
                      <a:pt x="2514" y="1323"/>
                    </a:moveTo>
                    <a:cubicBezTo>
                      <a:pt x="2798" y="1323"/>
                      <a:pt x="3074" y="1488"/>
                      <a:pt x="3174" y="1788"/>
                    </a:cubicBezTo>
                    <a:cubicBezTo>
                      <a:pt x="3313" y="2204"/>
                      <a:pt x="3082" y="2620"/>
                      <a:pt x="2666" y="2712"/>
                    </a:cubicBezTo>
                    <a:cubicBezTo>
                      <a:pt x="2610" y="2725"/>
                      <a:pt x="2555" y="2731"/>
                      <a:pt x="2502" y="2731"/>
                    </a:cubicBezTo>
                    <a:cubicBezTo>
                      <a:pt x="1985" y="2731"/>
                      <a:pt x="1629" y="2156"/>
                      <a:pt x="1880" y="1695"/>
                    </a:cubicBezTo>
                    <a:cubicBezTo>
                      <a:pt x="2028" y="1441"/>
                      <a:pt x="2274" y="1323"/>
                      <a:pt x="2514" y="1323"/>
                    </a:cubicBezTo>
                    <a:close/>
                    <a:moveTo>
                      <a:pt x="2406" y="0"/>
                    </a:moveTo>
                    <a:cubicBezTo>
                      <a:pt x="1752" y="0"/>
                      <a:pt x="1096" y="322"/>
                      <a:pt x="725" y="1002"/>
                    </a:cubicBezTo>
                    <a:cubicBezTo>
                      <a:pt x="0" y="2330"/>
                      <a:pt x="1028" y="3834"/>
                      <a:pt x="2405" y="3834"/>
                    </a:cubicBezTo>
                    <a:cubicBezTo>
                      <a:pt x="2609" y="3834"/>
                      <a:pt x="2821" y="3801"/>
                      <a:pt x="3035" y="3729"/>
                    </a:cubicBezTo>
                    <a:cubicBezTo>
                      <a:pt x="4006" y="3452"/>
                      <a:pt x="4561" y="2389"/>
                      <a:pt x="4283" y="1418"/>
                    </a:cubicBezTo>
                    <a:cubicBezTo>
                      <a:pt x="4027" y="496"/>
                      <a:pt x="3218" y="0"/>
                      <a:pt x="2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9"/>
              <p:cNvSpPr/>
              <p:nvPr/>
            </p:nvSpPr>
            <p:spPr>
              <a:xfrm>
                <a:off x="4817525" y="1284950"/>
                <a:ext cx="841175" cy="1212075"/>
              </a:xfrm>
              <a:custGeom>
                <a:rect b="b" l="l" r="r" t="t"/>
                <a:pathLst>
                  <a:path extrusionOk="0" h="48483" w="33647">
                    <a:moveTo>
                      <a:pt x="27684" y="0"/>
                    </a:moveTo>
                    <a:lnTo>
                      <a:pt x="12248" y="4021"/>
                    </a:lnTo>
                    <a:cubicBezTo>
                      <a:pt x="12248" y="4021"/>
                      <a:pt x="16130" y="18163"/>
                      <a:pt x="15298" y="20474"/>
                    </a:cubicBezTo>
                    <a:cubicBezTo>
                      <a:pt x="13403" y="25882"/>
                      <a:pt x="0" y="38915"/>
                      <a:pt x="0" y="38915"/>
                    </a:cubicBezTo>
                    <a:lnTo>
                      <a:pt x="6748" y="48482"/>
                    </a:lnTo>
                    <a:cubicBezTo>
                      <a:pt x="6748" y="48482"/>
                      <a:pt x="27037" y="35356"/>
                      <a:pt x="30689" y="25420"/>
                    </a:cubicBezTo>
                    <a:cubicBezTo>
                      <a:pt x="33646" y="17378"/>
                      <a:pt x="27684" y="0"/>
                      <a:pt x="27684" y="0"/>
                    </a:cubicBezTo>
                    <a:close/>
                  </a:path>
                </a:pathLst>
              </a:custGeom>
              <a:solidFill>
                <a:srgbClr val="A34D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9"/>
              <p:cNvSpPr/>
              <p:nvPr/>
            </p:nvSpPr>
            <p:spPr>
              <a:xfrm>
                <a:off x="4888000" y="847975"/>
                <a:ext cx="686350" cy="702750"/>
              </a:xfrm>
              <a:custGeom>
                <a:rect b="b" l="l" r="r" t="t"/>
                <a:pathLst>
                  <a:path extrusionOk="0" h="28110" w="27454">
                    <a:moveTo>
                      <a:pt x="577" y="0"/>
                    </a:moveTo>
                    <a:cubicBezTo>
                      <a:pt x="205" y="0"/>
                      <a:pt x="1" y="9"/>
                      <a:pt x="1" y="9"/>
                    </a:cubicBezTo>
                    <a:lnTo>
                      <a:pt x="6009" y="15261"/>
                    </a:lnTo>
                    <a:lnTo>
                      <a:pt x="10215" y="28109"/>
                    </a:lnTo>
                    <a:lnTo>
                      <a:pt x="27454" y="25151"/>
                    </a:lnTo>
                    <a:cubicBezTo>
                      <a:pt x="27454" y="25151"/>
                      <a:pt x="26160" y="16000"/>
                      <a:pt x="21584" y="9160"/>
                    </a:cubicBezTo>
                    <a:cubicBezTo>
                      <a:pt x="15787" y="505"/>
                      <a:pt x="3390" y="0"/>
                      <a:pt x="5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9"/>
              <p:cNvSpPr/>
              <p:nvPr/>
            </p:nvSpPr>
            <p:spPr>
              <a:xfrm>
                <a:off x="5054375" y="1278000"/>
                <a:ext cx="89000" cy="272725"/>
              </a:xfrm>
              <a:custGeom>
                <a:rect b="b" l="l" r="r" t="t"/>
                <a:pathLst>
                  <a:path extrusionOk="0" fill="none" h="10909" w="3560">
                    <a:moveTo>
                      <a:pt x="3560" y="10908"/>
                    </a:moveTo>
                    <a:lnTo>
                      <a:pt x="1" y="1"/>
                    </a:lnTo>
                  </a:path>
                </a:pathLst>
              </a:custGeom>
              <a:noFill/>
              <a:ln cap="flat" cmpd="sng" w="10400">
                <a:solidFill>
                  <a:schemeClr val="accent6"/>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9"/>
              <p:cNvSpPr/>
              <p:nvPr/>
            </p:nvSpPr>
            <p:spPr>
              <a:xfrm>
                <a:off x="4289500" y="1070025"/>
                <a:ext cx="69350" cy="214950"/>
              </a:xfrm>
              <a:custGeom>
                <a:rect b="b" l="l" r="r" t="t"/>
                <a:pathLst>
                  <a:path extrusionOk="0" fill="none" h="8598" w="2774">
                    <a:moveTo>
                      <a:pt x="0" y="8597"/>
                    </a:moveTo>
                    <a:cubicBezTo>
                      <a:pt x="0" y="8597"/>
                      <a:pt x="509" y="3190"/>
                      <a:pt x="2773" y="1"/>
                    </a:cubicBezTo>
                  </a:path>
                </a:pathLst>
              </a:custGeom>
              <a:noFill/>
              <a:ln cap="flat" cmpd="sng" w="10400">
                <a:solidFill>
                  <a:schemeClr val="accent6"/>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9"/>
              <p:cNvSpPr/>
              <p:nvPr/>
            </p:nvSpPr>
            <p:spPr>
              <a:xfrm>
                <a:off x="4541375" y="848175"/>
                <a:ext cx="421750" cy="120200"/>
              </a:xfrm>
              <a:custGeom>
                <a:rect b="b" l="l" r="r" t="t"/>
                <a:pathLst>
                  <a:path extrusionOk="0" fill="none" h="4808" w="16870">
                    <a:moveTo>
                      <a:pt x="0" y="1"/>
                    </a:moveTo>
                    <a:cubicBezTo>
                      <a:pt x="0" y="1"/>
                      <a:pt x="93" y="4807"/>
                      <a:pt x="6332" y="4807"/>
                    </a:cubicBezTo>
                    <a:cubicBezTo>
                      <a:pt x="14235" y="4807"/>
                      <a:pt x="16870" y="93"/>
                      <a:pt x="16870" y="93"/>
                    </a:cubicBezTo>
                  </a:path>
                </a:pathLst>
              </a:custGeom>
              <a:noFill/>
              <a:ln cap="flat" cmpd="sng" w="10400">
                <a:solidFill>
                  <a:schemeClr val="accent6"/>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9"/>
              <p:cNvSpPr/>
              <p:nvPr/>
            </p:nvSpPr>
            <p:spPr>
              <a:xfrm>
                <a:off x="4595675" y="2160750"/>
                <a:ext cx="545400" cy="479200"/>
              </a:xfrm>
              <a:custGeom>
                <a:rect b="b" l="l" r="r" t="t"/>
                <a:pathLst>
                  <a:path extrusionOk="0" h="19168" w="21816">
                    <a:moveTo>
                      <a:pt x="13219" y="1"/>
                    </a:moveTo>
                    <a:cubicBezTo>
                      <a:pt x="10307" y="2913"/>
                      <a:pt x="1064" y="10354"/>
                      <a:pt x="1295" y="11139"/>
                    </a:cubicBezTo>
                    <a:cubicBezTo>
                      <a:pt x="1330" y="11265"/>
                      <a:pt x="1438" y="11317"/>
                      <a:pt x="1597" y="11317"/>
                    </a:cubicBezTo>
                    <a:cubicBezTo>
                      <a:pt x="2358" y="11317"/>
                      <a:pt x="4275" y="10134"/>
                      <a:pt x="4864" y="10134"/>
                    </a:cubicBezTo>
                    <a:cubicBezTo>
                      <a:pt x="4970" y="10134"/>
                      <a:pt x="5032" y="10172"/>
                      <a:pt x="5038" y="10261"/>
                    </a:cubicBezTo>
                    <a:cubicBezTo>
                      <a:pt x="5131" y="10954"/>
                      <a:pt x="1" y="15022"/>
                      <a:pt x="463" y="15761"/>
                    </a:cubicBezTo>
                    <a:cubicBezTo>
                      <a:pt x="525" y="15866"/>
                      <a:pt x="633" y="15912"/>
                      <a:pt x="777" y="15912"/>
                    </a:cubicBezTo>
                    <a:cubicBezTo>
                      <a:pt x="2037" y="15912"/>
                      <a:pt x="6054" y="12342"/>
                      <a:pt x="6055" y="12341"/>
                    </a:cubicBezTo>
                    <a:lnTo>
                      <a:pt x="6055" y="12341"/>
                    </a:lnTo>
                    <a:cubicBezTo>
                      <a:pt x="6054" y="12342"/>
                      <a:pt x="833" y="17471"/>
                      <a:pt x="1618" y="18164"/>
                    </a:cubicBezTo>
                    <a:cubicBezTo>
                      <a:pt x="1653" y="18196"/>
                      <a:pt x="1702" y="18211"/>
                      <a:pt x="1764" y="18211"/>
                    </a:cubicBezTo>
                    <a:cubicBezTo>
                      <a:pt x="2687" y="18211"/>
                      <a:pt x="6443" y="14853"/>
                      <a:pt x="8089" y="13727"/>
                    </a:cubicBezTo>
                    <a:lnTo>
                      <a:pt x="8089" y="13727"/>
                    </a:lnTo>
                    <a:cubicBezTo>
                      <a:pt x="6379" y="15299"/>
                      <a:pt x="3790" y="18164"/>
                      <a:pt x="4391" y="18719"/>
                    </a:cubicBezTo>
                    <a:cubicBezTo>
                      <a:pt x="4441" y="18765"/>
                      <a:pt x="4510" y="18786"/>
                      <a:pt x="4595" y="18786"/>
                    </a:cubicBezTo>
                    <a:cubicBezTo>
                      <a:pt x="5463" y="18786"/>
                      <a:pt x="8065" y="16574"/>
                      <a:pt x="10168" y="14975"/>
                    </a:cubicBezTo>
                    <a:lnTo>
                      <a:pt x="10168" y="14975"/>
                    </a:lnTo>
                    <a:cubicBezTo>
                      <a:pt x="8828" y="16223"/>
                      <a:pt x="6517" y="18627"/>
                      <a:pt x="7026" y="19135"/>
                    </a:cubicBezTo>
                    <a:cubicBezTo>
                      <a:pt x="7047" y="19157"/>
                      <a:pt x="7082" y="19167"/>
                      <a:pt x="7128" y="19167"/>
                    </a:cubicBezTo>
                    <a:cubicBezTo>
                      <a:pt x="8171" y="19167"/>
                      <a:pt x="15311" y="13817"/>
                      <a:pt x="21815" y="8551"/>
                    </a:cubicBezTo>
                    <a:lnTo>
                      <a:pt x="13219" y="1"/>
                    </a:lnTo>
                    <a:close/>
                  </a:path>
                </a:pathLst>
              </a:custGeom>
              <a:solidFill>
                <a:srgbClr val="A34D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9"/>
              <p:cNvSpPr/>
              <p:nvPr/>
            </p:nvSpPr>
            <p:spPr>
              <a:xfrm>
                <a:off x="3107475" y="671400"/>
                <a:ext cx="296975" cy="267075"/>
              </a:xfrm>
              <a:custGeom>
                <a:rect b="b" l="l" r="r" t="t"/>
                <a:pathLst>
                  <a:path extrusionOk="0" h="10683" w="11879">
                    <a:moveTo>
                      <a:pt x="10446" y="1"/>
                    </a:moveTo>
                    <a:lnTo>
                      <a:pt x="694" y="971"/>
                    </a:lnTo>
                    <a:lnTo>
                      <a:pt x="1" y="8181"/>
                    </a:lnTo>
                    <a:cubicBezTo>
                      <a:pt x="1" y="8181"/>
                      <a:pt x="556" y="10215"/>
                      <a:pt x="4530" y="10631"/>
                    </a:cubicBezTo>
                    <a:cubicBezTo>
                      <a:pt x="4834" y="10666"/>
                      <a:pt x="5128" y="10682"/>
                      <a:pt x="5414" y="10682"/>
                    </a:cubicBezTo>
                    <a:cubicBezTo>
                      <a:pt x="9648" y="10682"/>
                      <a:pt x="11879" y="7072"/>
                      <a:pt x="11879" y="7072"/>
                    </a:cubicBezTo>
                    <a:lnTo>
                      <a:pt x="10446" y="1"/>
                    </a:lnTo>
                    <a:close/>
                  </a:path>
                </a:pathLst>
              </a:custGeom>
              <a:solidFill>
                <a:srgbClr val="F49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9"/>
              <p:cNvSpPr/>
              <p:nvPr/>
            </p:nvSpPr>
            <p:spPr>
              <a:xfrm>
                <a:off x="2986175" y="390850"/>
                <a:ext cx="403250" cy="385075"/>
              </a:xfrm>
              <a:custGeom>
                <a:rect b="b" l="l" r="r" t="t"/>
                <a:pathLst>
                  <a:path extrusionOk="0" h="15403" w="16130">
                    <a:moveTo>
                      <a:pt x="8865" y="1"/>
                    </a:moveTo>
                    <a:cubicBezTo>
                      <a:pt x="6102" y="1"/>
                      <a:pt x="3617" y="892"/>
                      <a:pt x="2866" y="3319"/>
                    </a:cubicBezTo>
                    <a:cubicBezTo>
                      <a:pt x="2866" y="3319"/>
                      <a:pt x="0" y="12332"/>
                      <a:pt x="4067" y="14689"/>
                    </a:cubicBezTo>
                    <a:cubicBezTo>
                      <a:pt x="4924" y="15198"/>
                      <a:pt x="5915" y="15403"/>
                      <a:pt x="6935" y="15403"/>
                    </a:cubicBezTo>
                    <a:cubicBezTo>
                      <a:pt x="10263" y="15403"/>
                      <a:pt x="13895" y="13227"/>
                      <a:pt x="14143" y="12378"/>
                    </a:cubicBezTo>
                    <a:cubicBezTo>
                      <a:pt x="14512" y="11269"/>
                      <a:pt x="16130" y="1517"/>
                      <a:pt x="13819" y="824"/>
                    </a:cubicBezTo>
                    <a:cubicBezTo>
                      <a:pt x="12277" y="321"/>
                      <a:pt x="10521" y="1"/>
                      <a:pt x="8865" y="1"/>
                    </a:cubicBezTo>
                    <a:close/>
                  </a:path>
                </a:pathLst>
              </a:custGeom>
              <a:solidFill>
                <a:srgbClr val="F49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9"/>
              <p:cNvSpPr/>
              <p:nvPr/>
            </p:nvSpPr>
            <p:spPr>
              <a:xfrm>
                <a:off x="3119050" y="743050"/>
                <a:ext cx="166400" cy="62400"/>
              </a:xfrm>
              <a:custGeom>
                <a:rect b="b" l="l" r="r" t="t"/>
                <a:pathLst>
                  <a:path extrusionOk="0" fill="none" h="2496" w="6656">
                    <a:moveTo>
                      <a:pt x="0" y="1525"/>
                    </a:moveTo>
                    <a:cubicBezTo>
                      <a:pt x="0" y="1525"/>
                      <a:pt x="3836" y="2496"/>
                      <a:pt x="6655" y="0"/>
                    </a:cubicBezTo>
                  </a:path>
                </a:pathLst>
              </a:custGeom>
              <a:noFill/>
              <a:ln cap="flat" cmpd="sng" w="10400">
                <a:solidFill>
                  <a:srgbClr val="C45F47"/>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9"/>
              <p:cNvSpPr/>
              <p:nvPr/>
            </p:nvSpPr>
            <p:spPr>
              <a:xfrm>
                <a:off x="3001650" y="276275"/>
                <a:ext cx="434000" cy="433025"/>
              </a:xfrm>
              <a:custGeom>
                <a:rect b="b" l="l" r="r" t="t"/>
                <a:pathLst>
                  <a:path extrusionOk="0" h="17321" w="17360">
                    <a:moveTo>
                      <a:pt x="2951" y="1"/>
                    </a:moveTo>
                    <a:cubicBezTo>
                      <a:pt x="1257" y="1"/>
                      <a:pt x="0" y="744"/>
                      <a:pt x="213" y="2957"/>
                    </a:cubicBezTo>
                    <a:cubicBezTo>
                      <a:pt x="398" y="4390"/>
                      <a:pt x="305" y="6054"/>
                      <a:pt x="1415" y="6978"/>
                    </a:cubicBezTo>
                    <a:cubicBezTo>
                      <a:pt x="2385" y="7856"/>
                      <a:pt x="3633" y="8457"/>
                      <a:pt x="4927" y="8642"/>
                    </a:cubicBezTo>
                    <a:cubicBezTo>
                      <a:pt x="7238" y="9012"/>
                      <a:pt x="8809" y="8734"/>
                      <a:pt x="11074" y="9196"/>
                    </a:cubicBezTo>
                    <a:cubicBezTo>
                      <a:pt x="9965" y="10722"/>
                      <a:pt x="10335" y="13818"/>
                      <a:pt x="10704" y="14188"/>
                    </a:cubicBezTo>
                    <a:cubicBezTo>
                      <a:pt x="10797" y="14327"/>
                      <a:pt x="10935" y="14419"/>
                      <a:pt x="11074" y="14465"/>
                    </a:cubicBezTo>
                    <a:cubicBezTo>
                      <a:pt x="11101" y="14468"/>
                      <a:pt x="11127" y="14469"/>
                      <a:pt x="11154" y="14469"/>
                    </a:cubicBezTo>
                    <a:cubicBezTo>
                      <a:pt x="11584" y="14469"/>
                      <a:pt x="11976" y="14128"/>
                      <a:pt x="12368" y="13911"/>
                    </a:cubicBezTo>
                    <a:lnTo>
                      <a:pt x="12368" y="13911"/>
                    </a:lnTo>
                    <a:cubicBezTo>
                      <a:pt x="12183" y="14604"/>
                      <a:pt x="12137" y="15297"/>
                      <a:pt x="12230" y="15944"/>
                    </a:cubicBezTo>
                    <a:cubicBezTo>
                      <a:pt x="12230" y="16406"/>
                      <a:pt x="12414" y="16822"/>
                      <a:pt x="12738" y="17100"/>
                    </a:cubicBezTo>
                    <a:cubicBezTo>
                      <a:pt x="13009" y="17235"/>
                      <a:pt x="13329" y="17321"/>
                      <a:pt x="13644" y="17321"/>
                    </a:cubicBezTo>
                    <a:cubicBezTo>
                      <a:pt x="13760" y="17321"/>
                      <a:pt x="13874" y="17309"/>
                      <a:pt x="13986" y="17285"/>
                    </a:cubicBezTo>
                    <a:cubicBezTo>
                      <a:pt x="16204" y="17100"/>
                      <a:pt x="16574" y="13864"/>
                      <a:pt x="16851" y="12201"/>
                    </a:cubicBezTo>
                    <a:cubicBezTo>
                      <a:pt x="17129" y="10722"/>
                      <a:pt x="17267" y="9196"/>
                      <a:pt x="17313" y="7671"/>
                    </a:cubicBezTo>
                    <a:cubicBezTo>
                      <a:pt x="17360" y="6839"/>
                      <a:pt x="17221" y="5961"/>
                      <a:pt x="16897" y="5176"/>
                    </a:cubicBezTo>
                    <a:cubicBezTo>
                      <a:pt x="16482" y="4297"/>
                      <a:pt x="15834" y="3604"/>
                      <a:pt x="15003" y="3096"/>
                    </a:cubicBezTo>
                    <a:cubicBezTo>
                      <a:pt x="14171" y="2587"/>
                      <a:pt x="9872" y="2356"/>
                      <a:pt x="9041" y="1894"/>
                    </a:cubicBezTo>
                    <a:cubicBezTo>
                      <a:pt x="7519" y="1021"/>
                      <a:pt x="4935" y="1"/>
                      <a:pt x="29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9"/>
              <p:cNvSpPr/>
              <p:nvPr/>
            </p:nvSpPr>
            <p:spPr>
              <a:xfrm>
                <a:off x="3278500" y="584250"/>
                <a:ext cx="91875" cy="114175"/>
              </a:xfrm>
              <a:custGeom>
                <a:rect b="b" l="l" r="r" t="t"/>
                <a:pathLst>
                  <a:path extrusionOk="0" h="4567" w="3675">
                    <a:moveTo>
                      <a:pt x="2076" y="1"/>
                    </a:moveTo>
                    <a:cubicBezTo>
                      <a:pt x="1436" y="1"/>
                      <a:pt x="999" y="786"/>
                      <a:pt x="740" y="1453"/>
                    </a:cubicBezTo>
                    <a:lnTo>
                      <a:pt x="0" y="3024"/>
                    </a:lnTo>
                    <a:cubicBezTo>
                      <a:pt x="277" y="3671"/>
                      <a:pt x="647" y="4457"/>
                      <a:pt x="1294" y="4550"/>
                    </a:cubicBezTo>
                    <a:cubicBezTo>
                      <a:pt x="1363" y="4561"/>
                      <a:pt x="1431" y="4567"/>
                      <a:pt x="1498" y="4567"/>
                    </a:cubicBezTo>
                    <a:cubicBezTo>
                      <a:pt x="2778" y="4567"/>
                      <a:pt x="3675" y="2539"/>
                      <a:pt x="3235" y="1222"/>
                    </a:cubicBezTo>
                    <a:cubicBezTo>
                      <a:pt x="3143" y="806"/>
                      <a:pt x="2912" y="436"/>
                      <a:pt x="2588" y="159"/>
                    </a:cubicBezTo>
                    <a:cubicBezTo>
                      <a:pt x="2405" y="49"/>
                      <a:pt x="2234" y="1"/>
                      <a:pt x="2076" y="1"/>
                    </a:cubicBezTo>
                    <a:close/>
                  </a:path>
                </a:pathLst>
              </a:custGeom>
              <a:solidFill>
                <a:srgbClr val="F49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9"/>
              <p:cNvSpPr/>
              <p:nvPr/>
            </p:nvSpPr>
            <p:spPr>
              <a:xfrm>
                <a:off x="3065900" y="554700"/>
                <a:ext cx="45075" cy="95925"/>
              </a:xfrm>
              <a:custGeom>
                <a:rect b="b" l="l" r="r" t="t"/>
                <a:pathLst>
                  <a:path extrusionOk="0" fill="none" h="3837" w="1803">
                    <a:moveTo>
                      <a:pt x="1525" y="1"/>
                    </a:moveTo>
                    <a:cubicBezTo>
                      <a:pt x="1525" y="1"/>
                      <a:pt x="0" y="2496"/>
                      <a:pt x="185" y="3143"/>
                    </a:cubicBezTo>
                    <a:cubicBezTo>
                      <a:pt x="324" y="3837"/>
                      <a:pt x="1803" y="3606"/>
                      <a:pt x="1803" y="3606"/>
                    </a:cubicBezTo>
                  </a:path>
                </a:pathLst>
              </a:custGeom>
              <a:noFill/>
              <a:ln cap="flat" cmpd="sng" w="10400">
                <a:solidFill>
                  <a:srgbClr val="C45F47"/>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9"/>
              <p:cNvSpPr/>
              <p:nvPr/>
            </p:nvSpPr>
            <p:spPr>
              <a:xfrm>
                <a:off x="3057800" y="671400"/>
                <a:ext cx="94775" cy="61275"/>
              </a:xfrm>
              <a:custGeom>
                <a:rect b="b" l="l" r="r" t="t"/>
                <a:pathLst>
                  <a:path extrusionOk="0" h="2451" w="3791">
                    <a:moveTo>
                      <a:pt x="1" y="1"/>
                    </a:moveTo>
                    <a:cubicBezTo>
                      <a:pt x="1" y="1"/>
                      <a:pt x="139" y="2450"/>
                      <a:pt x="1988" y="2450"/>
                    </a:cubicBezTo>
                    <a:cubicBezTo>
                      <a:pt x="3790" y="2450"/>
                      <a:pt x="3790" y="278"/>
                      <a:pt x="3790" y="278"/>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9"/>
              <p:cNvSpPr/>
              <p:nvPr/>
            </p:nvSpPr>
            <p:spPr>
              <a:xfrm>
                <a:off x="3055500" y="532300"/>
                <a:ext cx="15050" cy="25175"/>
              </a:xfrm>
              <a:custGeom>
                <a:rect b="b" l="l" r="r" t="t"/>
                <a:pathLst>
                  <a:path extrusionOk="0" h="1007" w="602">
                    <a:moveTo>
                      <a:pt x="398" y="0"/>
                    </a:moveTo>
                    <a:cubicBezTo>
                      <a:pt x="373" y="0"/>
                      <a:pt x="348" y="6"/>
                      <a:pt x="324" y="18"/>
                    </a:cubicBezTo>
                    <a:cubicBezTo>
                      <a:pt x="277" y="65"/>
                      <a:pt x="231" y="111"/>
                      <a:pt x="231" y="157"/>
                    </a:cubicBezTo>
                    <a:lnTo>
                      <a:pt x="185" y="157"/>
                    </a:lnTo>
                    <a:lnTo>
                      <a:pt x="93" y="434"/>
                    </a:lnTo>
                    <a:cubicBezTo>
                      <a:pt x="93" y="527"/>
                      <a:pt x="46" y="619"/>
                      <a:pt x="0" y="712"/>
                    </a:cubicBezTo>
                    <a:cubicBezTo>
                      <a:pt x="0" y="804"/>
                      <a:pt x="0" y="850"/>
                      <a:pt x="0" y="897"/>
                    </a:cubicBezTo>
                    <a:cubicBezTo>
                      <a:pt x="46" y="943"/>
                      <a:pt x="93" y="989"/>
                      <a:pt x="139" y="989"/>
                    </a:cubicBezTo>
                    <a:cubicBezTo>
                      <a:pt x="173" y="1001"/>
                      <a:pt x="208" y="1006"/>
                      <a:pt x="241" y="1006"/>
                    </a:cubicBezTo>
                    <a:cubicBezTo>
                      <a:pt x="338" y="1006"/>
                      <a:pt x="416" y="954"/>
                      <a:pt x="416" y="850"/>
                    </a:cubicBezTo>
                    <a:cubicBezTo>
                      <a:pt x="416" y="758"/>
                      <a:pt x="462" y="665"/>
                      <a:pt x="509" y="573"/>
                    </a:cubicBezTo>
                    <a:cubicBezTo>
                      <a:pt x="509" y="434"/>
                      <a:pt x="601" y="388"/>
                      <a:pt x="601" y="250"/>
                    </a:cubicBezTo>
                    <a:cubicBezTo>
                      <a:pt x="601" y="203"/>
                      <a:pt x="601" y="157"/>
                      <a:pt x="601" y="111"/>
                    </a:cubicBezTo>
                    <a:cubicBezTo>
                      <a:pt x="533" y="43"/>
                      <a:pt x="466" y="0"/>
                      <a:pt x="398" y="0"/>
                    </a:cubicBez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9"/>
              <p:cNvSpPr/>
              <p:nvPr/>
            </p:nvSpPr>
            <p:spPr>
              <a:xfrm>
                <a:off x="3052025" y="493475"/>
                <a:ext cx="42775" cy="15025"/>
              </a:xfrm>
              <a:custGeom>
                <a:rect b="b" l="l" r="r" t="t"/>
                <a:pathLst>
                  <a:path extrusionOk="0" fill="none" h="601" w="1711">
                    <a:moveTo>
                      <a:pt x="1711" y="601"/>
                    </a:moveTo>
                    <a:cubicBezTo>
                      <a:pt x="1295" y="92"/>
                      <a:pt x="509" y="0"/>
                      <a:pt x="1" y="462"/>
                    </a:cubicBezTo>
                  </a:path>
                </a:pathLst>
              </a:custGeom>
              <a:noFill/>
              <a:ln cap="rnd" cmpd="sng" w="69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9"/>
              <p:cNvSpPr/>
              <p:nvPr/>
            </p:nvSpPr>
            <p:spPr>
              <a:xfrm>
                <a:off x="3182600" y="560475"/>
                <a:ext cx="15025" cy="25450"/>
              </a:xfrm>
              <a:custGeom>
                <a:rect b="b" l="l" r="r" t="t"/>
                <a:pathLst>
                  <a:path extrusionOk="0" h="1018" w="601">
                    <a:moveTo>
                      <a:pt x="416" y="1"/>
                    </a:moveTo>
                    <a:cubicBezTo>
                      <a:pt x="324" y="1"/>
                      <a:pt x="231" y="47"/>
                      <a:pt x="185" y="139"/>
                    </a:cubicBezTo>
                    <a:cubicBezTo>
                      <a:pt x="185" y="232"/>
                      <a:pt x="139" y="324"/>
                      <a:pt x="139" y="417"/>
                    </a:cubicBezTo>
                    <a:cubicBezTo>
                      <a:pt x="93" y="509"/>
                      <a:pt x="46" y="602"/>
                      <a:pt x="46" y="740"/>
                    </a:cubicBezTo>
                    <a:cubicBezTo>
                      <a:pt x="0" y="833"/>
                      <a:pt x="93" y="971"/>
                      <a:pt x="231" y="1017"/>
                    </a:cubicBezTo>
                    <a:cubicBezTo>
                      <a:pt x="324" y="1017"/>
                      <a:pt x="462" y="971"/>
                      <a:pt x="508" y="833"/>
                    </a:cubicBezTo>
                    <a:cubicBezTo>
                      <a:pt x="508" y="740"/>
                      <a:pt x="508" y="648"/>
                      <a:pt x="555" y="555"/>
                    </a:cubicBezTo>
                    <a:cubicBezTo>
                      <a:pt x="555" y="417"/>
                      <a:pt x="601" y="324"/>
                      <a:pt x="601" y="186"/>
                    </a:cubicBezTo>
                    <a:cubicBezTo>
                      <a:pt x="601" y="139"/>
                      <a:pt x="555" y="93"/>
                      <a:pt x="555" y="47"/>
                    </a:cubicBezTo>
                    <a:cubicBezTo>
                      <a:pt x="508" y="1"/>
                      <a:pt x="462" y="1"/>
                      <a:pt x="416" y="1"/>
                    </a:cubicBez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9"/>
              <p:cNvSpPr/>
              <p:nvPr/>
            </p:nvSpPr>
            <p:spPr>
              <a:xfrm>
                <a:off x="3180275" y="510800"/>
                <a:ext cx="55500" cy="31225"/>
              </a:xfrm>
              <a:custGeom>
                <a:rect b="b" l="l" r="r" t="t"/>
                <a:pathLst>
                  <a:path extrusionOk="0" fill="none" h="1249" w="2220">
                    <a:moveTo>
                      <a:pt x="1" y="370"/>
                    </a:moveTo>
                    <a:cubicBezTo>
                      <a:pt x="1" y="370"/>
                      <a:pt x="1064" y="0"/>
                      <a:pt x="2219" y="1248"/>
                    </a:cubicBezTo>
                  </a:path>
                </a:pathLst>
              </a:custGeom>
              <a:noFill/>
              <a:ln cap="rnd" cmpd="sng" w="69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9"/>
              <p:cNvSpPr/>
              <p:nvPr/>
            </p:nvSpPr>
            <p:spPr>
              <a:xfrm>
                <a:off x="3301600" y="4152725"/>
                <a:ext cx="776475" cy="1018750"/>
              </a:xfrm>
              <a:custGeom>
                <a:rect b="b" l="l" r="r" t="t"/>
                <a:pathLst>
                  <a:path extrusionOk="0" h="40750" w="31059">
                    <a:moveTo>
                      <a:pt x="11416" y="1"/>
                    </a:moveTo>
                    <a:lnTo>
                      <a:pt x="0" y="11740"/>
                    </a:lnTo>
                    <a:lnTo>
                      <a:pt x="15576" y="27084"/>
                    </a:lnTo>
                    <a:lnTo>
                      <a:pt x="12710" y="39286"/>
                    </a:lnTo>
                    <a:cubicBezTo>
                      <a:pt x="12525" y="39702"/>
                      <a:pt x="12710" y="40210"/>
                      <a:pt x="13080" y="40487"/>
                    </a:cubicBezTo>
                    <a:cubicBezTo>
                      <a:pt x="13277" y="40664"/>
                      <a:pt x="13523" y="40749"/>
                      <a:pt x="13774" y="40749"/>
                    </a:cubicBezTo>
                    <a:cubicBezTo>
                      <a:pt x="14113" y="40749"/>
                      <a:pt x="14459" y="40594"/>
                      <a:pt x="14698" y="40302"/>
                    </a:cubicBezTo>
                    <a:lnTo>
                      <a:pt x="31058" y="19597"/>
                    </a:lnTo>
                    <a:lnTo>
                      <a:pt x="25651" y="15622"/>
                    </a:lnTo>
                    <a:lnTo>
                      <a:pt x="11416" y="1"/>
                    </a:lnTo>
                    <a:close/>
                  </a:path>
                </a:pathLst>
              </a:custGeom>
              <a:solidFill>
                <a:srgbClr val="FF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9"/>
              <p:cNvSpPr/>
              <p:nvPr/>
            </p:nvSpPr>
            <p:spPr>
              <a:xfrm>
                <a:off x="3604325" y="4537500"/>
                <a:ext cx="543075" cy="715700"/>
              </a:xfrm>
              <a:custGeom>
                <a:rect b="b" l="l" r="r" t="t"/>
                <a:pathLst>
                  <a:path extrusionOk="0" h="28628" w="21723">
                    <a:moveTo>
                      <a:pt x="13357" y="0"/>
                    </a:moveTo>
                    <a:cubicBezTo>
                      <a:pt x="13357" y="0"/>
                      <a:pt x="9706" y="8088"/>
                      <a:pt x="3467" y="11647"/>
                    </a:cubicBezTo>
                    <a:lnTo>
                      <a:pt x="139" y="24357"/>
                    </a:lnTo>
                    <a:cubicBezTo>
                      <a:pt x="0" y="24865"/>
                      <a:pt x="416" y="26113"/>
                      <a:pt x="925" y="26806"/>
                    </a:cubicBezTo>
                    <a:cubicBezTo>
                      <a:pt x="966" y="26848"/>
                      <a:pt x="2708" y="28627"/>
                      <a:pt x="3315" y="28627"/>
                    </a:cubicBezTo>
                    <a:cubicBezTo>
                      <a:pt x="3379" y="28627"/>
                      <a:pt x="3431" y="28607"/>
                      <a:pt x="3467" y="28563"/>
                    </a:cubicBezTo>
                    <a:lnTo>
                      <a:pt x="21538" y="5177"/>
                    </a:lnTo>
                    <a:cubicBezTo>
                      <a:pt x="21722" y="4945"/>
                      <a:pt x="21676" y="4576"/>
                      <a:pt x="21445" y="4391"/>
                    </a:cubicBezTo>
                    <a:lnTo>
                      <a:pt x="133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9"/>
              <p:cNvSpPr/>
              <p:nvPr/>
            </p:nvSpPr>
            <p:spPr>
              <a:xfrm>
                <a:off x="3660925" y="4888750"/>
                <a:ext cx="83225" cy="10425"/>
              </a:xfrm>
              <a:custGeom>
                <a:rect b="b" l="l" r="r" t="t"/>
                <a:pathLst>
                  <a:path extrusionOk="0" fill="none" h="417" w="3329">
                    <a:moveTo>
                      <a:pt x="1" y="0"/>
                    </a:moveTo>
                    <a:cubicBezTo>
                      <a:pt x="1110" y="0"/>
                      <a:pt x="2219" y="139"/>
                      <a:pt x="3329" y="416"/>
                    </a:cubicBezTo>
                  </a:path>
                </a:pathLst>
              </a:custGeom>
              <a:noFill/>
              <a:ln cap="flat" cmpd="sng" w="10400">
                <a:solidFill>
                  <a:srgbClr val="931C33"/>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9"/>
              <p:cNvSpPr/>
              <p:nvPr/>
            </p:nvSpPr>
            <p:spPr>
              <a:xfrm>
                <a:off x="3655150" y="4932650"/>
                <a:ext cx="69350" cy="9275"/>
              </a:xfrm>
              <a:custGeom>
                <a:rect b="b" l="l" r="r" t="t"/>
                <a:pathLst>
                  <a:path extrusionOk="0" fill="none" h="371" w="2774">
                    <a:moveTo>
                      <a:pt x="1" y="1"/>
                    </a:moveTo>
                    <a:cubicBezTo>
                      <a:pt x="971" y="1"/>
                      <a:pt x="1896" y="139"/>
                      <a:pt x="2774" y="370"/>
                    </a:cubicBezTo>
                  </a:path>
                </a:pathLst>
              </a:custGeom>
              <a:noFill/>
              <a:ln cap="flat" cmpd="sng" w="10400">
                <a:solidFill>
                  <a:srgbClr val="931C33"/>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9"/>
              <p:cNvSpPr/>
              <p:nvPr/>
            </p:nvSpPr>
            <p:spPr>
              <a:xfrm>
                <a:off x="3649375" y="4967325"/>
                <a:ext cx="63575" cy="9250"/>
              </a:xfrm>
              <a:custGeom>
                <a:rect b="b" l="l" r="r" t="t"/>
                <a:pathLst>
                  <a:path extrusionOk="0" fill="none" h="370" w="2543">
                    <a:moveTo>
                      <a:pt x="1" y="0"/>
                    </a:moveTo>
                    <a:cubicBezTo>
                      <a:pt x="833" y="46"/>
                      <a:pt x="1711" y="185"/>
                      <a:pt x="2543" y="370"/>
                    </a:cubicBezTo>
                  </a:path>
                </a:pathLst>
              </a:custGeom>
              <a:noFill/>
              <a:ln cap="flat" cmpd="sng" w="10400">
                <a:solidFill>
                  <a:srgbClr val="931C33"/>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9"/>
              <p:cNvSpPr/>
              <p:nvPr/>
            </p:nvSpPr>
            <p:spPr>
              <a:xfrm>
                <a:off x="3644750" y="4628775"/>
                <a:ext cx="465675" cy="596225"/>
              </a:xfrm>
              <a:custGeom>
                <a:rect b="b" l="l" r="r" t="t"/>
                <a:pathLst>
                  <a:path extrusionOk="0" fill="none" h="23849" w="18627">
                    <a:moveTo>
                      <a:pt x="18626" y="0"/>
                    </a:moveTo>
                    <a:lnTo>
                      <a:pt x="1" y="23849"/>
                    </a:lnTo>
                  </a:path>
                </a:pathLst>
              </a:custGeom>
              <a:noFill/>
              <a:ln cap="flat" cmpd="sng" w="10400">
                <a:solidFill>
                  <a:schemeClr val="accent1"/>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9"/>
              <p:cNvSpPr/>
              <p:nvPr/>
            </p:nvSpPr>
            <p:spPr>
              <a:xfrm>
                <a:off x="3911675" y="4576775"/>
                <a:ext cx="98225" cy="219550"/>
              </a:xfrm>
              <a:custGeom>
                <a:rect b="b" l="l" r="r" t="t"/>
                <a:pathLst>
                  <a:path extrusionOk="0" fill="none" h="8782" w="3929">
                    <a:moveTo>
                      <a:pt x="3929" y="1"/>
                    </a:moveTo>
                    <a:cubicBezTo>
                      <a:pt x="3697" y="370"/>
                      <a:pt x="0" y="5963"/>
                      <a:pt x="2681" y="8782"/>
                    </a:cubicBezTo>
                  </a:path>
                </a:pathLst>
              </a:custGeom>
              <a:noFill/>
              <a:ln cap="flat" cmpd="sng" w="10400">
                <a:solidFill>
                  <a:schemeClr val="accent1"/>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9"/>
              <p:cNvSpPr/>
              <p:nvPr/>
            </p:nvSpPr>
            <p:spPr>
              <a:xfrm>
                <a:off x="3625125" y="5081700"/>
                <a:ext cx="115550" cy="16200"/>
              </a:xfrm>
              <a:custGeom>
                <a:rect b="b" l="l" r="r" t="t"/>
                <a:pathLst>
                  <a:path extrusionOk="0" fill="none" h="648" w="4622">
                    <a:moveTo>
                      <a:pt x="0" y="1"/>
                    </a:moveTo>
                    <a:cubicBezTo>
                      <a:pt x="0" y="1"/>
                      <a:pt x="3374" y="139"/>
                      <a:pt x="4622" y="648"/>
                    </a:cubicBezTo>
                  </a:path>
                </a:pathLst>
              </a:custGeom>
              <a:noFill/>
              <a:ln cap="flat" cmpd="sng" w="10400">
                <a:solidFill>
                  <a:srgbClr val="931C33"/>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9"/>
              <p:cNvSpPr/>
              <p:nvPr/>
            </p:nvSpPr>
            <p:spPr>
              <a:xfrm>
                <a:off x="2472000" y="2337550"/>
                <a:ext cx="1342625" cy="2437975"/>
              </a:xfrm>
              <a:custGeom>
                <a:rect b="b" l="l" r="r" t="t"/>
                <a:pathLst>
                  <a:path extrusionOk="0" h="97519" w="53705">
                    <a:moveTo>
                      <a:pt x="13080" y="0"/>
                    </a:moveTo>
                    <a:cubicBezTo>
                      <a:pt x="13080" y="0"/>
                      <a:pt x="1" y="40810"/>
                      <a:pt x="2727" y="55184"/>
                    </a:cubicBezTo>
                    <a:cubicBezTo>
                      <a:pt x="4021" y="61932"/>
                      <a:pt x="11693" y="68494"/>
                      <a:pt x="19781" y="76120"/>
                    </a:cubicBezTo>
                    <a:cubicBezTo>
                      <a:pt x="30920" y="86658"/>
                      <a:pt x="43167" y="97519"/>
                      <a:pt x="43167" y="97519"/>
                    </a:cubicBezTo>
                    <a:lnTo>
                      <a:pt x="53705" y="78940"/>
                    </a:lnTo>
                    <a:cubicBezTo>
                      <a:pt x="53705" y="78940"/>
                      <a:pt x="28470" y="54629"/>
                      <a:pt x="28470" y="49499"/>
                    </a:cubicBezTo>
                    <a:cubicBezTo>
                      <a:pt x="28470" y="41735"/>
                      <a:pt x="41642" y="1479"/>
                      <a:pt x="41642" y="1479"/>
                    </a:cubicBezTo>
                    <a:lnTo>
                      <a:pt x="130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9"/>
              <p:cNvSpPr/>
              <p:nvPr/>
            </p:nvSpPr>
            <p:spPr>
              <a:xfrm>
                <a:off x="3077450" y="2857500"/>
                <a:ext cx="681725" cy="1480125"/>
              </a:xfrm>
              <a:custGeom>
                <a:rect b="b" l="l" r="r" t="t"/>
                <a:pathLst>
                  <a:path extrusionOk="0" fill="none" h="59205" w="27269">
                    <a:moveTo>
                      <a:pt x="9244" y="0"/>
                    </a:moveTo>
                    <a:cubicBezTo>
                      <a:pt x="9244" y="0"/>
                      <a:pt x="0" y="24403"/>
                      <a:pt x="1063" y="29487"/>
                    </a:cubicBezTo>
                    <a:cubicBezTo>
                      <a:pt x="2173" y="34478"/>
                      <a:pt x="27268" y="59205"/>
                      <a:pt x="27268" y="59205"/>
                    </a:cubicBezTo>
                  </a:path>
                </a:pathLst>
              </a:custGeom>
              <a:noFill/>
              <a:ln cap="flat" cmpd="sng" w="104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9"/>
              <p:cNvSpPr/>
              <p:nvPr/>
            </p:nvSpPr>
            <p:spPr>
              <a:xfrm>
                <a:off x="3156025" y="4611450"/>
                <a:ext cx="688650" cy="746425"/>
              </a:xfrm>
              <a:custGeom>
                <a:rect b="b" l="l" r="r" t="t"/>
                <a:pathLst>
                  <a:path extrusionOk="0" h="29857" w="27546">
                    <a:moveTo>
                      <a:pt x="9752" y="0"/>
                    </a:moveTo>
                    <a:lnTo>
                      <a:pt x="12155" y="22277"/>
                    </a:lnTo>
                    <a:lnTo>
                      <a:pt x="786" y="27500"/>
                    </a:lnTo>
                    <a:cubicBezTo>
                      <a:pt x="324" y="27684"/>
                      <a:pt x="0" y="28100"/>
                      <a:pt x="46" y="28609"/>
                    </a:cubicBezTo>
                    <a:cubicBezTo>
                      <a:pt x="46" y="29256"/>
                      <a:pt x="555" y="29764"/>
                      <a:pt x="1202" y="29764"/>
                    </a:cubicBezTo>
                    <a:lnTo>
                      <a:pt x="27546" y="29857"/>
                    </a:lnTo>
                    <a:lnTo>
                      <a:pt x="27361" y="23155"/>
                    </a:lnTo>
                    <a:lnTo>
                      <a:pt x="25974" y="1756"/>
                    </a:lnTo>
                    <a:lnTo>
                      <a:pt x="9752" y="0"/>
                    </a:lnTo>
                    <a:close/>
                  </a:path>
                </a:pathLst>
              </a:custGeom>
              <a:solidFill>
                <a:srgbClr val="F49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9"/>
              <p:cNvSpPr/>
              <p:nvPr/>
            </p:nvSpPr>
            <p:spPr>
              <a:xfrm>
                <a:off x="3117875" y="5168350"/>
                <a:ext cx="762625" cy="256550"/>
              </a:xfrm>
              <a:custGeom>
                <a:rect b="b" l="l" r="r" t="t"/>
                <a:pathLst>
                  <a:path extrusionOk="0" h="10262" w="30505">
                    <a:moveTo>
                      <a:pt x="13727" y="1"/>
                    </a:moveTo>
                    <a:lnTo>
                      <a:pt x="1665" y="5177"/>
                    </a:lnTo>
                    <a:cubicBezTo>
                      <a:pt x="1156" y="5408"/>
                      <a:pt x="648" y="6333"/>
                      <a:pt x="417" y="7211"/>
                    </a:cubicBezTo>
                    <a:cubicBezTo>
                      <a:pt x="371" y="7211"/>
                      <a:pt x="1" y="10261"/>
                      <a:pt x="556" y="10261"/>
                    </a:cubicBezTo>
                    <a:lnTo>
                      <a:pt x="29950" y="10261"/>
                    </a:lnTo>
                    <a:cubicBezTo>
                      <a:pt x="30227" y="10261"/>
                      <a:pt x="30504" y="9984"/>
                      <a:pt x="30504" y="9707"/>
                    </a:cubicBezTo>
                    <a:lnTo>
                      <a:pt x="28979" y="602"/>
                    </a:lnTo>
                    <a:cubicBezTo>
                      <a:pt x="28979" y="602"/>
                      <a:pt x="25800" y="1371"/>
                      <a:pt x="21812" y="1371"/>
                    </a:cubicBezTo>
                    <a:cubicBezTo>
                      <a:pt x="19242" y="1371"/>
                      <a:pt x="16336" y="1051"/>
                      <a:pt x="13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9"/>
              <p:cNvSpPr/>
              <p:nvPr/>
            </p:nvSpPr>
            <p:spPr>
              <a:xfrm>
                <a:off x="3395200" y="5175300"/>
                <a:ext cx="42775" cy="77425"/>
              </a:xfrm>
              <a:custGeom>
                <a:rect b="b" l="l" r="r" t="t"/>
                <a:pathLst>
                  <a:path extrusionOk="0" fill="none" h="3097" w="1711">
                    <a:moveTo>
                      <a:pt x="0" y="0"/>
                    </a:moveTo>
                    <a:cubicBezTo>
                      <a:pt x="693" y="971"/>
                      <a:pt x="1248" y="1988"/>
                      <a:pt x="1710" y="3097"/>
                    </a:cubicBezTo>
                  </a:path>
                </a:pathLst>
              </a:custGeom>
              <a:noFill/>
              <a:ln cap="flat" cmpd="sng" w="10400">
                <a:solidFill>
                  <a:schemeClr val="accent1"/>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9"/>
              <p:cNvSpPr/>
              <p:nvPr/>
            </p:nvSpPr>
            <p:spPr>
              <a:xfrm>
                <a:off x="3357050" y="5204175"/>
                <a:ext cx="34700" cy="60100"/>
              </a:xfrm>
              <a:custGeom>
                <a:rect b="b" l="l" r="r" t="t"/>
                <a:pathLst>
                  <a:path extrusionOk="0" fill="none" h="2404" w="1388">
                    <a:moveTo>
                      <a:pt x="1" y="1"/>
                    </a:moveTo>
                    <a:cubicBezTo>
                      <a:pt x="555" y="740"/>
                      <a:pt x="1018" y="1572"/>
                      <a:pt x="1387" y="2404"/>
                    </a:cubicBezTo>
                  </a:path>
                </a:pathLst>
              </a:custGeom>
              <a:noFill/>
              <a:ln cap="flat" cmpd="sng" w="10400">
                <a:solidFill>
                  <a:schemeClr val="accent1"/>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9"/>
              <p:cNvSpPr/>
              <p:nvPr/>
            </p:nvSpPr>
            <p:spPr>
              <a:xfrm>
                <a:off x="3324700" y="5221500"/>
                <a:ext cx="33550" cy="55500"/>
              </a:xfrm>
              <a:custGeom>
                <a:rect b="b" l="l" r="r" t="t"/>
                <a:pathLst>
                  <a:path extrusionOk="0" fill="none" h="2220" w="1342">
                    <a:moveTo>
                      <a:pt x="1" y="1"/>
                    </a:moveTo>
                    <a:cubicBezTo>
                      <a:pt x="509" y="694"/>
                      <a:pt x="925" y="1434"/>
                      <a:pt x="1341" y="2219"/>
                    </a:cubicBezTo>
                  </a:path>
                </a:pathLst>
              </a:custGeom>
              <a:noFill/>
              <a:ln cap="flat" cmpd="sng" w="10400">
                <a:solidFill>
                  <a:schemeClr val="accent1"/>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9"/>
              <p:cNvSpPr/>
              <p:nvPr/>
            </p:nvSpPr>
            <p:spPr>
              <a:xfrm>
                <a:off x="3123650" y="5371725"/>
                <a:ext cx="752225" cy="3475"/>
              </a:xfrm>
              <a:custGeom>
                <a:rect b="b" l="l" r="r" t="t"/>
                <a:pathLst>
                  <a:path extrusionOk="0" fill="none" h="139" w="30089">
                    <a:moveTo>
                      <a:pt x="30088" y="139"/>
                    </a:moveTo>
                    <a:lnTo>
                      <a:pt x="1" y="0"/>
                    </a:lnTo>
                  </a:path>
                </a:pathLst>
              </a:custGeom>
              <a:noFill/>
              <a:ln cap="flat" cmpd="sng" w="10400">
                <a:solidFill>
                  <a:schemeClr val="accent1"/>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9"/>
              <p:cNvSpPr/>
              <p:nvPr/>
            </p:nvSpPr>
            <p:spPr>
              <a:xfrm>
                <a:off x="3663250" y="5264250"/>
                <a:ext cx="191825" cy="109800"/>
              </a:xfrm>
              <a:custGeom>
                <a:rect b="b" l="l" r="r" t="t"/>
                <a:pathLst>
                  <a:path extrusionOk="0" fill="none" h="4392" w="7673">
                    <a:moveTo>
                      <a:pt x="7672" y="1"/>
                    </a:moveTo>
                    <a:cubicBezTo>
                      <a:pt x="7672" y="1"/>
                      <a:pt x="601" y="140"/>
                      <a:pt x="0" y="4392"/>
                    </a:cubicBezTo>
                  </a:path>
                </a:pathLst>
              </a:custGeom>
              <a:noFill/>
              <a:ln cap="flat" cmpd="sng" w="10400">
                <a:solidFill>
                  <a:schemeClr val="accent1"/>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9"/>
              <p:cNvSpPr/>
              <p:nvPr/>
            </p:nvSpPr>
            <p:spPr>
              <a:xfrm>
                <a:off x="3220725" y="5271200"/>
                <a:ext cx="57800" cy="101700"/>
              </a:xfrm>
              <a:custGeom>
                <a:rect b="b" l="l" r="r" t="t"/>
                <a:pathLst>
                  <a:path extrusionOk="0" fill="none" h="4068" w="2312">
                    <a:moveTo>
                      <a:pt x="0" y="0"/>
                    </a:moveTo>
                    <a:cubicBezTo>
                      <a:pt x="0" y="0"/>
                      <a:pt x="1941" y="2773"/>
                      <a:pt x="2311" y="4067"/>
                    </a:cubicBezTo>
                  </a:path>
                </a:pathLst>
              </a:custGeom>
              <a:noFill/>
              <a:ln cap="flat" cmpd="sng" w="10400">
                <a:solidFill>
                  <a:schemeClr val="accent1"/>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9"/>
              <p:cNvSpPr/>
              <p:nvPr/>
            </p:nvSpPr>
            <p:spPr>
              <a:xfrm>
                <a:off x="2750450" y="2409175"/>
                <a:ext cx="188375" cy="129425"/>
              </a:xfrm>
              <a:custGeom>
                <a:rect b="b" l="l" r="r" t="t"/>
                <a:pathLst>
                  <a:path extrusionOk="0" fill="none" h="5177" w="7535">
                    <a:moveTo>
                      <a:pt x="7534" y="1"/>
                    </a:moveTo>
                    <a:cubicBezTo>
                      <a:pt x="7026" y="5177"/>
                      <a:pt x="1" y="4900"/>
                      <a:pt x="1" y="4900"/>
                    </a:cubicBezTo>
                  </a:path>
                </a:pathLst>
              </a:custGeom>
              <a:noFill/>
              <a:ln cap="flat" cmpd="sng" w="104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9"/>
              <p:cNvSpPr/>
              <p:nvPr/>
            </p:nvSpPr>
            <p:spPr>
              <a:xfrm>
                <a:off x="3177975" y="2308650"/>
                <a:ext cx="737175" cy="2789250"/>
              </a:xfrm>
              <a:custGeom>
                <a:rect b="b" l="l" r="r" t="t"/>
                <a:pathLst>
                  <a:path extrusionOk="0" h="111570" w="29487">
                    <a:moveTo>
                      <a:pt x="28470" y="1"/>
                    </a:moveTo>
                    <a:lnTo>
                      <a:pt x="231" y="1156"/>
                    </a:lnTo>
                    <a:cubicBezTo>
                      <a:pt x="0" y="20521"/>
                      <a:pt x="6794" y="111431"/>
                      <a:pt x="6794" y="111431"/>
                    </a:cubicBezTo>
                    <a:lnTo>
                      <a:pt x="29487" y="111570"/>
                    </a:lnTo>
                    <a:lnTo>
                      <a:pt x="27777" y="15345"/>
                    </a:lnTo>
                    <a:cubicBezTo>
                      <a:pt x="27777" y="15068"/>
                      <a:pt x="27823" y="14744"/>
                      <a:pt x="27869" y="14467"/>
                    </a:cubicBezTo>
                    <a:cubicBezTo>
                      <a:pt x="28794" y="9706"/>
                      <a:pt x="28978" y="4807"/>
                      <a:pt x="284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9"/>
              <p:cNvSpPr/>
              <p:nvPr/>
            </p:nvSpPr>
            <p:spPr>
              <a:xfrm>
                <a:off x="3781100" y="2347950"/>
                <a:ext cx="71675" cy="2748800"/>
              </a:xfrm>
              <a:custGeom>
                <a:rect b="b" l="l" r="r" t="t"/>
                <a:pathLst>
                  <a:path extrusionOk="0" fill="none" h="109952" w="2867">
                    <a:moveTo>
                      <a:pt x="971" y="0"/>
                    </a:moveTo>
                    <a:cubicBezTo>
                      <a:pt x="1341" y="6655"/>
                      <a:pt x="1" y="9428"/>
                      <a:pt x="232" y="13265"/>
                    </a:cubicBezTo>
                    <a:cubicBezTo>
                      <a:pt x="2866" y="59806"/>
                      <a:pt x="2450" y="109951"/>
                      <a:pt x="2450" y="109951"/>
                    </a:cubicBezTo>
                  </a:path>
                </a:pathLst>
              </a:custGeom>
              <a:noFill/>
              <a:ln cap="flat" cmpd="sng" w="104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9"/>
              <p:cNvSpPr/>
              <p:nvPr/>
            </p:nvSpPr>
            <p:spPr>
              <a:xfrm>
                <a:off x="3183750" y="2381450"/>
                <a:ext cx="124800" cy="2171100"/>
              </a:xfrm>
              <a:custGeom>
                <a:rect b="b" l="l" r="r" t="t"/>
                <a:pathLst>
                  <a:path extrusionOk="0" fill="none" h="86844" w="4992">
                    <a:moveTo>
                      <a:pt x="0" y="0"/>
                    </a:moveTo>
                    <a:cubicBezTo>
                      <a:pt x="740" y="23525"/>
                      <a:pt x="4992" y="86843"/>
                      <a:pt x="4992" y="86843"/>
                    </a:cubicBezTo>
                  </a:path>
                </a:pathLst>
              </a:custGeom>
              <a:noFill/>
              <a:ln cap="flat" cmpd="sng" w="104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9"/>
              <p:cNvSpPr/>
              <p:nvPr/>
            </p:nvSpPr>
            <p:spPr>
              <a:xfrm>
                <a:off x="3509575" y="2409175"/>
                <a:ext cx="273850" cy="176800"/>
              </a:xfrm>
              <a:custGeom>
                <a:rect b="b" l="l" r="r" t="t"/>
                <a:pathLst>
                  <a:path extrusionOk="0" fill="none" h="7072" w="10954">
                    <a:moveTo>
                      <a:pt x="1" y="1"/>
                    </a:moveTo>
                    <a:cubicBezTo>
                      <a:pt x="1988" y="5778"/>
                      <a:pt x="10954" y="7072"/>
                      <a:pt x="10954" y="7072"/>
                    </a:cubicBezTo>
                  </a:path>
                </a:pathLst>
              </a:custGeom>
              <a:noFill/>
              <a:ln cap="flat" cmpd="sng" w="104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9"/>
              <p:cNvSpPr/>
              <p:nvPr/>
            </p:nvSpPr>
            <p:spPr>
              <a:xfrm>
                <a:off x="3106325" y="2409175"/>
                <a:ext cx="87850" cy="288875"/>
              </a:xfrm>
              <a:custGeom>
                <a:rect b="b" l="l" r="r" t="t"/>
                <a:pathLst>
                  <a:path extrusionOk="0" fill="none" h="11555" w="3514">
                    <a:moveTo>
                      <a:pt x="370" y="1"/>
                    </a:moveTo>
                    <a:cubicBezTo>
                      <a:pt x="1" y="5778"/>
                      <a:pt x="324" y="9475"/>
                      <a:pt x="648" y="10400"/>
                    </a:cubicBezTo>
                    <a:cubicBezTo>
                      <a:pt x="833" y="10954"/>
                      <a:pt x="2358" y="11185"/>
                      <a:pt x="3513" y="11555"/>
                    </a:cubicBezTo>
                  </a:path>
                </a:pathLst>
              </a:custGeom>
              <a:noFill/>
              <a:ln cap="flat" cmpd="sng" w="104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9"/>
              <p:cNvSpPr/>
              <p:nvPr/>
            </p:nvSpPr>
            <p:spPr>
              <a:xfrm>
                <a:off x="3338575" y="4973100"/>
                <a:ext cx="575425" cy="25"/>
              </a:xfrm>
              <a:custGeom>
                <a:rect b="b" l="l" r="r" t="t"/>
                <a:pathLst>
                  <a:path extrusionOk="0" fill="none" h="1" w="23017">
                    <a:moveTo>
                      <a:pt x="0" y="0"/>
                    </a:moveTo>
                    <a:lnTo>
                      <a:pt x="23017" y="0"/>
                    </a:lnTo>
                  </a:path>
                </a:pathLst>
              </a:custGeom>
              <a:noFill/>
              <a:ln cap="flat" cmpd="sng" w="104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9"/>
              <p:cNvSpPr/>
              <p:nvPr/>
            </p:nvSpPr>
            <p:spPr>
              <a:xfrm>
                <a:off x="2007525" y="976425"/>
                <a:ext cx="940525" cy="974875"/>
              </a:xfrm>
              <a:custGeom>
                <a:rect b="b" l="l" r="r" t="t"/>
                <a:pathLst>
                  <a:path extrusionOk="0" h="38995" w="37621">
                    <a:moveTo>
                      <a:pt x="9059" y="1"/>
                    </a:moveTo>
                    <a:lnTo>
                      <a:pt x="0" y="5362"/>
                    </a:lnTo>
                    <a:cubicBezTo>
                      <a:pt x="0" y="5362"/>
                      <a:pt x="12802" y="28286"/>
                      <a:pt x="18626" y="34988"/>
                    </a:cubicBezTo>
                    <a:cubicBezTo>
                      <a:pt x="20334" y="36974"/>
                      <a:pt x="22008" y="38994"/>
                      <a:pt x="24529" y="38994"/>
                    </a:cubicBezTo>
                    <a:cubicBezTo>
                      <a:pt x="24940" y="38994"/>
                      <a:pt x="25375" y="38940"/>
                      <a:pt x="25836" y="38824"/>
                    </a:cubicBezTo>
                    <a:cubicBezTo>
                      <a:pt x="32306" y="37067"/>
                      <a:pt x="37621" y="14559"/>
                      <a:pt x="37621" y="14559"/>
                    </a:cubicBezTo>
                    <a:lnTo>
                      <a:pt x="27130" y="6656"/>
                    </a:lnTo>
                    <a:lnTo>
                      <a:pt x="23802" y="16316"/>
                    </a:lnTo>
                    <a:lnTo>
                      <a:pt x="9059" y="1"/>
                    </a:lnTo>
                    <a:close/>
                  </a:path>
                </a:pathLst>
              </a:custGeom>
              <a:solidFill>
                <a:srgbClr val="F49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9"/>
              <p:cNvSpPr/>
              <p:nvPr/>
            </p:nvSpPr>
            <p:spPr>
              <a:xfrm>
                <a:off x="2755075" y="848175"/>
                <a:ext cx="1219000" cy="1576050"/>
              </a:xfrm>
              <a:custGeom>
                <a:rect b="b" l="l" r="r" t="t"/>
                <a:pathLst>
                  <a:path extrusionOk="0" h="63042" w="48760">
                    <a:moveTo>
                      <a:pt x="25975" y="1"/>
                    </a:moveTo>
                    <a:cubicBezTo>
                      <a:pt x="25975" y="1"/>
                      <a:pt x="23156" y="2774"/>
                      <a:pt x="19504" y="2774"/>
                    </a:cubicBezTo>
                    <a:cubicBezTo>
                      <a:pt x="14929" y="2774"/>
                      <a:pt x="14097" y="1110"/>
                      <a:pt x="14097" y="1110"/>
                    </a:cubicBezTo>
                    <a:cubicBezTo>
                      <a:pt x="14097" y="1110"/>
                      <a:pt x="3375" y="4669"/>
                      <a:pt x="2034" y="20337"/>
                    </a:cubicBezTo>
                    <a:cubicBezTo>
                      <a:pt x="1" y="44462"/>
                      <a:pt x="1" y="63041"/>
                      <a:pt x="1" y="63041"/>
                    </a:cubicBezTo>
                    <a:lnTo>
                      <a:pt x="46495" y="63041"/>
                    </a:lnTo>
                    <a:cubicBezTo>
                      <a:pt x="46495" y="63041"/>
                      <a:pt x="48760" y="4900"/>
                      <a:pt x="259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9"/>
              <p:cNvSpPr/>
              <p:nvPr/>
            </p:nvSpPr>
            <p:spPr>
              <a:xfrm>
                <a:off x="2959600" y="1385450"/>
                <a:ext cx="992525" cy="778625"/>
              </a:xfrm>
              <a:custGeom>
                <a:rect b="b" l="l" r="r" t="t"/>
                <a:pathLst>
                  <a:path extrusionOk="0" h="31145" w="39701">
                    <a:moveTo>
                      <a:pt x="39192" y="1"/>
                    </a:moveTo>
                    <a:lnTo>
                      <a:pt x="22369" y="833"/>
                    </a:lnTo>
                    <a:cubicBezTo>
                      <a:pt x="22369" y="833"/>
                      <a:pt x="23432" y="15530"/>
                      <a:pt x="21676" y="16454"/>
                    </a:cubicBezTo>
                    <a:cubicBezTo>
                      <a:pt x="20382" y="17194"/>
                      <a:pt x="139" y="19459"/>
                      <a:pt x="139" y="19459"/>
                    </a:cubicBezTo>
                    <a:lnTo>
                      <a:pt x="0" y="30782"/>
                    </a:lnTo>
                    <a:cubicBezTo>
                      <a:pt x="0" y="30782"/>
                      <a:pt x="5406" y="31144"/>
                      <a:pt x="12117" y="31144"/>
                    </a:cubicBezTo>
                    <a:cubicBezTo>
                      <a:pt x="22184" y="31144"/>
                      <a:pt x="35190" y="30329"/>
                      <a:pt x="37297" y="26252"/>
                    </a:cubicBezTo>
                    <a:cubicBezTo>
                      <a:pt x="39701" y="21585"/>
                      <a:pt x="39331" y="10030"/>
                      <a:pt x="39192" y="1"/>
                    </a:cubicBezTo>
                    <a:close/>
                  </a:path>
                </a:pathLst>
              </a:custGeom>
              <a:solidFill>
                <a:srgbClr val="F49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9"/>
              <p:cNvSpPr/>
              <p:nvPr/>
            </p:nvSpPr>
            <p:spPr>
              <a:xfrm>
                <a:off x="2581775" y="868025"/>
                <a:ext cx="525725" cy="586775"/>
              </a:xfrm>
              <a:custGeom>
                <a:rect b="b" l="l" r="r" t="t"/>
                <a:pathLst>
                  <a:path extrusionOk="0" h="23471" w="21029">
                    <a:moveTo>
                      <a:pt x="17128" y="1"/>
                    </a:moveTo>
                    <a:cubicBezTo>
                      <a:pt x="11734" y="1"/>
                      <a:pt x="7255" y="1944"/>
                      <a:pt x="5269" y="5955"/>
                    </a:cubicBezTo>
                    <a:cubicBezTo>
                      <a:pt x="3143" y="10299"/>
                      <a:pt x="0" y="18341"/>
                      <a:pt x="0" y="18341"/>
                    </a:cubicBezTo>
                    <a:lnTo>
                      <a:pt x="17008" y="23471"/>
                    </a:lnTo>
                    <a:lnTo>
                      <a:pt x="21029" y="316"/>
                    </a:lnTo>
                    <a:cubicBezTo>
                      <a:pt x="19692" y="106"/>
                      <a:pt x="18385" y="1"/>
                      <a:pt x="1712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9"/>
              <p:cNvSpPr/>
              <p:nvPr/>
            </p:nvSpPr>
            <p:spPr>
              <a:xfrm>
                <a:off x="2652250" y="1851100"/>
                <a:ext cx="500325" cy="343200"/>
              </a:xfrm>
              <a:custGeom>
                <a:rect b="b" l="l" r="r" t="t"/>
                <a:pathLst>
                  <a:path extrusionOk="0" h="13728" w="20013">
                    <a:moveTo>
                      <a:pt x="20012" y="1"/>
                    </a:moveTo>
                    <a:cubicBezTo>
                      <a:pt x="20012" y="1"/>
                      <a:pt x="9105" y="786"/>
                      <a:pt x="4160" y="1387"/>
                    </a:cubicBezTo>
                    <a:cubicBezTo>
                      <a:pt x="2589" y="1572"/>
                      <a:pt x="879" y="2311"/>
                      <a:pt x="1479" y="3837"/>
                    </a:cubicBezTo>
                    <a:cubicBezTo>
                      <a:pt x="324" y="4530"/>
                      <a:pt x="185" y="5639"/>
                      <a:pt x="971" y="6702"/>
                    </a:cubicBezTo>
                    <a:cubicBezTo>
                      <a:pt x="0" y="7580"/>
                      <a:pt x="231" y="9105"/>
                      <a:pt x="1341" y="9660"/>
                    </a:cubicBezTo>
                    <a:cubicBezTo>
                      <a:pt x="463" y="10353"/>
                      <a:pt x="93" y="11370"/>
                      <a:pt x="1294" y="12387"/>
                    </a:cubicBezTo>
                    <a:cubicBezTo>
                      <a:pt x="2404" y="13080"/>
                      <a:pt x="3605" y="13542"/>
                      <a:pt x="4899" y="13727"/>
                    </a:cubicBezTo>
                    <a:cubicBezTo>
                      <a:pt x="5824" y="13727"/>
                      <a:pt x="4899" y="12341"/>
                      <a:pt x="3929" y="11740"/>
                    </a:cubicBezTo>
                    <a:cubicBezTo>
                      <a:pt x="4360" y="11709"/>
                      <a:pt x="4797" y="11694"/>
                      <a:pt x="5237" y="11694"/>
                    </a:cubicBezTo>
                    <a:cubicBezTo>
                      <a:pt x="6116" y="11694"/>
                      <a:pt x="7010" y="11755"/>
                      <a:pt x="7904" y="11878"/>
                    </a:cubicBezTo>
                    <a:lnTo>
                      <a:pt x="14697" y="12248"/>
                    </a:lnTo>
                    <a:lnTo>
                      <a:pt x="20012" y="1"/>
                    </a:lnTo>
                    <a:close/>
                  </a:path>
                </a:pathLst>
              </a:custGeom>
              <a:solidFill>
                <a:srgbClr val="F49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9"/>
              <p:cNvSpPr/>
              <p:nvPr/>
            </p:nvSpPr>
            <p:spPr>
              <a:xfrm>
                <a:off x="2685750" y="2070350"/>
                <a:ext cx="82075" cy="23425"/>
              </a:xfrm>
              <a:custGeom>
                <a:rect b="b" l="l" r="r" t="t"/>
                <a:pathLst>
                  <a:path extrusionOk="0" h="937" w="3283">
                    <a:moveTo>
                      <a:pt x="2427" y="0"/>
                    </a:moveTo>
                    <a:cubicBezTo>
                      <a:pt x="2138" y="0"/>
                      <a:pt x="1849" y="35"/>
                      <a:pt x="1572" y="104"/>
                    </a:cubicBezTo>
                    <a:cubicBezTo>
                      <a:pt x="971" y="243"/>
                      <a:pt x="463" y="520"/>
                      <a:pt x="1" y="936"/>
                    </a:cubicBezTo>
                    <a:lnTo>
                      <a:pt x="1665" y="520"/>
                    </a:lnTo>
                    <a:cubicBezTo>
                      <a:pt x="2173" y="428"/>
                      <a:pt x="2728" y="289"/>
                      <a:pt x="3282" y="104"/>
                    </a:cubicBezTo>
                    <a:cubicBezTo>
                      <a:pt x="3005" y="35"/>
                      <a:pt x="2716" y="0"/>
                      <a:pt x="2427" y="0"/>
                    </a:cubicBezTo>
                    <a:close/>
                  </a:path>
                </a:pathLst>
              </a:custGeom>
              <a:solidFill>
                <a:srgbClr val="C45F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9"/>
              <p:cNvSpPr/>
              <p:nvPr/>
            </p:nvSpPr>
            <p:spPr>
              <a:xfrm>
                <a:off x="2673050" y="1997550"/>
                <a:ext cx="82050" cy="23425"/>
              </a:xfrm>
              <a:custGeom>
                <a:rect b="b" l="l" r="r" t="t"/>
                <a:pathLst>
                  <a:path extrusionOk="0" h="937" w="3282">
                    <a:moveTo>
                      <a:pt x="2386" y="1"/>
                    </a:moveTo>
                    <a:cubicBezTo>
                      <a:pt x="2092" y="1"/>
                      <a:pt x="1803" y="35"/>
                      <a:pt x="1525" y="105"/>
                    </a:cubicBezTo>
                    <a:cubicBezTo>
                      <a:pt x="971" y="197"/>
                      <a:pt x="416" y="521"/>
                      <a:pt x="0" y="937"/>
                    </a:cubicBezTo>
                    <a:lnTo>
                      <a:pt x="1618" y="521"/>
                    </a:lnTo>
                    <a:cubicBezTo>
                      <a:pt x="2173" y="382"/>
                      <a:pt x="2681" y="290"/>
                      <a:pt x="3282" y="105"/>
                    </a:cubicBezTo>
                    <a:cubicBezTo>
                      <a:pt x="2981" y="35"/>
                      <a:pt x="2681" y="1"/>
                      <a:pt x="2386" y="1"/>
                    </a:cubicBezTo>
                    <a:close/>
                  </a:path>
                </a:pathLst>
              </a:custGeom>
              <a:solidFill>
                <a:srgbClr val="C45F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9"/>
              <p:cNvSpPr/>
              <p:nvPr/>
            </p:nvSpPr>
            <p:spPr>
              <a:xfrm>
                <a:off x="2692675" y="1928725"/>
                <a:ext cx="82075" cy="18300"/>
              </a:xfrm>
              <a:custGeom>
                <a:rect b="b" l="l" r="r" t="t"/>
                <a:pathLst>
                  <a:path extrusionOk="0" h="732" w="3283">
                    <a:moveTo>
                      <a:pt x="2306" y="1"/>
                    </a:moveTo>
                    <a:cubicBezTo>
                      <a:pt x="2068" y="1"/>
                      <a:pt x="1824" y="27"/>
                      <a:pt x="1572" y="85"/>
                    </a:cubicBezTo>
                    <a:cubicBezTo>
                      <a:pt x="1018" y="131"/>
                      <a:pt x="463" y="362"/>
                      <a:pt x="1" y="732"/>
                    </a:cubicBezTo>
                    <a:cubicBezTo>
                      <a:pt x="602" y="639"/>
                      <a:pt x="1110" y="593"/>
                      <a:pt x="1665" y="501"/>
                    </a:cubicBezTo>
                    <a:cubicBezTo>
                      <a:pt x="2219" y="408"/>
                      <a:pt x="2774" y="269"/>
                      <a:pt x="3282" y="131"/>
                    </a:cubicBezTo>
                    <a:cubicBezTo>
                      <a:pt x="2960" y="50"/>
                      <a:pt x="2638" y="1"/>
                      <a:pt x="2306" y="1"/>
                    </a:cubicBezTo>
                    <a:close/>
                  </a:path>
                </a:pathLst>
              </a:custGeom>
              <a:solidFill>
                <a:srgbClr val="C45F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9"/>
              <p:cNvSpPr/>
              <p:nvPr/>
            </p:nvSpPr>
            <p:spPr>
              <a:xfrm>
                <a:off x="3404425" y="847775"/>
                <a:ext cx="576600" cy="665975"/>
              </a:xfrm>
              <a:custGeom>
                <a:rect b="b" l="l" r="r" t="t"/>
                <a:pathLst>
                  <a:path extrusionOk="0" h="26639" w="23064">
                    <a:moveTo>
                      <a:pt x="926" y="1"/>
                    </a:moveTo>
                    <a:cubicBezTo>
                      <a:pt x="338" y="1"/>
                      <a:pt x="1" y="17"/>
                      <a:pt x="1" y="17"/>
                    </a:cubicBezTo>
                    <a:lnTo>
                      <a:pt x="2912" y="14945"/>
                    </a:lnTo>
                    <a:lnTo>
                      <a:pt x="3883" y="26638"/>
                    </a:lnTo>
                    <a:lnTo>
                      <a:pt x="23063" y="25436"/>
                    </a:lnTo>
                    <a:cubicBezTo>
                      <a:pt x="23063" y="25436"/>
                      <a:pt x="22647" y="15407"/>
                      <a:pt x="19366" y="7874"/>
                    </a:cubicBezTo>
                    <a:cubicBezTo>
                      <a:pt x="16211" y="539"/>
                      <a:pt x="4343" y="1"/>
                      <a:pt x="9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9"/>
              <p:cNvSpPr/>
              <p:nvPr/>
            </p:nvSpPr>
            <p:spPr>
              <a:xfrm>
                <a:off x="3479525" y="1246800"/>
                <a:ext cx="22000" cy="266950"/>
              </a:xfrm>
              <a:custGeom>
                <a:rect b="b" l="l" r="r" t="t"/>
                <a:pathLst>
                  <a:path extrusionOk="0" fill="none" h="10678" w="880">
                    <a:moveTo>
                      <a:pt x="879" y="10677"/>
                    </a:moveTo>
                    <a:cubicBezTo>
                      <a:pt x="324" y="4022"/>
                      <a:pt x="1" y="1"/>
                      <a:pt x="1" y="1"/>
                    </a:cubicBezTo>
                  </a:path>
                </a:pathLst>
              </a:custGeom>
              <a:noFill/>
              <a:ln cap="flat" cmpd="sng" w="10400">
                <a:solidFill>
                  <a:schemeClr val="accent1"/>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9"/>
              <p:cNvSpPr/>
              <p:nvPr/>
            </p:nvSpPr>
            <p:spPr>
              <a:xfrm>
                <a:off x="2802450" y="1135875"/>
                <a:ext cx="55500" cy="257700"/>
              </a:xfrm>
              <a:custGeom>
                <a:rect b="b" l="l" r="r" t="t"/>
                <a:pathLst>
                  <a:path extrusionOk="0" fill="none" h="10308" w="2220">
                    <a:moveTo>
                      <a:pt x="1" y="10307"/>
                    </a:moveTo>
                    <a:cubicBezTo>
                      <a:pt x="1" y="10307"/>
                      <a:pt x="833" y="2497"/>
                      <a:pt x="2219" y="1"/>
                    </a:cubicBezTo>
                  </a:path>
                </a:pathLst>
              </a:custGeom>
              <a:noFill/>
              <a:ln cap="flat" cmpd="sng" w="10400">
                <a:solidFill>
                  <a:schemeClr val="accent1"/>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9"/>
              <p:cNvSpPr/>
              <p:nvPr/>
            </p:nvSpPr>
            <p:spPr>
              <a:xfrm>
                <a:off x="2602575" y="1384300"/>
                <a:ext cx="124800" cy="213775"/>
              </a:xfrm>
              <a:custGeom>
                <a:rect b="b" l="l" r="r" t="t"/>
                <a:pathLst>
                  <a:path extrusionOk="0" fill="none" h="8551" w="4992">
                    <a:moveTo>
                      <a:pt x="0" y="1"/>
                    </a:moveTo>
                    <a:cubicBezTo>
                      <a:pt x="0" y="1"/>
                      <a:pt x="4437" y="5177"/>
                      <a:pt x="4992" y="8551"/>
                    </a:cubicBezTo>
                  </a:path>
                </a:pathLst>
              </a:custGeom>
              <a:noFill/>
              <a:ln cap="flat" cmpd="sng" w="10400">
                <a:solidFill>
                  <a:srgbClr val="EF977F"/>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9"/>
              <p:cNvSpPr/>
              <p:nvPr/>
            </p:nvSpPr>
            <p:spPr>
              <a:xfrm>
                <a:off x="1887350" y="764550"/>
                <a:ext cx="474900" cy="549300"/>
              </a:xfrm>
              <a:custGeom>
                <a:rect b="b" l="l" r="r" t="t"/>
                <a:pathLst>
                  <a:path extrusionOk="0" h="21972" w="18996">
                    <a:moveTo>
                      <a:pt x="4612" y="0"/>
                    </a:moveTo>
                    <a:cubicBezTo>
                      <a:pt x="4582" y="0"/>
                      <a:pt x="4554" y="6"/>
                      <a:pt x="4530" y="18"/>
                    </a:cubicBezTo>
                    <a:cubicBezTo>
                      <a:pt x="3467" y="527"/>
                      <a:pt x="7395" y="5934"/>
                      <a:pt x="7395" y="5934"/>
                    </a:cubicBezTo>
                    <a:cubicBezTo>
                      <a:pt x="7395" y="5934"/>
                      <a:pt x="3290" y="884"/>
                      <a:pt x="2121" y="884"/>
                    </a:cubicBezTo>
                    <a:cubicBezTo>
                      <a:pt x="2050" y="884"/>
                      <a:pt x="1990" y="903"/>
                      <a:pt x="1942" y="943"/>
                    </a:cubicBezTo>
                    <a:cubicBezTo>
                      <a:pt x="1433" y="1497"/>
                      <a:pt x="4761" y="5934"/>
                      <a:pt x="5824" y="7829"/>
                    </a:cubicBezTo>
                    <a:cubicBezTo>
                      <a:pt x="4551" y="6089"/>
                      <a:pt x="2186" y="3608"/>
                      <a:pt x="1379" y="3608"/>
                    </a:cubicBezTo>
                    <a:cubicBezTo>
                      <a:pt x="1307" y="3608"/>
                      <a:pt x="1248" y="3628"/>
                      <a:pt x="1202" y="3669"/>
                    </a:cubicBezTo>
                    <a:cubicBezTo>
                      <a:pt x="601" y="4224"/>
                      <a:pt x="2820" y="7321"/>
                      <a:pt x="4391" y="9770"/>
                    </a:cubicBezTo>
                    <a:cubicBezTo>
                      <a:pt x="3372" y="8454"/>
                      <a:pt x="1457" y="6202"/>
                      <a:pt x="722" y="6202"/>
                    </a:cubicBezTo>
                    <a:cubicBezTo>
                      <a:pt x="656" y="6202"/>
                      <a:pt x="600" y="6220"/>
                      <a:pt x="555" y="6258"/>
                    </a:cubicBezTo>
                    <a:cubicBezTo>
                      <a:pt x="1" y="6720"/>
                      <a:pt x="4853" y="14669"/>
                      <a:pt x="9706" y="21971"/>
                    </a:cubicBezTo>
                    <a:lnTo>
                      <a:pt x="18996" y="14207"/>
                    </a:lnTo>
                    <a:cubicBezTo>
                      <a:pt x="16426" y="11040"/>
                      <a:pt x="9890" y="1265"/>
                      <a:pt x="9030" y="1265"/>
                    </a:cubicBezTo>
                    <a:cubicBezTo>
                      <a:pt x="9024" y="1265"/>
                      <a:pt x="9018" y="1265"/>
                      <a:pt x="9013" y="1266"/>
                    </a:cubicBezTo>
                    <a:cubicBezTo>
                      <a:pt x="8181" y="1451"/>
                      <a:pt x="10261" y="5102"/>
                      <a:pt x="9568" y="5102"/>
                    </a:cubicBezTo>
                    <a:cubicBezTo>
                      <a:pt x="8942" y="5102"/>
                      <a:pt x="5506" y="0"/>
                      <a:pt x="4612" y="0"/>
                    </a:cubicBezTo>
                    <a:close/>
                  </a:path>
                </a:pathLst>
              </a:custGeom>
              <a:solidFill>
                <a:srgbClr val="F49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9"/>
              <p:cNvSpPr/>
              <p:nvPr/>
            </p:nvSpPr>
            <p:spPr>
              <a:xfrm>
                <a:off x="2034100" y="1029575"/>
                <a:ext cx="99375" cy="80925"/>
              </a:xfrm>
              <a:custGeom>
                <a:rect b="b" l="l" r="r" t="t"/>
                <a:pathLst>
                  <a:path extrusionOk="0" fill="none" h="3237" w="3975">
                    <a:moveTo>
                      <a:pt x="0" y="1"/>
                    </a:moveTo>
                    <a:cubicBezTo>
                      <a:pt x="1618" y="694"/>
                      <a:pt x="3004" y="1803"/>
                      <a:pt x="3975" y="3236"/>
                    </a:cubicBezTo>
                  </a:path>
                </a:pathLst>
              </a:custGeom>
              <a:noFill/>
              <a:ln cap="flat" cmpd="sng" w="10400">
                <a:solidFill>
                  <a:srgbClr val="C45F47"/>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9"/>
              <p:cNvSpPr/>
              <p:nvPr/>
            </p:nvSpPr>
            <p:spPr>
              <a:xfrm>
                <a:off x="2148475" y="936000"/>
                <a:ext cx="58950" cy="108625"/>
              </a:xfrm>
              <a:custGeom>
                <a:rect b="b" l="l" r="r" t="t"/>
                <a:pathLst>
                  <a:path extrusionOk="0" fill="none" h="4345" w="2358">
                    <a:moveTo>
                      <a:pt x="1" y="0"/>
                    </a:moveTo>
                    <a:cubicBezTo>
                      <a:pt x="139" y="1710"/>
                      <a:pt x="971" y="3282"/>
                      <a:pt x="2358" y="4345"/>
                    </a:cubicBezTo>
                  </a:path>
                </a:pathLst>
              </a:custGeom>
              <a:noFill/>
              <a:ln cap="flat" cmpd="sng" w="10400">
                <a:solidFill>
                  <a:srgbClr val="C45F47"/>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9"/>
              <p:cNvSpPr/>
              <p:nvPr/>
            </p:nvSpPr>
            <p:spPr>
              <a:xfrm>
                <a:off x="2841750" y="829375"/>
                <a:ext cx="76275" cy="145925"/>
              </a:xfrm>
              <a:custGeom>
                <a:rect b="b" l="l" r="r" t="t"/>
                <a:pathLst>
                  <a:path extrusionOk="0" h="5837" w="3051">
                    <a:moveTo>
                      <a:pt x="2304" y="0"/>
                    </a:moveTo>
                    <a:cubicBezTo>
                      <a:pt x="2090" y="0"/>
                      <a:pt x="1872" y="48"/>
                      <a:pt x="1664" y="152"/>
                    </a:cubicBezTo>
                    <a:cubicBezTo>
                      <a:pt x="555" y="845"/>
                      <a:pt x="0" y="3665"/>
                      <a:pt x="139" y="5051"/>
                    </a:cubicBezTo>
                    <a:cubicBezTo>
                      <a:pt x="185" y="5421"/>
                      <a:pt x="324" y="5837"/>
                      <a:pt x="601" y="5837"/>
                    </a:cubicBezTo>
                    <a:cubicBezTo>
                      <a:pt x="878" y="5837"/>
                      <a:pt x="1017" y="5559"/>
                      <a:pt x="1155" y="5328"/>
                    </a:cubicBezTo>
                    <a:cubicBezTo>
                      <a:pt x="1756" y="4358"/>
                      <a:pt x="2080" y="2463"/>
                      <a:pt x="2588" y="1446"/>
                    </a:cubicBezTo>
                    <a:lnTo>
                      <a:pt x="3050" y="198"/>
                    </a:lnTo>
                    <a:cubicBezTo>
                      <a:pt x="2822" y="71"/>
                      <a:pt x="2565" y="0"/>
                      <a:pt x="2304" y="0"/>
                    </a:cubicBezTo>
                    <a:close/>
                  </a:path>
                </a:pathLst>
              </a:custGeom>
              <a:solidFill>
                <a:srgbClr val="A34D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9"/>
              <p:cNvSpPr/>
              <p:nvPr/>
            </p:nvSpPr>
            <p:spPr>
              <a:xfrm>
                <a:off x="2882175" y="821750"/>
                <a:ext cx="101700" cy="161750"/>
              </a:xfrm>
              <a:custGeom>
                <a:rect b="b" l="l" r="r" t="t"/>
                <a:pathLst>
                  <a:path extrusionOk="0" h="6470" w="4068">
                    <a:moveTo>
                      <a:pt x="2497" y="0"/>
                    </a:moveTo>
                    <a:cubicBezTo>
                      <a:pt x="2024" y="0"/>
                      <a:pt x="1645" y="177"/>
                      <a:pt x="1433" y="365"/>
                    </a:cubicBezTo>
                    <a:cubicBezTo>
                      <a:pt x="324" y="1289"/>
                      <a:pt x="1" y="4339"/>
                      <a:pt x="278" y="5772"/>
                    </a:cubicBezTo>
                    <a:cubicBezTo>
                      <a:pt x="321" y="6121"/>
                      <a:pt x="529" y="6469"/>
                      <a:pt x="785" y="6469"/>
                    </a:cubicBezTo>
                    <a:cubicBezTo>
                      <a:pt x="801" y="6469"/>
                      <a:pt x="817" y="6468"/>
                      <a:pt x="833" y="6465"/>
                    </a:cubicBezTo>
                    <a:cubicBezTo>
                      <a:pt x="1156" y="6419"/>
                      <a:pt x="1248" y="6142"/>
                      <a:pt x="1433" y="5818"/>
                    </a:cubicBezTo>
                    <a:cubicBezTo>
                      <a:pt x="1896" y="4755"/>
                      <a:pt x="2080" y="2675"/>
                      <a:pt x="2543" y="1566"/>
                    </a:cubicBezTo>
                    <a:lnTo>
                      <a:pt x="4068" y="642"/>
                    </a:lnTo>
                    <a:cubicBezTo>
                      <a:pt x="3500" y="165"/>
                      <a:pt x="2954" y="0"/>
                      <a:pt x="2497" y="0"/>
                    </a:cubicBezTo>
                    <a:close/>
                  </a:path>
                </a:pathLst>
              </a:custGeom>
              <a:solidFill>
                <a:srgbClr val="A34D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9"/>
              <p:cNvSpPr/>
              <p:nvPr/>
            </p:nvSpPr>
            <p:spPr>
              <a:xfrm>
                <a:off x="2923775" y="821400"/>
                <a:ext cx="83225" cy="169250"/>
              </a:xfrm>
              <a:custGeom>
                <a:rect b="b" l="l" r="r" t="t"/>
                <a:pathLst>
                  <a:path extrusionOk="0" h="6770" w="3329">
                    <a:moveTo>
                      <a:pt x="1902" y="1"/>
                    </a:moveTo>
                    <a:cubicBezTo>
                      <a:pt x="1700" y="1"/>
                      <a:pt x="1528" y="41"/>
                      <a:pt x="1433" y="147"/>
                    </a:cubicBezTo>
                    <a:cubicBezTo>
                      <a:pt x="370" y="1164"/>
                      <a:pt x="0" y="4677"/>
                      <a:pt x="416" y="6110"/>
                    </a:cubicBezTo>
                    <a:cubicBezTo>
                      <a:pt x="500" y="6402"/>
                      <a:pt x="697" y="6770"/>
                      <a:pt x="938" y="6770"/>
                    </a:cubicBezTo>
                    <a:cubicBezTo>
                      <a:pt x="964" y="6770"/>
                      <a:pt x="990" y="6765"/>
                      <a:pt x="1017" y="6757"/>
                    </a:cubicBezTo>
                    <a:cubicBezTo>
                      <a:pt x="1341" y="6710"/>
                      <a:pt x="1433" y="6387"/>
                      <a:pt x="1526" y="6110"/>
                    </a:cubicBezTo>
                    <a:cubicBezTo>
                      <a:pt x="1942" y="4954"/>
                      <a:pt x="1988" y="2874"/>
                      <a:pt x="2358" y="1719"/>
                    </a:cubicBezTo>
                    <a:lnTo>
                      <a:pt x="3328" y="332"/>
                    </a:lnTo>
                    <a:cubicBezTo>
                      <a:pt x="3328" y="332"/>
                      <a:pt x="2486" y="1"/>
                      <a:pt x="1902" y="1"/>
                    </a:cubicBezTo>
                    <a:close/>
                  </a:path>
                </a:pathLst>
              </a:custGeom>
              <a:solidFill>
                <a:srgbClr val="A34D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9"/>
              <p:cNvSpPr/>
              <p:nvPr/>
            </p:nvSpPr>
            <p:spPr>
              <a:xfrm>
                <a:off x="2964225" y="825050"/>
                <a:ext cx="143275" cy="158675"/>
              </a:xfrm>
              <a:custGeom>
                <a:rect b="b" l="l" r="r" t="t"/>
                <a:pathLst>
                  <a:path extrusionOk="0" h="6347" w="5731">
                    <a:moveTo>
                      <a:pt x="1856" y="1"/>
                    </a:moveTo>
                    <a:cubicBezTo>
                      <a:pt x="1418" y="1"/>
                      <a:pt x="1027" y="145"/>
                      <a:pt x="786" y="602"/>
                    </a:cubicBezTo>
                    <a:cubicBezTo>
                      <a:pt x="0" y="1943"/>
                      <a:pt x="277" y="4253"/>
                      <a:pt x="693" y="5686"/>
                    </a:cubicBezTo>
                    <a:cubicBezTo>
                      <a:pt x="777" y="5979"/>
                      <a:pt x="974" y="6346"/>
                      <a:pt x="1215" y="6346"/>
                    </a:cubicBezTo>
                    <a:cubicBezTo>
                      <a:pt x="1241" y="6346"/>
                      <a:pt x="1267" y="6342"/>
                      <a:pt x="1294" y="6333"/>
                    </a:cubicBezTo>
                    <a:cubicBezTo>
                      <a:pt x="1525" y="6287"/>
                      <a:pt x="1618" y="5964"/>
                      <a:pt x="1710" y="5686"/>
                    </a:cubicBezTo>
                    <a:cubicBezTo>
                      <a:pt x="1983" y="5049"/>
                      <a:pt x="1898" y="2033"/>
                      <a:pt x="2735" y="2033"/>
                    </a:cubicBezTo>
                    <a:cubicBezTo>
                      <a:pt x="2747" y="2033"/>
                      <a:pt x="2760" y="2034"/>
                      <a:pt x="2773" y="2035"/>
                    </a:cubicBezTo>
                    <a:cubicBezTo>
                      <a:pt x="2542" y="2543"/>
                      <a:pt x="2403" y="3098"/>
                      <a:pt x="2357" y="3699"/>
                    </a:cubicBezTo>
                    <a:cubicBezTo>
                      <a:pt x="2357" y="3838"/>
                      <a:pt x="2357" y="4022"/>
                      <a:pt x="2496" y="4069"/>
                    </a:cubicBezTo>
                    <a:cubicBezTo>
                      <a:pt x="2528" y="4090"/>
                      <a:pt x="2560" y="4099"/>
                      <a:pt x="2592" y="4099"/>
                    </a:cubicBezTo>
                    <a:cubicBezTo>
                      <a:pt x="2696" y="4099"/>
                      <a:pt x="2795" y="4001"/>
                      <a:pt x="2865" y="3930"/>
                    </a:cubicBezTo>
                    <a:cubicBezTo>
                      <a:pt x="3374" y="3422"/>
                      <a:pt x="3975" y="3006"/>
                      <a:pt x="4576" y="2636"/>
                    </a:cubicBezTo>
                    <a:cubicBezTo>
                      <a:pt x="4945" y="2405"/>
                      <a:pt x="5731" y="2035"/>
                      <a:pt x="5731" y="2035"/>
                    </a:cubicBezTo>
                    <a:cubicBezTo>
                      <a:pt x="5731" y="2035"/>
                      <a:pt x="4206" y="510"/>
                      <a:pt x="3097" y="233"/>
                    </a:cubicBezTo>
                    <a:cubicBezTo>
                      <a:pt x="2698" y="122"/>
                      <a:pt x="2258" y="1"/>
                      <a:pt x="1856" y="1"/>
                    </a:cubicBezTo>
                    <a:close/>
                  </a:path>
                </a:pathLst>
              </a:custGeom>
              <a:solidFill>
                <a:srgbClr val="A34D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9"/>
              <p:cNvSpPr/>
              <p:nvPr/>
            </p:nvSpPr>
            <p:spPr>
              <a:xfrm>
                <a:off x="2966525" y="827900"/>
                <a:ext cx="29400" cy="79350"/>
              </a:xfrm>
              <a:custGeom>
                <a:rect b="b" l="l" r="r" t="t"/>
                <a:pathLst>
                  <a:path extrusionOk="0" h="3174" w="1176">
                    <a:moveTo>
                      <a:pt x="1027" y="1"/>
                    </a:moveTo>
                    <a:cubicBezTo>
                      <a:pt x="1008" y="1"/>
                      <a:pt x="989" y="8"/>
                      <a:pt x="971" y="26"/>
                    </a:cubicBezTo>
                    <a:lnTo>
                      <a:pt x="1017" y="26"/>
                    </a:lnTo>
                    <a:cubicBezTo>
                      <a:pt x="509" y="303"/>
                      <a:pt x="139" y="812"/>
                      <a:pt x="47" y="1366"/>
                    </a:cubicBezTo>
                    <a:cubicBezTo>
                      <a:pt x="0" y="1690"/>
                      <a:pt x="0" y="1967"/>
                      <a:pt x="0" y="2245"/>
                    </a:cubicBezTo>
                    <a:cubicBezTo>
                      <a:pt x="0" y="2383"/>
                      <a:pt x="0" y="2568"/>
                      <a:pt x="0" y="2707"/>
                    </a:cubicBezTo>
                    <a:cubicBezTo>
                      <a:pt x="0" y="2845"/>
                      <a:pt x="0" y="2984"/>
                      <a:pt x="47" y="3123"/>
                    </a:cubicBezTo>
                    <a:cubicBezTo>
                      <a:pt x="64" y="3158"/>
                      <a:pt x="102" y="3173"/>
                      <a:pt x="142" y="3173"/>
                    </a:cubicBezTo>
                    <a:cubicBezTo>
                      <a:pt x="207" y="3173"/>
                      <a:pt x="278" y="3134"/>
                      <a:pt x="278" y="3076"/>
                    </a:cubicBezTo>
                    <a:cubicBezTo>
                      <a:pt x="324" y="2984"/>
                      <a:pt x="324" y="2845"/>
                      <a:pt x="278" y="2707"/>
                    </a:cubicBezTo>
                    <a:lnTo>
                      <a:pt x="278" y="2337"/>
                    </a:lnTo>
                    <a:cubicBezTo>
                      <a:pt x="278" y="2060"/>
                      <a:pt x="278" y="1782"/>
                      <a:pt x="324" y="1551"/>
                    </a:cubicBezTo>
                    <a:cubicBezTo>
                      <a:pt x="370" y="997"/>
                      <a:pt x="648" y="535"/>
                      <a:pt x="1063" y="211"/>
                    </a:cubicBezTo>
                    <a:cubicBezTo>
                      <a:pt x="1176" y="136"/>
                      <a:pt x="1106" y="1"/>
                      <a:pt x="1027" y="1"/>
                    </a:cubicBezTo>
                    <a:close/>
                  </a:path>
                </a:pathLst>
              </a:custGeom>
              <a:solidFill>
                <a:srgbClr val="753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9"/>
              <p:cNvSpPr/>
              <p:nvPr/>
            </p:nvSpPr>
            <p:spPr>
              <a:xfrm>
                <a:off x="2927250" y="822525"/>
                <a:ext cx="34350" cy="94150"/>
              </a:xfrm>
              <a:custGeom>
                <a:rect b="b" l="l" r="r" t="t"/>
                <a:pathLst>
                  <a:path extrusionOk="0" h="3766" w="1374">
                    <a:moveTo>
                      <a:pt x="1239" y="1"/>
                    </a:moveTo>
                    <a:cubicBezTo>
                      <a:pt x="1227" y="1"/>
                      <a:pt x="1214" y="4"/>
                      <a:pt x="1202" y="10"/>
                    </a:cubicBezTo>
                    <a:cubicBezTo>
                      <a:pt x="647" y="334"/>
                      <a:pt x="277" y="888"/>
                      <a:pt x="139" y="1535"/>
                    </a:cubicBezTo>
                    <a:cubicBezTo>
                      <a:pt x="46" y="1905"/>
                      <a:pt x="0" y="2275"/>
                      <a:pt x="0" y="2644"/>
                    </a:cubicBezTo>
                    <a:lnTo>
                      <a:pt x="0" y="3153"/>
                    </a:lnTo>
                    <a:cubicBezTo>
                      <a:pt x="0" y="3338"/>
                      <a:pt x="0" y="3476"/>
                      <a:pt x="46" y="3661"/>
                    </a:cubicBezTo>
                    <a:cubicBezTo>
                      <a:pt x="69" y="3731"/>
                      <a:pt x="127" y="3765"/>
                      <a:pt x="179" y="3765"/>
                    </a:cubicBezTo>
                    <a:cubicBezTo>
                      <a:pt x="231" y="3765"/>
                      <a:pt x="277" y="3731"/>
                      <a:pt x="277" y="3661"/>
                    </a:cubicBezTo>
                    <a:cubicBezTo>
                      <a:pt x="277" y="3523"/>
                      <a:pt x="277" y="3338"/>
                      <a:pt x="277" y="3199"/>
                    </a:cubicBezTo>
                    <a:lnTo>
                      <a:pt x="277" y="2737"/>
                    </a:lnTo>
                    <a:cubicBezTo>
                      <a:pt x="324" y="2367"/>
                      <a:pt x="370" y="2044"/>
                      <a:pt x="416" y="1720"/>
                    </a:cubicBezTo>
                    <a:cubicBezTo>
                      <a:pt x="508" y="1119"/>
                      <a:pt x="832" y="565"/>
                      <a:pt x="1294" y="195"/>
                    </a:cubicBezTo>
                    <a:cubicBezTo>
                      <a:pt x="1374" y="115"/>
                      <a:pt x="1316" y="1"/>
                      <a:pt x="1239" y="1"/>
                    </a:cubicBezTo>
                    <a:close/>
                  </a:path>
                </a:pathLst>
              </a:custGeom>
              <a:solidFill>
                <a:srgbClr val="753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9"/>
              <p:cNvSpPr/>
              <p:nvPr/>
            </p:nvSpPr>
            <p:spPr>
              <a:xfrm>
                <a:off x="2882175" y="832925"/>
                <a:ext cx="35525" cy="94425"/>
              </a:xfrm>
              <a:custGeom>
                <a:rect b="b" l="l" r="r" t="t"/>
                <a:pathLst>
                  <a:path extrusionOk="0" h="3777" w="1421">
                    <a:moveTo>
                      <a:pt x="1286" y="1"/>
                    </a:moveTo>
                    <a:cubicBezTo>
                      <a:pt x="1274" y="1"/>
                      <a:pt x="1261" y="4"/>
                      <a:pt x="1248" y="10"/>
                    </a:cubicBezTo>
                    <a:lnTo>
                      <a:pt x="1248" y="56"/>
                    </a:lnTo>
                    <a:cubicBezTo>
                      <a:pt x="694" y="380"/>
                      <a:pt x="324" y="981"/>
                      <a:pt x="232" y="1628"/>
                    </a:cubicBezTo>
                    <a:cubicBezTo>
                      <a:pt x="139" y="1997"/>
                      <a:pt x="93" y="2367"/>
                      <a:pt x="93" y="2737"/>
                    </a:cubicBezTo>
                    <a:cubicBezTo>
                      <a:pt x="1" y="3060"/>
                      <a:pt x="1" y="3384"/>
                      <a:pt x="47" y="3707"/>
                    </a:cubicBezTo>
                    <a:cubicBezTo>
                      <a:pt x="70" y="3754"/>
                      <a:pt x="116" y="3777"/>
                      <a:pt x="162" y="3777"/>
                    </a:cubicBezTo>
                    <a:cubicBezTo>
                      <a:pt x="209" y="3777"/>
                      <a:pt x="255" y="3754"/>
                      <a:pt x="278" y="3707"/>
                    </a:cubicBezTo>
                    <a:cubicBezTo>
                      <a:pt x="370" y="3384"/>
                      <a:pt x="417" y="3107"/>
                      <a:pt x="417" y="2829"/>
                    </a:cubicBezTo>
                    <a:cubicBezTo>
                      <a:pt x="463" y="2460"/>
                      <a:pt x="463" y="2136"/>
                      <a:pt x="555" y="1812"/>
                    </a:cubicBezTo>
                    <a:cubicBezTo>
                      <a:pt x="601" y="1165"/>
                      <a:pt x="879" y="611"/>
                      <a:pt x="1341" y="195"/>
                    </a:cubicBezTo>
                    <a:cubicBezTo>
                      <a:pt x="1421" y="115"/>
                      <a:pt x="1363" y="1"/>
                      <a:pt x="1286" y="1"/>
                    </a:cubicBezTo>
                    <a:close/>
                  </a:path>
                </a:pathLst>
              </a:custGeom>
              <a:solidFill>
                <a:srgbClr val="753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53" name="Google Shape;1553;p49"/>
            <p:cNvCxnSpPr/>
            <p:nvPr/>
          </p:nvCxnSpPr>
          <p:spPr>
            <a:xfrm>
              <a:off x="6269800" y="4172225"/>
              <a:ext cx="1410300" cy="0"/>
            </a:xfrm>
            <a:prstGeom prst="straightConnector1">
              <a:avLst/>
            </a:prstGeom>
            <a:noFill/>
            <a:ln cap="flat" cmpd="sng" w="9525">
              <a:solidFill>
                <a:schemeClr val="accent5"/>
              </a:solidFill>
              <a:prstDash val="solid"/>
              <a:round/>
              <a:headEnd len="med" w="med" type="none"/>
              <a:tailEnd len="med" w="med" type="none"/>
            </a:ln>
          </p:spPr>
        </p:cxn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7" name="Shape 1557"/>
        <p:cNvGrpSpPr/>
        <p:nvPr/>
      </p:nvGrpSpPr>
      <p:grpSpPr>
        <a:xfrm>
          <a:off x="0" y="0"/>
          <a:ext cx="0" cy="0"/>
          <a:chOff x="0" y="0"/>
          <a:chExt cx="0" cy="0"/>
        </a:xfrm>
      </p:grpSpPr>
      <p:sp>
        <p:nvSpPr>
          <p:cNvPr id="1558" name="Google Shape;1558;p50"/>
          <p:cNvSpPr txBox="1"/>
          <p:nvPr>
            <p:ph idx="1" type="subTitle"/>
          </p:nvPr>
        </p:nvSpPr>
        <p:spPr>
          <a:xfrm>
            <a:off x="4266150" y="3014175"/>
            <a:ext cx="3303900" cy="946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You can enter a subtitle here i you need it</a:t>
            </a:r>
            <a:endParaRPr/>
          </a:p>
        </p:txBody>
      </p:sp>
      <p:pic>
        <p:nvPicPr>
          <p:cNvPr id="1559" name="Google Shape;1559;p50"/>
          <p:cNvPicPr preferRelativeResize="0"/>
          <p:nvPr/>
        </p:nvPicPr>
        <p:blipFill>
          <a:blip r:embed="rId3">
            <a:alphaModFix/>
          </a:blip>
          <a:stretch>
            <a:fillRect/>
          </a:stretch>
        </p:blipFill>
        <p:spPr>
          <a:xfrm>
            <a:off x="3084300" y="198475"/>
            <a:ext cx="5903575" cy="4746550"/>
          </a:xfrm>
          <a:prstGeom prst="rect">
            <a:avLst/>
          </a:prstGeom>
          <a:noFill/>
          <a:ln>
            <a:noFill/>
          </a:ln>
        </p:spPr>
      </p:pic>
      <p:grpSp>
        <p:nvGrpSpPr>
          <p:cNvPr id="1560" name="Google Shape;1560;p50"/>
          <p:cNvGrpSpPr/>
          <p:nvPr/>
        </p:nvGrpSpPr>
        <p:grpSpPr>
          <a:xfrm>
            <a:off x="0" y="2632110"/>
            <a:ext cx="1331260" cy="2367790"/>
            <a:chOff x="4427250" y="1789722"/>
            <a:chExt cx="1331260" cy="2367790"/>
          </a:xfrm>
        </p:grpSpPr>
        <p:grpSp>
          <p:nvGrpSpPr>
            <p:cNvPr id="1561" name="Google Shape;1561;p50"/>
            <p:cNvGrpSpPr/>
            <p:nvPr/>
          </p:nvGrpSpPr>
          <p:grpSpPr>
            <a:xfrm>
              <a:off x="4484047" y="1789722"/>
              <a:ext cx="1274462" cy="2367790"/>
              <a:chOff x="2388375" y="237875"/>
              <a:chExt cx="2805950" cy="5213100"/>
            </a:xfrm>
          </p:grpSpPr>
          <p:sp>
            <p:nvSpPr>
              <p:cNvPr id="1562" name="Google Shape;1562;p50"/>
              <p:cNvSpPr/>
              <p:nvPr/>
            </p:nvSpPr>
            <p:spPr>
              <a:xfrm>
                <a:off x="2515850" y="2968400"/>
                <a:ext cx="1071825" cy="2139475"/>
              </a:xfrm>
              <a:custGeom>
                <a:rect b="b" l="l" r="r" t="t"/>
                <a:pathLst>
                  <a:path extrusionOk="0" h="85579" w="42873">
                    <a:moveTo>
                      <a:pt x="22722" y="0"/>
                    </a:moveTo>
                    <a:cubicBezTo>
                      <a:pt x="22722" y="0"/>
                      <a:pt x="22017" y="31387"/>
                      <a:pt x="20110" y="42126"/>
                    </a:cubicBezTo>
                    <a:cubicBezTo>
                      <a:pt x="17954" y="54192"/>
                      <a:pt x="1" y="78530"/>
                      <a:pt x="1" y="78530"/>
                    </a:cubicBezTo>
                    <a:lnTo>
                      <a:pt x="4147" y="82635"/>
                    </a:lnTo>
                    <a:lnTo>
                      <a:pt x="10283" y="85578"/>
                    </a:lnTo>
                    <a:cubicBezTo>
                      <a:pt x="10283" y="85578"/>
                      <a:pt x="25997" y="70528"/>
                      <a:pt x="34870" y="51745"/>
                    </a:cubicBezTo>
                    <a:cubicBezTo>
                      <a:pt x="42541" y="35492"/>
                      <a:pt x="42872" y="1659"/>
                      <a:pt x="42872" y="1659"/>
                    </a:cubicBezTo>
                    <a:lnTo>
                      <a:pt x="22722" y="0"/>
                    </a:ln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0"/>
              <p:cNvSpPr/>
              <p:nvPr/>
            </p:nvSpPr>
            <p:spPr>
              <a:xfrm>
                <a:off x="2388375" y="4905725"/>
                <a:ext cx="590850" cy="504425"/>
              </a:xfrm>
              <a:custGeom>
                <a:rect b="b" l="l" r="r" t="t"/>
                <a:pathLst>
                  <a:path extrusionOk="0" h="20177" w="23634">
                    <a:moveTo>
                      <a:pt x="5515" y="0"/>
                    </a:moveTo>
                    <a:lnTo>
                      <a:pt x="166" y="5929"/>
                    </a:lnTo>
                    <a:cubicBezTo>
                      <a:pt x="0" y="6137"/>
                      <a:pt x="83" y="6427"/>
                      <a:pt x="290" y="6593"/>
                    </a:cubicBezTo>
                    <a:lnTo>
                      <a:pt x="21850" y="20151"/>
                    </a:lnTo>
                    <a:cubicBezTo>
                      <a:pt x="21878" y="20168"/>
                      <a:pt x="21907" y="20176"/>
                      <a:pt x="21938" y="20176"/>
                    </a:cubicBezTo>
                    <a:cubicBezTo>
                      <a:pt x="22427" y="20176"/>
                      <a:pt x="23343" y="18158"/>
                      <a:pt x="23343" y="18119"/>
                    </a:cubicBezTo>
                    <a:cubicBezTo>
                      <a:pt x="23550" y="17373"/>
                      <a:pt x="23633" y="16461"/>
                      <a:pt x="23343" y="16046"/>
                    </a:cubicBezTo>
                    <a:lnTo>
                      <a:pt x="16958" y="6634"/>
                    </a:lnTo>
                    <a:cubicBezTo>
                      <a:pt x="10863" y="5515"/>
                      <a:pt x="5515" y="0"/>
                      <a:pt x="5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0"/>
              <p:cNvSpPr/>
              <p:nvPr/>
            </p:nvSpPr>
            <p:spPr>
              <a:xfrm>
                <a:off x="2789500" y="5112000"/>
                <a:ext cx="64300" cy="32150"/>
              </a:xfrm>
              <a:custGeom>
                <a:rect b="b" l="l" r="r" t="t"/>
                <a:pathLst>
                  <a:path extrusionOk="0" fill="none" h="1286" w="2572">
                    <a:moveTo>
                      <a:pt x="2571" y="0"/>
                    </a:moveTo>
                    <a:cubicBezTo>
                      <a:pt x="1659" y="332"/>
                      <a:pt x="789" y="747"/>
                      <a:pt x="1" y="1286"/>
                    </a:cubicBezTo>
                  </a:path>
                </a:pathLst>
              </a:custGeom>
              <a:noFill/>
              <a:ln cap="flat" cmpd="sng" w="93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0"/>
              <p:cNvSpPr/>
              <p:nvPr/>
            </p:nvSpPr>
            <p:spPr>
              <a:xfrm>
                <a:off x="2818525" y="5146200"/>
                <a:ext cx="52900" cy="29050"/>
              </a:xfrm>
              <a:custGeom>
                <a:rect b="b" l="l" r="r" t="t"/>
                <a:pathLst>
                  <a:path extrusionOk="0" fill="none" h="1162" w="2116">
                    <a:moveTo>
                      <a:pt x="2115" y="1"/>
                    </a:moveTo>
                    <a:cubicBezTo>
                      <a:pt x="1369" y="291"/>
                      <a:pt x="664" y="664"/>
                      <a:pt x="1" y="1162"/>
                    </a:cubicBezTo>
                  </a:path>
                </a:pathLst>
              </a:custGeom>
              <a:noFill/>
              <a:ln cap="flat" cmpd="sng" w="93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50"/>
              <p:cNvSpPr/>
              <p:nvPr/>
            </p:nvSpPr>
            <p:spPr>
              <a:xfrm>
                <a:off x="2837200" y="5173150"/>
                <a:ext cx="49775" cy="25950"/>
              </a:xfrm>
              <a:custGeom>
                <a:rect b="b" l="l" r="r" t="t"/>
                <a:pathLst>
                  <a:path extrusionOk="0" fill="none" h="1038" w="1991">
                    <a:moveTo>
                      <a:pt x="1990" y="1"/>
                    </a:moveTo>
                    <a:cubicBezTo>
                      <a:pt x="1327" y="291"/>
                      <a:pt x="622" y="623"/>
                      <a:pt x="0" y="1037"/>
                    </a:cubicBezTo>
                  </a:path>
                </a:pathLst>
              </a:custGeom>
              <a:noFill/>
              <a:ln cap="flat" cmpd="sng" w="93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50"/>
              <p:cNvSpPr/>
              <p:nvPr/>
            </p:nvSpPr>
            <p:spPr>
              <a:xfrm>
                <a:off x="2411175" y="5029075"/>
                <a:ext cx="552500" cy="348300"/>
              </a:xfrm>
              <a:custGeom>
                <a:rect b="b" l="l" r="r" t="t"/>
                <a:pathLst>
                  <a:path extrusionOk="0" fill="none" h="13932" w="22100">
                    <a:moveTo>
                      <a:pt x="0" y="0"/>
                    </a:moveTo>
                    <a:lnTo>
                      <a:pt x="22099" y="13932"/>
                    </a:lnTo>
                  </a:path>
                </a:pathLst>
              </a:custGeom>
              <a:noFill/>
              <a:ln cap="flat" cmpd="sng" w="93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0"/>
              <p:cNvSpPr/>
              <p:nvPr/>
            </p:nvSpPr>
            <p:spPr>
              <a:xfrm>
                <a:off x="2478550" y="4958575"/>
                <a:ext cx="127525" cy="170025"/>
              </a:xfrm>
              <a:custGeom>
                <a:rect b="b" l="l" r="r" t="t"/>
                <a:pathLst>
                  <a:path extrusionOk="0" fill="none" h="6801" w="5101">
                    <a:moveTo>
                      <a:pt x="0" y="1"/>
                    </a:moveTo>
                    <a:cubicBezTo>
                      <a:pt x="0" y="1"/>
                      <a:pt x="5100" y="3401"/>
                      <a:pt x="3566" y="6801"/>
                    </a:cubicBezTo>
                  </a:path>
                </a:pathLst>
              </a:custGeom>
              <a:noFill/>
              <a:ln cap="flat" cmpd="sng" w="93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0"/>
              <p:cNvSpPr/>
              <p:nvPr/>
            </p:nvSpPr>
            <p:spPr>
              <a:xfrm>
                <a:off x="2849625" y="5259175"/>
                <a:ext cx="90200" cy="46675"/>
              </a:xfrm>
              <a:custGeom>
                <a:rect b="b" l="l" r="r" t="t"/>
                <a:pathLst>
                  <a:path extrusionOk="0" fill="none" h="1867" w="3608">
                    <a:moveTo>
                      <a:pt x="3608" y="1"/>
                    </a:moveTo>
                    <a:cubicBezTo>
                      <a:pt x="3608" y="1"/>
                      <a:pt x="871" y="1120"/>
                      <a:pt x="1" y="1867"/>
                    </a:cubicBezTo>
                  </a:path>
                </a:pathLst>
              </a:custGeom>
              <a:noFill/>
              <a:ln cap="flat" cmpd="sng" w="93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0"/>
              <p:cNvSpPr/>
              <p:nvPr/>
            </p:nvSpPr>
            <p:spPr>
              <a:xfrm>
                <a:off x="3660200" y="2968400"/>
                <a:ext cx="476850" cy="2320875"/>
              </a:xfrm>
              <a:custGeom>
                <a:rect b="b" l="l" r="r" t="t"/>
                <a:pathLst>
                  <a:path extrusionOk="0" h="92835" w="19074">
                    <a:moveTo>
                      <a:pt x="18327" y="0"/>
                    </a:moveTo>
                    <a:lnTo>
                      <a:pt x="1" y="13020"/>
                    </a:lnTo>
                    <a:cubicBezTo>
                      <a:pt x="1" y="13020"/>
                      <a:pt x="1203" y="31346"/>
                      <a:pt x="2032" y="45402"/>
                    </a:cubicBezTo>
                    <a:cubicBezTo>
                      <a:pt x="2862" y="59416"/>
                      <a:pt x="4520" y="91425"/>
                      <a:pt x="4520" y="91425"/>
                    </a:cubicBezTo>
                    <a:lnTo>
                      <a:pt x="10574" y="92834"/>
                    </a:lnTo>
                    <a:lnTo>
                      <a:pt x="17332" y="91715"/>
                    </a:lnTo>
                    <a:cubicBezTo>
                      <a:pt x="17332" y="91715"/>
                      <a:pt x="19073" y="64101"/>
                      <a:pt x="19073" y="45775"/>
                    </a:cubicBezTo>
                    <a:cubicBezTo>
                      <a:pt x="19073" y="26868"/>
                      <a:pt x="18327" y="0"/>
                      <a:pt x="18327" y="0"/>
                    </a:cubicBez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0"/>
              <p:cNvSpPr/>
              <p:nvPr/>
            </p:nvSpPr>
            <p:spPr>
              <a:xfrm>
                <a:off x="3737950" y="5229125"/>
                <a:ext cx="661350" cy="221850"/>
              </a:xfrm>
              <a:custGeom>
                <a:rect b="b" l="l" r="r" t="t"/>
                <a:pathLst>
                  <a:path extrusionOk="0" h="8874" w="26454">
                    <a:moveTo>
                      <a:pt x="14554" y="1"/>
                    </a:moveTo>
                    <a:cubicBezTo>
                      <a:pt x="12281" y="916"/>
                      <a:pt x="9744" y="1193"/>
                      <a:pt x="7504" y="1193"/>
                    </a:cubicBezTo>
                    <a:cubicBezTo>
                      <a:pt x="4065" y="1193"/>
                      <a:pt x="1327" y="540"/>
                      <a:pt x="1327" y="540"/>
                    </a:cubicBezTo>
                    <a:lnTo>
                      <a:pt x="0" y="8417"/>
                    </a:lnTo>
                    <a:cubicBezTo>
                      <a:pt x="0" y="8666"/>
                      <a:pt x="208" y="8873"/>
                      <a:pt x="498" y="8873"/>
                    </a:cubicBezTo>
                    <a:lnTo>
                      <a:pt x="25956" y="8749"/>
                    </a:lnTo>
                    <a:cubicBezTo>
                      <a:pt x="26453" y="8749"/>
                      <a:pt x="26121" y="6261"/>
                      <a:pt x="26121" y="6261"/>
                    </a:cubicBezTo>
                    <a:cubicBezTo>
                      <a:pt x="25914" y="5515"/>
                      <a:pt x="25458" y="4686"/>
                      <a:pt x="25043" y="4478"/>
                    </a:cubicBezTo>
                    <a:lnTo>
                      <a:pt x="145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0"/>
              <p:cNvSpPr/>
              <p:nvPr/>
            </p:nvSpPr>
            <p:spPr>
              <a:xfrm>
                <a:off x="4121475" y="5240525"/>
                <a:ext cx="37325" cy="61175"/>
              </a:xfrm>
              <a:custGeom>
                <a:rect b="b" l="l" r="r" t="t"/>
                <a:pathLst>
                  <a:path extrusionOk="0" fill="none" h="2447" w="1493">
                    <a:moveTo>
                      <a:pt x="1493" y="1"/>
                    </a:moveTo>
                    <a:cubicBezTo>
                      <a:pt x="912" y="747"/>
                      <a:pt x="415" y="1576"/>
                      <a:pt x="0" y="2447"/>
                    </a:cubicBezTo>
                  </a:path>
                </a:pathLst>
              </a:custGeom>
              <a:noFill/>
              <a:ln cap="flat" cmpd="sng" w="93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0"/>
              <p:cNvSpPr/>
              <p:nvPr/>
            </p:nvSpPr>
            <p:spPr>
              <a:xfrm>
                <a:off x="4160850" y="5260225"/>
                <a:ext cx="31125" cy="51850"/>
              </a:xfrm>
              <a:custGeom>
                <a:rect b="b" l="l" r="r" t="t"/>
                <a:pathLst>
                  <a:path extrusionOk="0" fill="none" h="2074" w="1245">
                    <a:moveTo>
                      <a:pt x="1245" y="0"/>
                    </a:moveTo>
                    <a:cubicBezTo>
                      <a:pt x="747" y="622"/>
                      <a:pt x="333" y="1327"/>
                      <a:pt x="1" y="2074"/>
                    </a:cubicBezTo>
                  </a:path>
                </a:pathLst>
              </a:custGeom>
              <a:noFill/>
              <a:ln cap="flat" cmpd="sng" w="93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0"/>
              <p:cNvSpPr/>
              <p:nvPr/>
            </p:nvSpPr>
            <p:spPr>
              <a:xfrm>
                <a:off x="4190925" y="5274725"/>
                <a:ext cx="29050" cy="47725"/>
              </a:xfrm>
              <a:custGeom>
                <a:rect b="b" l="l" r="r" t="t"/>
                <a:pathLst>
                  <a:path extrusionOk="0" fill="none" h="1909" w="1162">
                    <a:moveTo>
                      <a:pt x="1161" y="1"/>
                    </a:moveTo>
                    <a:cubicBezTo>
                      <a:pt x="705" y="581"/>
                      <a:pt x="332" y="1245"/>
                      <a:pt x="0" y="1908"/>
                    </a:cubicBezTo>
                  </a:path>
                </a:pathLst>
              </a:custGeom>
              <a:noFill/>
              <a:ln cap="flat" cmpd="sng" w="93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0"/>
              <p:cNvSpPr/>
              <p:nvPr/>
            </p:nvSpPr>
            <p:spPr>
              <a:xfrm>
                <a:off x="3741050" y="5405350"/>
                <a:ext cx="653050" cy="3125"/>
              </a:xfrm>
              <a:custGeom>
                <a:rect b="b" l="l" r="r" t="t"/>
                <a:pathLst>
                  <a:path extrusionOk="0" fill="none" h="125" w="26122">
                    <a:moveTo>
                      <a:pt x="1" y="125"/>
                    </a:moveTo>
                    <a:lnTo>
                      <a:pt x="26122" y="0"/>
                    </a:lnTo>
                  </a:path>
                </a:pathLst>
              </a:custGeom>
              <a:noFill/>
              <a:ln cap="flat" cmpd="sng" w="93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0"/>
              <p:cNvSpPr/>
              <p:nvPr/>
            </p:nvSpPr>
            <p:spPr>
              <a:xfrm>
                <a:off x="3759725" y="5312050"/>
                <a:ext cx="165850" cy="96425"/>
              </a:xfrm>
              <a:custGeom>
                <a:rect b="b" l="l" r="r" t="t"/>
                <a:pathLst>
                  <a:path extrusionOk="0" fill="none" h="3857" w="6634">
                    <a:moveTo>
                      <a:pt x="0" y="1"/>
                    </a:moveTo>
                    <a:cubicBezTo>
                      <a:pt x="0" y="1"/>
                      <a:pt x="6136" y="125"/>
                      <a:pt x="6634" y="3857"/>
                    </a:cubicBezTo>
                  </a:path>
                </a:pathLst>
              </a:custGeom>
              <a:noFill/>
              <a:ln cap="flat" cmpd="sng" w="93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0"/>
              <p:cNvSpPr/>
              <p:nvPr/>
            </p:nvSpPr>
            <p:spPr>
              <a:xfrm>
                <a:off x="4259325" y="5318275"/>
                <a:ext cx="50825" cy="88125"/>
              </a:xfrm>
              <a:custGeom>
                <a:rect b="b" l="l" r="r" t="t"/>
                <a:pathLst>
                  <a:path extrusionOk="0" fill="none" h="3525" w="2033">
                    <a:moveTo>
                      <a:pt x="2032" y="0"/>
                    </a:moveTo>
                    <a:cubicBezTo>
                      <a:pt x="2032" y="0"/>
                      <a:pt x="332" y="2405"/>
                      <a:pt x="1" y="3525"/>
                    </a:cubicBezTo>
                  </a:path>
                </a:pathLst>
              </a:custGeom>
              <a:noFill/>
              <a:ln cap="flat" cmpd="sng" w="93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0"/>
              <p:cNvSpPr/>
              <p:nvPr/>
            </p:nvSpPr>
            <p:spPr>
              <a:xfrm>
                <a:off x="3006150" y="697800"/>
                <a:ext cx="1104975" cy="1070675"/>
              </a:xfrm>
              <a:custGeom>
                <a:rect b="b" l="l" r="r" t="t"/>
                <a:pathLst>
                  <a:path extrusionOk="0" h="42827" w="44199">
                    <a:moveTo>
                      <a:pt x="24402" y="0"/>
                    </a:moveTo>
                    <a:cubicBezTo>
                      <a:pt x="21618" y="0"/>
                      <a:pt x="19086" y="1944"/>
                      <a:pt x="17829" y="3920"/>
                    </a:cubicBezTo>
                    <a:cubicBezTo>
                      <a:pt x="17373" y="4625"/>
                      <a:pt x="17041" y="5412"/>
                      <a:pt x="16502" y="6117"/>
                    </a:cubicBezTo>
                    <a:cubicBezTo>
                      <a:pt x="13227" y="10429"/>
                      <a:pt x="0" y="9102"/>
                      <a:pt x="2612" y="17644"/>
                    </a:cubicBezTo>
                    <a:cubicBezTo>
                      <a:pt x="2944" y="18639"/>
                      <a:pt x="3483" y="19551"/>
                      <a:pt x="3608" y="20546"/>
                    </a:cubicBezTo>
                    <a:cubicBezTo>
                      <a:pt x="3690" y="21831"/>
                      <a:pt x="3027" y="23034"/>
                      <a:pt x="2654" y="24278"/>
                    </a:cubicBezTo>
                    <a:cubicBezTo>
                      <a:pt x="1534" y="28299"/>
                      <a:pt x="4354" y="32985"/>
                      <a:pt x="8417" y="33855"/>
                    </a:cubicBezTo>
                    <a:cubicBezTo>
                      <a:pt x="10241" y="34229"/>
                      <a:pt x="12273" y="33980"/>
                      <a:pt x="13890" y="34975"/>
                    </a:cubicBezTo>
                    <a:cubicBezTo>
                      <a:pt x="15341" y="35928"/>
                      <a:pt x="16005" y="37670"/>
                      <a:pt x="17041" y="39080"/>
                    </a:cubicBezTo>
                    <a:cubicBezTo>
                      <a:pt x="18969" y="41650"/>
                      <a:pt x="22176" y="42827"/>
                      <a:pt x="25433" y="42827"/>
                    </a:cubicBezTo>
                    <a:cubicBezTo>
                      <a:pt x="27011" y="42827"/>
                      <a:pt x="28599" y="42551"/>
                      <a:pt x="30060" y="42023"/>
                    </a:cubicBezTo>
                    <a:cubicBezTo>
                      <a:pt x="31760" y="41402"/>
                      <a:pt x="33460" y="40365"/>
                      <a:pt x="34165" y="38748"/>
                    </a:cubicBezTo>
                    <a:cubicBezTo>
                      <a:pt x="34580" y="37794"/>
                      <a:pt x="34662" y="36716"/>
                      <a:pt x="35201" y="35846"/>
                    </a:cubicBezTo>
                    <a:cubicBezTo>
                      <a:pt x="36238" y="34146"/>
                      <a:pt x="38560" y="33855"/>
                      <a:pt x="40260" y="32902"/>
                    </a:cubicBezTo>
                    <a:cubicBezTo>
                      <a:pt x="42748" y="31492"/>
                      <a:pt x="44199" y="28175"/>
                      <a:pt x="43079" y="25480"/>
                    </a:cubicBezTo>
                    <a:cubicBezTo>
                      <a:pt x="41960" y="22826"/>
                      <a:pt x="39472" y="20256"/>
                      <a:pt x="38933" y="17312"/>
                    </a:cubicBezTo>
                    <a:cubicBezTo>
                      <a:pt x="38601" y="15695"/>
                      <a:pt x="39057" y="13954"/>
                      <a:pt x="38726" y="12336"/>
                    </a:cubicBezTo>
                    <a:cubicBezTo>
                      <a:pt x="38477" y="11093"/>
                      <a:pt x="37814" y="10015"/>
                      <a:pt x="36818" y="9227"/>
                    </a:cubicBezTo>
                    <a:cubicBezTo>
                      <a:pt x="36155" y="8729"/>
                      <a:pt x="35367" y="8356"/>
                      <a:pt x="34745" y="7817"/>
                    </a:cubicBezTo>
                    <a:cubicBezTo>
                      <a:pt x="33336" y="6656"/>
                      <a:pt x="33170" y="4625"/>
                      <a:pt x="31760" y="3464"/>
                    </a:cubicBezTo>
                    <a:cubicBezTo>
                      <a:pt x="30309" y="2303"/>
                      <a:pt x="28402" y="1929"/>
                      <a:pt x="26909" y="934"/>
                    </a:cubicBezTo>
                    <a:lnTo>
                      <a:pt x="25707" y="147"/>
                    </a:lnTo>
                    <a:cubicBezTo>
                      <a:pt x="25268" y="47"/>
                      <a:pt x="24832" y="0"/>
                      <a:pt x="244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0"/>
              <p:cNvSpPr/>
              <p:nvPr/>
            </p:nvSpPr>
            <p:spPr>
              <a:xfrm>
                <a:off x="3799100" y="492075"/>
                <a:ext cx="1295700" cy="1053150"/>
              </a:xfrm>
              <a:custGeom>
                <a:rect b="b" l="l" r="r" t="t"/>
                <a:pathLst>
                  <a:path extrusionOk="0" h="42126" w="51828">
                    <a:moveTo>
                      <a:pt x="44323" y="0"/>
                    </a:moveTo>
                    <a:cubicBezTo>
                      <a:pt x="44323" y="0"/>
                      <a:pt x="40136" y="7339"/>
                      <a:pt x="30351" y="17000"/>
                    </a:cubicBezTo>
                    <a:cubicBezTo>
                      <a:pt x="20566" y="26660"/>
                      <a:pt x="8334" y="26204"/>
                      <a:pt x="1" y="28526"/>
                    </a:cubicBezTo>
                    <a:lnTo>
                      <a:pt x="7049" y="42126"/>
                    </a:lnTo>
                    <a:cubicBezTo>
                      <a:pt x="13683" y="40923"/>
                      <a:pt x="21561" y="39638"/>
                      <a:pt x="33129" y="31263"/>
                    </a:cubicBezTo>
                    <a:cubicBezTo>
                      <a:pt x="41960" y="24878"/>
                      <a:pt x="51828" y="5929"/>
                      <a:pt x="51828" y="5929"/>
                    </a:cubicBezTo>
                    <a:lnTo>
                      <a:pt x="44323" y="0"/>
                    </a:ln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0"/>
              <p:cNvSpPr/>
              <p:nvPr/>
            </p:nvSpPr>
            <p:spPr>
              <a:xfrm>
                <a:off x="4855350" y="237875"/>
                <a:ext cx="338975" cy="536150"/>
              </a:xfrm>
              <a:custGeom>
                <a:rect b="b" l="l" r="r" t="t"/>
                <a:pathLst>
                  <a:path extrusionOk="0" h="21446" w="13559">
                    <a:moveTo>
                      <a:pt x="11388" y="0"/>
                    </a:moveTo>
                    <a:cubicBezTo>
                      <a:pt x="10638" y="0"/>
                      <a:pt x="7987" y="4446"/>
                      <a:pt x="7422" y="4446"/>
                    </a:cubicBezTo>
                    <a:cubicBezTo>
                      <a:pt x="7418" y="4447"/>
                      <a:pt x="7414" y="4447"/>
                      <a:pt x="7411" y="4447"/>
                    </a:cubicBezTo>
                    <a:cubicBezTo>
                      <a:pt x="6862" y="4447"/>
                      <a:pt x="8413" y="1336"/>
                      <a:pt x="7754" y="1212"/>
                    </a:cubicBezTo>
                    <a:cubicBezTo>
                      <a:pt x="7750" y="1212"/>
                      <a:pt x="7747" y="1212"/>
                      <a:pt x="7744" y="1212"/>
                    </a:cubicBezTo>
                    <a:cubicBezTo>
                      <a:pt x="7003" y="1212"/>
                      <a:pt x="2064" y="10183"/>
                      <a:pt x="0" y="13319"/>
                    </a:cubicBezTo>
                    <a:lnTo>
                      <a:pt x="6593" y="21446"/>
                    </a:lnTo>
                    <a:cubicBezTo>
                      <a:pt x="11112" y="14149"/>
                      <a:pt x="13558" y="8510"/>
                      <a:pt x="13102" y="8137"/>
                    </a:cubicBezTo>
                    <a:cubicBezTo>
                      <a:pt x="12916" y="8033"/>
                      <a:pt x="12708" y="7981"/>
                      <a:pt x="12501" y="7981"/>
                    </a:cubicBezTo>
                    <a:cubicBezTo>
                      <a:pt x="12294" y="7981"/>
                      <a:pt x="12086" y="8033"/>
                      <a:pt x="11900" y="8137"/>
                    </a:cubicBezTo>
                    <a:cubicBezTo>
                      <a:pt x="11900" y="8137"/>
                      <a:pt x="12563" y="6478"/>
                      <a:pt x="12066" y="6063"/>
                    </a:cubicBezTo>
                    <a:cubicBezTo>
                      <a:pt x="11981" y="6000"/>
                      <a:pt x="11885" y="5974"/>
                      <a:pt x="11783" y="5974"/>
                    </a:cubicBezTo>
                    <a:cubicBezTo>
                      <a:pt x="11285" y="5974"/>
                      <a:pt x="10656" y="6602"/>
                      <a:pt x="10656" y="6602"/>
                    </a:cubicBezTo>
                    <a:cubicBezTo>
                      <a:pt x="10656" y="6602"/>
                      <a:pt x="11236" y="5193"/>
                      <a:pt x="10739" y="4778"/>
                    </a:cubicBezTo>
                    <a:cubicBezTo>
                      <a:pt x="10576" y="4646"/>
                      <a:pt x="10403" y="4596"/>
                      <a:pt x="10235" y="4596"/>
                    </a:cubicBezTo>
                    <a:cubicBezTo>
                      <a:pt x="9719" y="4596"/>
                      <a:pt x="9246" y="5068"/>
                      <a:pt x="9246" y="5068"/>
                    </a:cubicBezTo>
                    <a:cubicBezTo>
                      <a:pt x="9246" y="5068"/>
                      <a:pt x="12356" y="425"/>
                      <a:pt x="11444" y="10"/>
                    </a:cubicBezTo>
                    <a:cubicBezTo>
                      <a:pt x="11427" y="4"/>
                      <a:pt x="11408" y="0"/>
                      <a:pt x="11388" y="0"/>
                    </a:cubicBez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0"/>
              <p:cNvSpPr/>
              <p:nvPr/>
            </p:nvSpPr>
            <p:spPr>
              <a:xfrm>
                <a:off x="5016000" y="381150"/>
                <a:ext cx="12475" cy="136850"/>
              </a:xfrm>
              <a:custGeom>
                <a:rect b="b" l="l" r="r" t="t"/>
                <a:pathLst>
                  <a:path extrusionOk="0" fill="none" h="5474" w="499">
                    <a:moveTo>
                      <a:pt x="333" y="1"/>
                    </a:moveTo>
                    <a:cubicBezTo>
                      <a:pt x="250" y="913"/>
                      <a:pt x="250" y="1825"/>
                      <a:pt x="333" y="2737"/>
                    </a:cubicBezTo>
                    <a:cubicBezTo>
                      <a:pt x="498" y="3649"/>
                      <a:pt x="374" y="4603"/>
                      <a:pt x="1" y="5474"/>
                    </a:cubicBezTo>
                  </a:path>
                </a:pathLst>
              </a:custGeom>
              <a:noFill/>
              <a:ln cap="flat" cmpd="sng" w="6225">
                <a:solidFill>
                  <a:srgbClr val="F7958B"/>
                </a:solidFill>
                <a:prstDash val="solid"/>
                <a:miter lim="414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0"/>
              <p:cNvSpPr/>
              <p:nvPr/>
            </p:nvSpPr>
            <p:spPr>
              <a:xfrm>
                <a:off x="5054350" y="373900"/>
                <a:ext cx="117175" cy="161475"/>
              </a:xfrm>
              <a:custGeom>
                <a:rect b="b" l="l" r="r" t="t"/>
                <a:pathLst>
                  <a:path extrusionOk="0" h="6459" w="4687">
                    <a:moveTo>
                      <a:pt x="1038" y="1"/>
                    </a:moveTo>
                    <a:cubicBezTo>
                      <a:pt x="789" y="498"/>
                      <a:pt x="540" y="1037"/>
                      <a:pt x="374" y="1535"/>
                    </a:cubicBezTo>
                    <a:cubicBezTo>
                      <a:pt x="125" y="2074"/>
                      <a:pt x="1" y="2654"/>
                      <a:pt x="1" y="3235"/>
                    </a:cubicBezTo>
                    <a:cubicBezTo>
                      <a:pt x="1" y="3318"/>
                      <a:pt x="42" y="3400"/>
                      <a:pt x="125" y="3442"/>
                    </a:cubicBezTo>
                    <a:cubicBezTo>
                      <a:pt x="167" y="3525"/>
                      <a:pt x="250" y="3566"/>
                      <a:pt x="374" y="3566"/>
                    </a:cubicBezTo>
                    <a:cubicBezTo>
                      <a:pt x="498" y="3566"/>
                      <a:pt x="664" y="3525"/>
                      <a:pt x="789" y="3442"/>
                    </a:cubicBezTo>
                    <a:cubicBezTo>
                      <a:pt x="1038" y="3318"/>
                      <a:pt x="1286" y="3110"/>
                      <a:pt x="1494" y="2903"/>
                    </a:cubicBezTo>
                    <a:cubicBezTo>
                      <a:pt x="1650" y="2762"/>
                      <a:pt x="1801" y="2609"/>
                      <a:pt x="1946" y="2449"/>
                    </a:cubicBezTo>
                    <a:lnTo>
                      <a:pt x="1946" y="2449"/>
                    </a:lnTo>
                    <a:cubicBezTo>
                      <a:pt x="1859" y="2638"/>
                      <a:pt x="1777" y="2830"/>
                      <a:pt x="1701" y="3027"/>
                    </a:cubicBezTo>
                    <a:cubicBezTo>
                      <a:pt x="1577" y="3276"/>
                      <a:pt x="1494" y="3566"/>
                      <a:pt x="1411" y="3815"/>
                    </a:cubicBezTo>
                    <a:cubicBezTo>
                      <a:pt x="1286" y="4105"/>
                      <a:pt x="1245" y="4396"/>
                      <a:pt x="1286" y="4686"/>
                    </a:cubicBezTo>
                    <a:cubicBezTo>
                      <a:pt x="1286" y="4810"/>
                      <a:pt x="1328" y="4893"/>
                      <a:pt x="1411" y="4976"/>
                    </a:cubicBezTo>
                    <a:cubicBezTo>
                      <a:pt x="1494" y="5017"/>
                      <a:pt x="1577" y="5059"/>
                      <a:pt x="1659" y="5059"/>
                    </a:cubicBezTo>
                    <a:cubicBezTo>
                      <a:pt x="1825" y="5059"/>
                      <a:pt x="1991" y="5059"/>
                      <a:pt x="2157" y="4976"/>
                    </a:cubicBezTo>
                    <a:cubicBezTo>
                      <a:pt x="2406" y="4810"/>
                      <a:pt x="2655" y="4644"/>
                      <a:pt x="2820" y="4437"/>
                    </a:cubicBezTo>
                    <a:cubicBezTo>
                      <a:pt x="2937" y="4295"/>
                      <a:pt x="3049" y="4153"/>
                      <a:pt x="3157" y="4010"/>
                    </a:cubicBezTo>
                    <a:lnTo>
                      <a:pt x="3157" y="4010"/>
                    </a:lnTo>
                    <a:cubicBezTo>
                      <a:pt x="3112" y="4127"/>
                      <a:pt x="3069" y="4242"/>
                      <a:pt x="3028" y="4354"/>
                    </a:cubicBezTo>
                    <a:cubicBezTo>
                      <a:pt x="2820" y="4852"/>
                      <a:pt x="2696" y="5349"/>
                      <a:pt x="2655" y="5888"/>
                    </a:cubicBezTo>
                    <a:cubicBezTo>
                      <a:pt x="2613" y="6013"/>
                      <a:pt x="2655" y="6137"/>
                      <a:pt x="2696" y="6303"/>
                    </a:cubicBezTo>
                    <a:cubicBezTo>
                      <a:pt x="2737" y="6344"/>
                      <a:pt x="2820" y="6427"/>
                      <a:pt x="2903" y="6427"/>
                    </a:cubicBezTo>
                    <a:cubicBezTo>
                      <a:pt x="2945" y="6448"/>
                      <a:pt x="2976" y="6458"/>
                      <a:pt x="3007" y="6458"/>
                    </a:cubicBezTo>
                    <a:cubicBezTo>
                      <a:pt x="3038" y="6458"/>
                      <a:pt x="3069" y="6448"/>
                      <a:pt x="3111" y="6427"/>
                    </a:cubicBezTo>
                    <a:cubicBezTo>
                      <a:pt x="3359" y="6344"/>
                      <a:pt x="3567" y="6178"/>
                      <a:pt x="3774" y="5971"/>
                    </a:cubicBezTo>
                    <a:cubicBezTo>
                      <a:pt x="4106" y="5598"/>
                      <a:pt x="4396" y="5183"/>
                      <a:pt x="4686" y="4727"/>
                    </a:cubicBezTo>
                    <a:lnTo>
                      <a:pt x="4686" y="4727"/>
                    </a:lnTo>
                    <a:cubicBezTo>
                      <a:pt x="4396" y="5142"/>
                      <a:pt x="4064" y="5515"/>
                      <a:pt x="3691" y="5888"/>
                    </a:cubicBezTo>
                    <a:cubicBezTo>
                      <a:pt x="3525" y="6054"/>
                      <a:pt x="3318" y="6220"/>
                      <a:pt x="3111" y="6303"/>
                    </a:cubicBezTo>
                    <a:cubicBezTo>
                      <a:pt x="3077" y="6314"/>
                      <a:pt x="3044" y="6319"/>
                      <a:pt x="3012" y="6319"/>
                    </a:cubicBezTo>
                    <a:cubicBezTo>
                      <a:pt x="2926" y="6319"/>
                      <a:pt x="2851" y="6281"/>
                      <a:pt x="2820" y="6220"/>
                    </a:cubicBezTo>
                    <a:cubicBezTo>
                      <a:pt x="2779" y="6095"/>
                      <a:pt x="2779" y="5971"/>
                      <a:pt x="2779" y="5888"/>
                    </a:cubicBezTo>
                    <a:cubicBezTo>
                      <a:pt x="2862" y="5391"/>
                      <a:pt x="3028" y="4893"/>
                      <a:pt x="3194" y="4437"/>
                    </a:cubicBezTo>
                    <a:cubicBezTo>
                      <a:pt x="3379" y="3991"/>
                      <a:pt x="3565" y="3578"/>
                      <a:pt x="3751" y="3169"/>
                    </a:cubicBezTo>
                    <a:lnTo>
                      <a:pt x="3751" y="3169"/>
                    </a:lnTo>
                    <a:cubicBezTo>
                      <a:pt x="3773" y="3135"/>
                      <a:pt x="3794" y="3102"/>
                      <a:pt x="3815" y="3069"/>
                    </a:cubicBezTo>
                    <a:lnTo>
                      <a:pt x="3801" y="3060"/>
                    </a:lnTo>
                    <a:lnTo>
                      <a:pt x="3801" y="3060"/>
                    </a:lnTo>
                    <a:cubicBezTo>
                      <a:pt x="3806" y="3049"/>
                      <a:pt x="3811" y="3038"/>
                      <a:pt x="3815" y="3027"/>
                    </a:cubicBezTo>
                    <a:lnTo>
                      <a:pt x="3650" y="2944"/>
                    </a:lnTo>
                    <a:cubicBezTo>
                      <a:pt x="3646" y="2950"/>
                      <a:pt x="3642" y="2956"/>
                      <a:pt x="3638" y="2962"/>
                    </a:cubicBezTo>
                    <a:lnTo>
                      <a:pt x="3638" y="2962"/>
                    </a:lnTo>
                    <a:lnTo>
                      <a:pt x="3608" y="2944"/>
                    </a:lnTo>
                    <a:cubicBezTo>
                      <a:pt x="3577" y="3012"/>
                      <a:pt x="3547" y="3080"/>
                      <a:pt x="3516" y="3150"/>
                    </a:cubicBezTo>
                    <a:lnTo>
                      <a:pt x="3516" y="3150"/>
                    </a:lnTo>
                    <a:cubicBezTo>
                      <a:pt x="3259" y="3536"/>
                      <a:pt x="2972" y="3919"/>
                      <a:pt x="2655" y="4271"/>
                    </a:cubicBezTo>
                    <a:cubicBezTo>
                      <a:pt x="2489" y="4437"/>
                      <a:pt x="2281" y="4603"/>
                      <a:pt x="2033" y="4769"/>
                    </a:cubicBezTo>
                    <a:cubicBezTo>
                      <a:pt x="1950" y="4810"/>
                      <a:pt x="1825" y="4810"/>
                      <a:pt x="1701" y="4810"/>
                    </a:cubicBezTo>
                    <a:cubicBezTo>
                      <a:pt x="1618" y="4810"/>
                      <a:pt x="1577" y="4769"/>
                      <a:pt x="1535" y="4644"/>
                    </a:cubicBezTo>
                    <a:cubicBezTo>
                      <a:pt x="1494" y="4396"/>
                      <a:pt x="1535" y="4147"/>
                      <a:pt x="1618" y="3898"/>
                    </a:cubicBezTo>
                    <a:cubicBezTo>
                      <a:pt x="1701" y="3649"/>
                      <a:pt x="1784" y="3359"/>
                      <a:pt x="1908" y="3110"/>
                    </a:cubicBezTo>
                    <a:cubicBezTo>
                      <a:pt x="2116" y="2613"/>
                      <a:pt x="2364" y="2115"/>
                      <a:pt x="2655" y="1618"/>
                    </a:cubicBezTo>
                    <a:lnTo>
                      <a:pt x="2447" y="1493"/>
                    </a:lnTo>
                    <a:cubicBezTo>
                      <a:pt x="2447" y="1493"/>
                      <a:pt x="2447" y="1493"/>
                      <a:pt x="2447" y="1493"/>
                    </a:cubicBezTo>
                    <a:lnTo>
                      <a:pt x="2447" y="1493"/>
                    </a:lnTo>
                    <a:cubicBezTo>
                      <a:pt x="2116" y="1949"/>
                      <a:pt x="1742" y="2364"/>
                      <a:pt x="1369" y="2779"/>
                    </a:cubicBezTo>
                    <a:cubicBezTo>
                      <a:pt x="1162" y="2986"/>
                      <a:pt x="955" y="3152"/>
                      <a:pt x="706" y="3318"/>
                    </a:cubicBezTo>
                    <a:cubicBezTo>
                      <a:pt x="613" y="3373"/>
                      <a:pt x="503" y="3412"/>
                      <a:pt x="407" y="3412"/>
                    </a:cubicBezTo>
                    <a:cubicBezTo>
                      <a:pt x="288" y="3412"/>
                      <a:pt x="190" y="3353"/>
                      <a:pt x="167" y="3193"/>
                    </a:cubicBezTo>
                    <a:cubicBezTo>
                      <a:pt x="125" y="2944"/>
                      <a:pt x="167" y="2654"/>
                      <a:pt x="208" y="2405"/>
                    </a:cubicBezTo>
                    <a:cubicBezTo>
                      <a:pt x="291" y="2115"/>
                      <a:pt x="374" y="1866"/>
                      <a:pt x="457" y="1576"/>
                    </a:cubicBezTo>
                    <a:cubicBezTo>
                      <a:pt x="623" y="1037"/>
                      <a:pt x="830" y="540"/>
                      <a:pt x="1038" y="1"/>
                    </a:cubicBezTo>
                    <a:close/>
                  </a:path>
                </a:pathLst>
              </a:custGeom>
              <a:solidFill>
                <a:srgbClr val="F795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0"/>
              <p:cNvSpPr/>
              <p:nvPr/>
            </p:nvSpPr>
            <p:spPr>
              <a:xfrm>
                <a:off x="3553450" y="622875"/>
                <a:ext cx="137875" cy="95200"/>
              </a:xfrm>
              <a:custGeom>
                <a:rect b="b" l="l" r="r" t="t"/>
                <a:pathLst>
                  <a:path extrusionOk="0" h="3808" w="5515">
                    <a:moveTo>
                      <a:pt x="2610" y="1"/>
                    </a:moveTo>
                    <a:cubicBezTo>
                      <a:pt x="1683" y="1"/>
                      <a:pt x="614" y="463"/>
                      <a:pt x="290" y="1361"/>
                    </a:cubicBezTo>
                    <a:cubicBezTo>
                      <a:pt x="0" y="2024"/>
                      <a:pt x="125" y="2812"/>
                      <a:pt x="622" y="3392"/>
                    </a:cubicBezTo>
                    <a:cubicBezTo>
                      <a:pt x="954" y="3683"/>
                      <a:pt x="1493" y="3600"/>
                      <a:pt x="1866" y="3807"/>
                    </a:cubicBezTo>
                    <a:lnTo>
                      <a:pt x="3607" y="3641"/>
                    </a:lnTo>
                    <a:cubicBezTo>
                      <a:pt x="5100" y="2729"/>
                      <a:pt x="5515" y="366"/>
                      <a:pt x="3027" y="34"/>
                    </a:cubicBezTo>
                    <a:cubicBezTo>
                      <a:pt x="2894" y="12"/>
                      <a:pt x="2754" y="1"/>
                      <a:pt x="26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0"/>
              <p:cNvSpPr/>
              <p:nvPr/>
            </p:nvSpPr>
            <p:spPr>
              <a:xfrm>
                <a:off x="2956400" y="2210675"/>
                <a:ext cx="1211750" cy="1444825"/>
              </a:xfrm>
              <a:custGeom>
                <a:rect b="b" l="l" r="r" t="t"/>
                <a:pathLst>
                  <a:path extrusionOk="0" h="57793" w="48470">
                    <a:moveTo>
                      <a:pt x="12190" y="1"/>
                    </a:moveTo>
                    <a:cubicBezTo>
                      <a:pt x="12190" y="1"/>
                      <a:pt x="3359" y="9413"/>
                      <a:pt x="1742" y="22224"/>
                    </a:cubicBezTo>
                    <a:cubicBezTo>
                      <a:pt x="83" y="34995"/>
                      <a:pt x="0" y="55850"/>
                      <a:pt x="0" y="55850"/>
                    </a:cubicBezTo>
                    <a:cubicBezTo>
                      <a:pt x="0" y="55850"/>
                      <a:pt x="10520" y="57793"/>
                      <a:pt x="24177" y="57793"/>
                    </a:cubicBezTo>
                    <a:cubicBezTo>
                      <a:pt x="31731" y="57793"/>
                      <a:pt x="40245" y="57198"/>
                      <a:pt x="48469" y="55353"/>
                    </a:cubicBezTo>
                    <a:cubicBezTo>
                      <a:pt x="47557" y="44697"/>
                      <a:pt x="48469" y="14927"/>
                      <a:pt x="40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0"/>
              <p:cNvSpPr/>
              <p:nvPr/>
            </p:nvSpPr>
            <p:spPr>
              <a:xfrm>
                <a:off x="3052800" y="2129825"/>
                <a:ext cx="327575" cy="1494750"/>
              </a:xfrm>
              <a:custGeom>
                <a:rect b="b" l="l" r="r" t="t"/>
                <a:pathLst>
                  <a:path extrusionOk="0" fill="none" h="59790" w="13103">
                    <a:moveTo>
                      <a:pt x="788" y="59789"/>
                    </a:moveTo>
                    <a:cubicBezTo>
                      <a:pt x="788" y="59789"/>
                      <a:pt x="0" y="27656"/>
                      <a:pt x="3732" y="16751"/>
                    </a:cubicBezTo>
                    <a:cubicBezTo>
                      <a:pt x="6634" y="8252"/>
                      <a:pt x="13102" y="1"/>
                      <a:pt x="13102" y="1"/>
                    </a:cubicBezTo>
                  </a:path>
                </a:pathLst>
              </a:custGeom>
              <a:noFill/>
              <a:ln cap="flat" cmpd="sng" w="9325">
                <a:solidFill>
                  <a:schemeClr val="accent6"/>
                </a:solidFill>
                <a:prstDash val="solid"/>
                <a:miter lim="414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0"/>
              <p:cNvSpPr/>
              <p:nvPr/>
            </p:nvSpPr>
            <p:spPr>
              <a:xfrm>
                <a:off x="3746250" y="1146125"/>
                <a:ext cx="505850" cy="426050"/>
              </a:xfrm>
              <a:custGeom>
                <a:rect b="b" l="l" r="r" t="t"/>
                <a:pathLst>
                  <a:path extrusionOk="0" h="17042" w="20234">
                    <a:moveTo>
                      <a:pt x="17248" y="1"/>
                    </a:moveTo>
                    <a:cubicBezTo>
                      <a:pt x="17248" y="1"/>
                      <a:pt x="7380" y="167"/>
                      <a:pt x="1907" y="1784"/>
                    </a:cubicBezTo>
                    <a:cubicBezTo>
                      <a:pt x="0" y="4230"/>
                      <a:pt x="4976" y="17000"/>
                      <a:pt x="8251" y="17042"/>
                    </a:cubicBezTo>
                    <a:cubicBezTo>
                      <a:pt x="14346" y="16710"/>
                      <a:pt x="20233" y="14347"/>
                      <a:pt x="20233" y="14347"/>
                    </a:cubicBezTo>
                    <a:lnTo>
                      <a:pt x="172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0"/>
              <p:cNvSpPr/>
              <p:nvPr/>
            </p:nvSpPr>
            <p:spPr>
              <a:xfrm>
                <a:off x="3235225" y="1178275"/>
                <a:ext cx="931875" cy="1067450"/>
              </a:xfrm>
              <a:custGeom>
                <a:rect b="b" l="l" r="r" t="t"/>
                <a:pathLst>
                  <a:path extrusionOk="0" h="42698" w="37275">
                    <a:moveTo>
                      <a:pt x="13558" y="0"/>
                    </a:moveTo>
                    <a:lnTo>
                      <a:pt x="415" y="14802"/>
                    </a:lnTo>
                    <a:cubicBezTo>
                      <a:pt x="415" y="14802"/>
                      <a:pt x="0" y="31594"/>
                      <a:pt x="1037" y="41297"/>
                    </a:cubicBezTo>
                    <a:cubicBezTo>
                      <a:pt x="5764" y="42347"/>
                      <a:pt x="10472" y="42697"/>
                      <a:pt x="14649" y="42697"/>
                    </a:cubicBezTo>
                    <a:cubicBezTo>
                      <a:pt x="23003" y="42697"/>
                      <a:pt x="29231" y="41297"/>
                      <a:pt x="29231" y="41297"/>
                    </a:cubicBezTo>
                    <a:lnTo>
                      <a:pt x="30226" y="26038"/>
                    </a:lnTo>
                    <a:cubicBezTo>
                      <a:pt x="37275" y="18783"/>
                      <a:pt x="31097" y="9371"/>
                      <a:pt x="31097" y="9371"/>
                    </a:cubicBezTo>
                    <a:lnTo>
                      <a:pt x="22348" y="498"/>
                    </a:lnTo>
                    <a:lnTo>
                      <a:pt x="135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0"/>
              <p:cNvSpPr/>
              <p:nvPr/>
            </p:nvSpPr>
            <p:spPr>
              <a:xfrm>
                <a:off x="3052800" y="1175725"/>
                <a:ext cx="521400" cy="522925"/>
              </a:xfrm>
              <a:custGeom>
                <a:rect b="b" l="l" r="r" t="t"/>
                <a:pathLst>
                  <a:path extrusionOk="0" h="20917" w="20856">
                    <a:moveTo>
                      <a:pt x="19142" y="1"/>
                    </a:moveTo>
                    <a:cubicBezTo>
                      <a:pt x="16442" y="1"/>
                      <a:pt x="10946" y="635"/>
                      <a:pt x="5556" y="5078"/>
                    </a:cubicBezTo>
                    <a:cubicBezTo>
                      <a:pt x="3856" y="6446"/>
                      <a:pt x="1742" y="9390"/>
                      <a:pt x="0" y="12914"/>
                    </a:cubicBezTo>
                    <a:lnTo>
                      <a:pt x="12107" y="20916"/>
                    </a:lnTo>
                    <a:lnTo>
                      <a:pt x="19280" y="12914"/>
                    </a:lnTo>
                    <a:lnTo>
                      <a:pt x="20855" y="102"/>
                    </a:lnTo>
                    <a:cubicBezTo>
                      <a:pt x="20855" y="102"/>
                      <a:pt x="20223" y="1"/>
                      <a:pt x="191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0"/>
              <p:cNvSpPr/>
              <p:nvPr/>
            </p:nvSpPr>
            <p:spPr>
              <a:xfrm>
                <a:off x="4012625" y="1358625"/>
                <a:ext cx="56000" cy="199050"/>
              </a:xfrm>
              <a:custGeom>
                <a:rect b="b" l="l" r="r" t="t"/>
                <a:pathLst>
                  <a:path extrusionOk="0" fill="none" h="7962" w="2240">
                    <a:moveTo>
                      <a:pt x="2240" y="7961"/>
                    </a:moveTo>
                    <a:cubicBezTo>
                      <a:pt x="1659" y="5722"/>
                      <a:pt x="1" y="2157"/>
                      <a:pt x="1" y="1"/>
                    </a:cubicBezTo>
                  </a:path>
                </a:pathLst>
              </a:custGeom>
              <a:noFill/>
              <a:ln cap="flat" cmpd="sng" w="93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0"/>
              <p:cNvSpPr/>
              <p:nvPr/>
            </p:nvSpPr>
            <p:spPr>
              <a:xfrm>
                <a:off x="4119400" y="1148200"/>
                <a:ext cx="86050" cy="373200"/>
              </a:xfrm>
              <a:custGeom>
                <a:rect b="b" l="l" r="r" t="t"/>
                <a:pathLst>
                  <a:path extrusionOk="0" fill="none" h="14928" w="3442">
                    <a:moveTo>
                      <a:pt x="0" y="1"/>
                    </a:moveTo>
                    <a:lnTo>
                      <a:pt x="3442" y="14927"/>
                    </a:lnTo>
                  </a:path>
                </a:pathLst>
              </a:custGeom>
              <a:noFill/>
              <a:ln cap="flat" cmpd="sng" w="93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0"/>
              <p:cNvSpPr/>
              <p:nvPr/>
            </p:nvSpPr>
            <p:spPr>
              <a:xfrm>
                <a:off x="3078700" y="1448800"/>
                <a:ext cx="220825" cy="136850"/>
              </a:xfrm>
              <a:custGeom>
                <a:rect b="b" l="l" r="r" t="t"/>
                <a:pathLst>
                  <a:path extrusionOk="0" fill="none" h="5474" w="8833">
                    <a:moveTo>
                      <a:pt x="1" y="1"/>
                    </a:moveTo>
                    <a:lnTo>
                      <a:pt x="8832" y="5474"/>
                    </a:lnTo>
                  </a:path>
                </a:pathLst>
              </a:custGeom>
              <a:noFill/>
              <a:ln cap="flat" cmpd="sng" w="93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0"/>
              <p:cNvSpPr/>
              <p:nvPr/>
            </p:nvSpPr>
            <p:spPr>
              <a:xfrm>
                <a:off x="3578325" y="783275"/>
                <a:ext cx="312025" cy="295425"/>
              </a:xfrm>
              <a:custGeom>
                <a:rect b="b" l="l" r="r" t="t"/>
                <a:pathLst>
                  <a:path extrusionOk="0" h="11817" w="12481">
                    <a:moveTo>
                      <a:pt x="6966" y="1"/>
                    </a:moveTo>
                    <a:cubicBezTo>
                      <a:pt x="4971" y="1"/>
                      <a:pt x="2162" y="482"/>
                      <a:pt x="664" y="2905"/>
                    </a:cubicBezTo>
                    <a:cubicBezTo>
                      <a:pt x="0" y="3942"/>
                      <a:pt x="1617" y="9539"/>
                      <a:pt x="2820" y="10452"/>
                    </a:cubicBezTo>
                    <a:cubicBezTo>
                      <a:pt x="3860" y="11232"/>
                      <a:pt x="5960" y="11816"/>
                      <a:pt x="7688" y="11816"/>
                    </a:cubicBezTo>
                    <a:cubicBezTo>
                      <a:pt x="8716" y="11816"/>
                      <a:pt x="9612" y="11610"/>
                      <a:pt x="10076" y="11115"/>
                    </a:cubicBezTo>
                    <a:cubicBezTo>
                      <a:pt x="12480" y="8586"/>
                      <a:pt x="9246" y="210"/>
                      <a:pt x="9246" y="210"/>
                    </a:cubicBezTo>
                    <a:cubicBezTo>
                      <a:pt x="9246" y="210"/>
                      <a:pt x="8283" y="1"/>
                      <a:pt x="6966" y="1"/>
                    </a:cubicBez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0"/>
              <p:cNvSpPr/>
              <p:nvPr/>
            </p:nvSpPr>
            <p:spPr>
              <a:xfrm>
                <a:off x="3574175" y="972000"/>
                <a:ext cx="219775" cy="267800"/>
              </a:xfrm>
              <a:custGeom>
                <a:rect b="b" l="l" r="r" t="t"/>
                <a:pathLst>
                  <a:path extrusionOk="0" h="10712" w="8791">
                    <a:moveTo>
                      <a:pt x="332" y="0"/>
                    </a:moveTo>
                    <a:lnTo>
                      <a:pt x="0" y="8251"/>
                    </a:lnTo>
                    <a:cubicBezTo>
                      <a:pt x="399" y="9496"/>
                      <a:pt x="3085" y="10711"/>
                      <a:pt x="5409" y="10711"/>
                    </a:cubicBezTo>
                    <a:cubicBezTo>
                      <a:pt x="6956" y="10711"/>
                      <a:pt x="8343" y="10173"/>
                      <a:pt x="8790" y="8749"/>
                    </a:cubicBezTo>
                    <a:lnTo>
                      <a:pt x="8127" y="2571"/>
                    </a:lnTo>
                    <a:lnTo>
                      <a:pt x="332" y="0"/>
                    </a:ln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0"/>
              <p:cNvSpPr/>
              <p:nvPr/>
            </p:nvSpPr>
            <p:spPr>
              <a:xfrm>
                <a:off x="3480875" y="691300"/>
                <a:ext cx="405325" cy="328400"/>
              </a:xfrm>
              <a:custGeom>
                <a:rect b="b" l="l" r="r" t="t"/>
                <a:pathLst>
                  <a:path extrusionOk="0" h="13136" w="16213">
                    <a:moveTo>
                      <a:pt x="7892" y="1"/>
                    </a:moveTo>
                    <a:cubicBezTo>
                      <a:pt x="6374" y="1"/>
                      <a:pt x="4956" y="432"/>
                      <a:pt x="4023" y="863"/>
                    </a:cubicBezTo>
                    <a:cubicBezTo>
                      <a:pt x="2364" y="1650"/>
                      <a:pt x="1120" y="3060"/>
                      <a:pt x="498" y="4760"/>
                    </a:cubicBezTo>
                    <a:cubicBezTo>
                      <a:pt x="167" y="5755"/>
                      <a:pt x="1" y="6792"/>
                      <a:pt x="42" y="7870"/>
                    </a:cubicBezTo>
                    <a:cubicBezTo>
                      <a:pt x="1" y="8699"/>
                      <a:pt x="84" y="9528"/>
                      <a:pt x="374" y="10316"/>
                    </a:cubicBezTo>
                    <a:lnTo>
                      <a:pt x="415" y="10399"/>
                    </a:lnTo>
                    <a:cubicBezTo>
                      <a:pt x="706" y="11145"/>
                      <a:pt x="2613" y="12970"/>
                      <a:pt x="3857" y="13136"/>
                    </a:cubicBezTo>
                    <a:cubicBezTo>
                      <a:pt x="3857" y="11892"/>
                      <a:pt x="4562" y="11767"/>
                      <a:pt x="4354" y="11104"/>
                    </a:cubicBezTo>
                    <a:cubicBezTo>
                      <a:pt x="3898" y="9570"/>
                      <a:pt x="5101" y="8658"/>
                      <a:pt x="6220" y="7870"/>
                    </a:cubicBezTo>
                    <a:cubicBezTo>
                      <a:pt x="7381" y="7082"/>
                      <a:pt x="8252" y="5963"/>
                      <a:pt x="8749" y="4677"/>
                    </a:cubicBezTo>
                    <a:lnTo>
                      <a:pt x="15881" y="5465"/>
                    </a:lnTo>
                    <a:cubicBezTo>
                      <a:pt x="16212" y="4180"/>
                      <a:pt x="15798" y="2853"/>
                      <a:pt x="14803" y="1982"/>
                    </a:cubicBezTo>
                    <a:cubicBezTo>
                      <a:pt x="13932" y="1220"/>
                      <a:pt x="12839" y="839"/>
                      <a:pt x="11718" y="839"/>
                    </a:cubicBezTo>
                    <a:cubicBezTo>
                      <a:pt x="11558" y="839"/>
                      <a:pt x="11398" y="847"/>
                      <a:pt x="11237" y="863"/>
                    </a:cubicBezTo>
                    <a:cubicBezTo>
                      <a:pt x="10168" y="232"/>
                      <a:pt x="9003" y="1"/>
                      <a:pt x="78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0"/>
              <p:cNvSpPr/>
              <p:nvPr/>
            </p:nvSpPr>
            <p:spPr>
              <a:xfrm>
                <a:off x="3547225" y="916475"/>
                <a:ext cx="78800" cy="93000"/>
              </a:xfrm>
              <a:custGeom>
                <a:rect b="b" l="l" r="r" t="t"/>
                <a:pathLst>
                  <a:path extrusionOk="0" h="3720" w="3152">
                    <a:moveTo>
                      <a:pt x="1320" y="0"/>
                    </a:moveTo>
                    <a:cubicBezTo>
                      <a:pt x="1034" y="0"/>
                      <a:pt x="783" y="158"/>
                      <a:pt x="581" y="397"/>
                    </a:cubicBezTo>
                    <a:cubicBezTo>
                      <a:pt x="0" y="1143"/>
                      <a:pt x="871" y="2885"/>
                      <a:pt x="1327" y="3216"/>
                    </a:cubicBezTo>
                    <a:cubicBezTo>
                      <a:pt x="1777" y="3543"/>
                      <a:pt x="2196" y="3719"/>
                      <a:pt x="2521" y="3719"/>
                    </a:cubicBezTo>
                    <a:cubicBezTo>
                      <a:pt x="2855" y="3719"/>
                      <a:pt x="3088" y="3533"/>
                      <a:pt x="3152" y="3133"/>
                    </a:cubicBezTo>
                    <a:lnTo>
                      <a:pt x="2530" y="894"/>
                    </a:lnTo>
                    <a:cubicBezTo>
                      <a:pt x="2091" y="248"/>
                      <a:pt x="1678" y="0"/>
                      <a:pt x="1320" y="0"/>
                    </a:cubicBez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0"/>
              <p:cNvSpPr/>
              <p:nvPr/>
            </p:nvSpPr>
            <p:spPr>
              <a:xfrm>
                <a:off x="3648800" y="1044550"/>
                <a:ext cx="132700" cy="41500"/>
              </a:xfrm>
              <a:custGeom>
                <a:rect b="b" l="l" r="r" t="t"/>
                <a:pathLst>
                  <a:path extrusionOk="0" fill="none" h="1660" w="5308">
                    <a:moveTo>
                      <a:pt x="5308" y="1618"/>
                    </a:moveTo>
                    <a:cubicBezTo>
                      <a:pt x="3401" y="1659"/>
                      <a:pt x="1535" y="1120"/>
                      <a:pt x="1" y="1"/>
                    </a:cubicBezTo>
                  </a:path>
                </a:pathLst>
              </a:custGeom>
              <a:noFill/>
              <a:ln cap="flat" cmpd="sng" w="6225">
                <a:solidFill>
                  <a:srgbClr val="F7958B"/>
                </a:solidFill>
                <a:prstDash val="solid"/>
                <a:miter lim="414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0"/>
              <p:cNvSpPr/>
              <p:nvPr/>
            </p:nvSpPr>
            <p:spPr>
              <a:xfrm>
                <a:off x="3765925" y="894250"/>
                <a:ext cx="51850" cy="78800"/>
              </a:xfrm>
              <a:custGeom>
                <a:rect b="b" l="l" r="r" t="t"/>
                <a:pathLst>
                  <a:path extrusionOk="0" fill="none" h="3152" w="2074">
                    <a:moveTo>
                      <a:pt x="1" y="1"/>
                    </a:moveTo>
                    <a:cubicBezTo>
                      <a:pt x="1" y="1"/>
                      <a:pt x="2074" y="1783"/>
                      <a:pt x="1991" y="2322"/>
                    </a:cubicBezTo>
                    <a:cubicBezTo>
                      <a:pt x="1950" y="2903"/>
                      <a:pt x="664" y="3152"/>
                      <a:pt x="664" y="3152"/>
                    </a:cubicBezTo>
                  </a:path>
                </a:pathLst>
              </a:custGeom>
              <a:noFill/>
              <a:ln cap="flat" cmpd="sng" w="6225">
                <a:solidFill>
                  <a:srgbClr val="F7958B"/>
                </a:solidFill>
                <a:prstDash val="solid"/>
                <a:miter lim="414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0"/>
              <p:cNvSpPr/>
              <p:nvPr/>
            </p:nvSpPr>
            <p:spPr>
              <a:xfrm>
                <a:off x="3733800" y="984425"/>
                <a:ext cx="102650" cy="54050"/>
              </a:xfrm>
              <a:custGeom>
                <a:rect b="b" l="l" r="r" t="t"/>
                <a:pathLst>
                  <a:path extrusionOk="0" h="2162" w="4106">
                    <a:moveTo>
                      <a:pt x="3442" y="1"/>
                    </a:moveTo>
                    <a:lnTo>
                      <a:pt x="1" y="954"/>
                    </a:lnTo>
                    <a:cubicBezTo>
                      <a:pt x="413" y="1716"/>
                      <a:pt x="1190" y="2162"/>
                      <a:pt x="2015" y="2162"/>
                    </a:cubicBezTo>
                    <a:cubicBezTo>
                      <a:pt x="2268" y="2162"/>
                      <a:pt x="2526" y="2120"/>
                      <a:pt x="2779" y="2032"/>
                    </a:cubicBezTo>
                    <a:cubicBezTo>
                      <a:pt x="4105" y="1576"/>
                      <a:pt x="3442" y="1"/>
                      <a:pt x="34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0"/>
              <p:cNvSpPr/>
              <p:nvPr/>
            </p:nvSpPr>
            <p:spPr>
              <a:xfrm>
                <a:off x="3802225" y="872075"/>
                <a:ext cx="15550" cy="20125"/>
              </a:xfrm>
              <a:custGeom>
                <a:rect b="b" l="l" r="r" t="t"/>
                <a:pathLst>
                  <a:path extrusionOk="0" h="805" w="622">
                    <a:moveTo>
                      <a:pt x="198" y="1"/>
                    </a:moveTo>
                    <a:cubicBezTo>
                      <a:pt x="172" y="1"/>
                      <a:pt x="147" y="6"/>
                      <a:pt x="124" y="17"/>
                    </a:cubicBezTo>
                    <a:cubicBezTo>
                      <a:pt x="42" y="58"/>
                      <a:pt x="0" y="141"/>
                      <a:pt x="42" y="224"/>
                    </a:cubicBezTo>
                    <a:lnTo>
                      <a:pt x="124" y="431"/>
                    </a:lnTo>
                    <a:cubicBezTo>
                      <a:pt x="166" y="556"/>
                      <a:pt x="207" y="639"/>
                      <a:pt x="249" y="722"/>
                    </a:cubicBezTo>
                    <a:cubicBezTo>
                      <a:pt x="249" y="763"/>
                      <a:pt x="290" y="805"/>
                      <a:pt x="373" y="805"/>
                    </a:cubicBezTo>
                    <a:lnTo>
                      <a:pt x="498" y="805"/>
                    </a:lnTo>
                    <a:cubicBezTo>
                      <a:pt x="539" y="805"/>
                      <a:pt x="581" y="763"/>
                      <a:pt x="581" y="722"/>
                    </a:cubicBezTo>
                    <a:cubicBezTo>
                      <a:pt x="622" y="680"/>
                      <a:pt x="622" y="597"/>
                      <a:pt x="581" y="556"/>
                    </a:cubicBezTo>
                    <a:cubicBezTo>
                      <a:pt x="539" y="473"/>
                      <a:pt x="498" y="390"/>
                      <a:pt x="456" y="307"/>
                    </a:cubicBezTo>
                    <a:cubicBezTo>
                      <a:pt x="415" y="224"/>
                      <a:pt x="415" y="141"/>
                      <a:pt x="373" y="100"/>
                    </a:cubicBezTo>
                    <a:cubicBezTo>
                      <a:pt x="343" y="39"/>
                      <a:pt x="268" y="1"/>
                      <a:pt x="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0"/>
              <p:cNvSpPr/>
              <p:nvPr/>
            </p:nvSpPr>
            <p:spPr>
              <a:xfrm>
                <a:off x="3781475" y="841400"/>
                <a:ext cx="33200" cy="15550"/>
              </a:xfrm>
              <a:custGeom>
                <a:rect b="b" l="l" r="r" t="t"/>
                <a:pathLst>
                  <a:path extrusionOk="0" fill="none" h="622" w="1328">
                    <a:moveTo>
                      <a:pt x="1" y="622"/>
                    </a:moveTo>
                    <a:cubicBezTo>
                      <a:pt x="250" y="166"/>
                      <a:pt x="872" y="0"/>
                      <a:pt x="1328" y="290"/>
                    </a:cubicBezTo>
                  </a:path>
                </a:pathLst>
              </a:custGeom>
              <a:solidFill>
                <a:schemeClr val="dk1"/>
              </a:solidFill>
              <a:ln cap="rnd" cmpd="sng" w="62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0"/>
              <p:cNvSpPr/>
              <p:nvPr/>
            </p:nvSpPr>
            <p:spPr>
              <a:xfrm>
                <a:off x="3704775" y="907725"/>
                <a:ext cx="14550" cy="21525"/>
              </a:xfrm>
              <a:custGeom>
                <a:rect b="b" l="l" r="r" t="t"/>
                <a:pathLst>
                  <a:path extrusionOk="0" h="861" w="582">
                    <a:moveTo>
                      <a:pt x="125" y="1"/>
                    </a:moveTo>
                    <a:cubicBezTo>
                      <a:pt x="84" y="42"/>
                      <a:pt x="1" y="125"/>
                      <a:pt x="42" y="249"/>
                    </a:cubicBezTo>
                    <a:lnTo>
                      <a:pt x="84" y="249"/>
                    </a:lnTo>
                    <a:cubicBezTo>
                      <a:pt x="84" y="332"/>
                      <a:pt x="125" y="415"/>
                      <a:pt x="125" y="498"/>
                    </a:cubicBezTo>
                    <a:cubicBezTo>
                      <a:pt x="166" y="581"/>
                      <a:pt x="166" y="623"/>
                      <a:pt x="208" y="705"/>
                    </a:cubicBezTo>
                    <a:cubicBezTo>
                      <a:pt x="208" y="747"/>
                      <a:pt x="249" y="830"/>
                      <a:pt x="291" y="830"/>
                    </a:cubicBezTo>
                    <a:cubicBezTo>
                      <a:pt x="312" y="851"/>
                      <a:pt x="343" y="861"/>
                      <a:pt x="374" y="861"/>
                    </a:cubicBezTo>
                    <a:cubicBezTo>
                      <a:pt x="405" y="861"/>
                      <a:pt x="436" y="851"/>
                      <a:pt x="457" y="830"/>
                    </a:cubicBezTo>
                    <a:cubicBezTo>
                      <a:pt x="498" y="830"/>
                      <a:pt x="540" y="788"/>
                      <a:pt x="581" y="747"/>
                    </a:cubicBezTo>
                    <a:cubicBezTo>
                      <a:pt x="581" y="705"/>
                      <a:pt x="581" y="623"/>
                      <a:pt x="581" y="581"/>
                    </a:cubicBezTo>
                    <a:cubicBezTo>
                      <a:pt x="581" y="498"/>
                      <a:pt x="540" y="457"/>
                      <a:pt x="498" y="374"/>
                    </a:cubicBezTo>
                    <a:cubicBezTo>
                      <a:pt x="457" y="291"/>
                      <a:pt x="415" y="166"/>
                      <a:pt x="374" y="84"/>
                    </a:cubicBezTo>
                    <a:cubicBezTo>
                      <a:pt x="332" y="42"/>
                      <a:pt x="291" y="42"/>
                      <a:pt x="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0"/>
              <p:cNvSpPr/>
              <p:nvPr/>
            </p:nvSpPr>
            <p:spPr>
              <a:xfrm>
                <a:off x="3673675" y="871450"/>
                <a:ext cx="41500" cy="29050"/>
              </a:xfrm>
              <a:custGeom>
                <a:rect b="b" l="l" r="r" t="t"/>
                <a:pathLst>
                  <a:path extrusionOk="0" fill="none" h="1162" w="1660">
                    <a:moveTo>
                      <a:pt x="1659" y="208"/>
                    </a:moveTo>
                    <a:cubicBezTo>
                      <a:pt x="1659" y="208"/>
                      <a:pt x="747" y="0"/>
                      <a:pt x="1" y="1161"/>
                    </a:cubicBezTo>
                  </a:path>
                </a:pathLst>
              </a:custGeom>
              <a:solidFill>
                <a:schemeClr val="dk1"/>
              </a:solidFill>
              <a:ln cap="rnd" cmpd="sng" w="62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0"/>
              <p:cNvSpPr/>
              <p:nvPr/>
            </p:nvSpPr>
            <p:spPr>
              <a:xfrm>
                <a:off x="2899375" y="1327525"/>
                <a:ext cx="953650" cy="732600"/>
              </a:xfrm>
              <a:custGeom>
                <a:rect b="b" l="l" r="r" t="t"/>
                <a:pathLst>
                  <a:path extrusionOk="0" h="29304" w="38146">
                    <a:moveTo>
                      <a:pt x="31387" y="1"/>
                    </a:moveTo>
                    <a:lnTo>
                      <a:pt x="13351" y="11610"/>
                    </a:lnTo>
                    <a:lnTo>
                      <a:pt x="6137" y="6842"/>
                    </a:lnTo>
                    <a:lnTo>
                      <a:pt x="6137" y="6842"/>
                    </a:lnTo>
                    <a:cubicBezTo>
                      <a:pt x="2323" y="14471"/>
                      <a:pt x="1" y="25583"/>
                      <a:pt x="7961" y="28983"/>
                    </a:cubicBezTo>
                    <a:cubicBezTo>
                      <a:pt x="8477" y="29201"/>
                      <a:pt x="9045" y="29303"/>
                      <a:pt x="9656" y="29303"/>
                    </a:cubicBezTo>
                    <a:cubicBezTo>
                      <a:pt x="18917" y="29303"/>
                      <a:pt x="38146" y="5805"/>
                      <a:pt x="38146" y="5805"/>
                    </a:cubicBezTo>
                    <a:lnTo>
                      <a:pt x="31387" y="1"/>
                    </a:ln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0"/>
              <p:cNvSpPr/>
              <p:nvPr/>
            </p:nvSpPr>
            <p:spPr>
              <a:xfrm>
                <a:off x="3098400" y="1617775"/>
                <a:ext cx="134775" cy="104700"/>
              </a:xfrm>
              <a:custGeom>
                <a:rect b="b" l="l" r="r" t="t"/>
                <a:pathLst>
                  <a:path extrusionOk="0" fill="none" h="4188" w="5391">
                    <a:moveTo>
                      <a:pt x="5390" y="0"/>
                    </a:moveTo>
                    <a:lnTo>
                      <a:pt x="0" y="4188"/>
                    </a:lnTo>
                  </a:path>
                </a:pathLst>
              </a:custGeom>
              <a:noFill/>
              <a:ln cap="flat" cmpd="sng" w="6225">
                <a:solidFill>
                  <a:srgbClr val="F7958B"/>
                </a:solidFill>
                <a:prstDash val="solid"/>
                <a:miter lim="414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0"/>
              <p:cNvSpPr/>
              <p:nvPr/>
            </p:nvSpPr>
            <p:spPr>
              <a:xfrm>
                <a:off x="3808425" y="1130575"/>
                <a:ext cx="139975" cy="253550"/>
              </a:xfrm>
              <a:custGeom>
                <a:rect b="b" l="l" r="r" t="t"/>
                <a:pathLst>
                  <a:path extrusionOk="0" h="10142" w="5599">
                    <a:moveTo>
                      <a:pt x="1659" y="1"/>
                    </a:moveTo>
                    <a:lnTo>
                      <a:pt x="208" y="7754"/>
                    </a:lnTo>
                    <a:cubicBezTo>
                      <a:pt x="1" y="8832"/>
                      <a:pt x="706" y="9910"/>
                      <a:pt x="1825" y="10118"/>
                    </a:cubicBezTo>
                    <a:cubicBezTo>
                      <a:pt x="1931" y="10134"/>
                      <a:pt x="2036" y="10142"/>
                      <a:pt x="2140" y="10142"/>
                    </a:cubicBezTo>
                    <a:cubicBezTo>
                      <a:pt x="3098" y="10142"/>
                      <a:pt x="3960" y="9473"/>
                      <a:pt x="4147" y="8501"/>
                    </a:cubicBezTo>
                    <a:lnTo>
                      <a:pt x="5598" y="747"/>
                    </a:lnTo>
                    <a:lnTo>
                      <a:pt x="16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0"/>
              <p:cNvSpPr/>
              <p:nvPr/>
            </p:nvSpPr>
            <p:spPr>
              <a:xfrm>
                <a:off x="3792875" y="965950"/>
                <a:ext cx="227050" cy="226025"/>
              </a:xfrm>
              <a:custGeom>
                <a:rect b="b" l="l" r="r" t="t"/>
                <a:pathLst>
                  <a:path extrusionOk="0" h="9041" w="9082">
                    <a:moveTo>
                      <a:pt x="4613" y="1"/>
                    </a:moveTo>
                    <a:cubicBezTo>
                      <a:pt x="2726" y="1"/>
                      <a:pt x="1000" y="1277"/>
                      <a:pt x="540" y="3186"/>
                    </a:cubicBezTo>
                    <a:cubicBezTo>
                      <a:pt x="1" y="5466"/>
                      <a:pt x="1369" y="7705"/>
                      <a:pt x="3650" y="8244"/>
                    </a:cubicBezTo>
                    <a:lnTo>
                      <a:pt x="6801" y="9032"/>
                    </a:lnTo>
                    <a:cubicBezTo>
                      <a:pt x="6828" y="9038"/>
                      <a:pt x="6854" y="9040"/>
                      <a:pt x="6880" y="9040"/>
                    </a:cubicBezTo>
                    <a:cubicBezTo>
                      <a:pt x="7050" y="9040"/>
                      <a:pt x="7185" y="8928"/>
                      <a:pt x="7257" y="8783"/>
                    </a:cubicBezTo>
                    <a:lnTo>
                      <a:pt x="9040" y="1320"/>
                    </a:lnTo>
                    <a:cubicBezTo>
                      <a:pt x="9081" y="1113"/>
                      <a:pt x="8957" y="947"/>
                      <a:pt x="8791" y="906"/>
                    </a:cubicBezTo>
                    <a:lnTo>
                      <a:pt x="5598" y="118"/>
                    </a:lnTo>
                    <a:cubicBezTo>
                      <a:pt x="5269" y="39"/>
                      <a:pt x="4938" y="1"/>
                      <a:pt x="46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0"/>
              <p:cNvSpPr/>
              <p:nvPr/>
            </p:nvSpPr>
            <p:spPr>
              <a:xfrm>
                <a:off x="3940075" y="987250"/>
                <a:ext cx="96425" cy="204800"/>
              </a:xfrm>
              <a:custGeom>
                <a:rect b="b" l="l" r="r" t="t"/>
                <a:pathLst>
                  <a:path extrusionOk="0" h="8192" w="3857">
                    <a:moveTo>
                      <a:pt x="2834" y="1"/>
                    </a:moveTo>
                    <a:cubicBezTo>
                      <a:pt x="2062" y="1"/>
                      <a:pt x="1093" y="1610"/>
                      <a:pt x="539" y="3785"/>
                    </a:cubicBezTo>
                    <a:cubicBezTo>
                      <a:pt x="0" y="6024"/>
                      <a:pt x="166" y="8014"/>
                      <a:pt x="954" y="8180"/>
                    </a:cubicBezTo>
                    <a:cubicBezTo>
                      <a:pt x="989" y="8188"/>
                      <a:pt x="1024" y="8192"/>
                      <a:pt x="1060" y="8192"/>
                    </a:cubicBezTo>
                    <a:cubicBezTo>
                      <a:pt x="1799" y="8192"/>
                      <a:pt x="2803" y="6584"/>
                      <a:pt x="3317" y="4449"/>
                    </a:cubicBezTo>
                    <a:cubicBezTo>
                      <a:pt x="3856" y="2210"/>
                      <a:pt x="3691" y="219"/>
                      <a:pt x="2944" y="12"/>
                    </a:cubicBezTo>
                    <a:cubicBezTo>
                      <a:pt x="2908" y="5"/>
                      <a:pt x="2871" y="1"/>
                      <a:pt x="28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0"/>
              <p:cNvSpPr/>
              <p:nvPr/>
            </p:nvSpPr>
            <p:spPr>
              <a:xfrm>
                <a:off x="3951475" y="959550"/>
                <a:ext cx="360750" cy="408425"/>
              </a:xfrm>
              <a:custGeom>
                <a:rect b="b" l="l" r="r" t="t"/>
                <a:pathLst>
                  <a:path extrusionOk="0" h="16337" w="14430">
                    <a:moveTo>
                      <a:pt x="14429" y="1"/>
                    </a:moveTo>
                    <a:cubicBezTo>
                      <a:pt x="14429" y="1"/>
                      <a:pt x="8068" y="1941"/>
                      <a:pt x="3443" y="1941"/>
                    </a:cubicBezTo>
                    <a:cubicBezTo>
                      <a:pt x="3100" y="1941"/>
                      <a:pt x="2767" y="1931"/>
                      <a:pt x="2447" y="1908"/>
                    </a:cubicBezTo>
                    <a:cubicBezTo>
                      <a:pt x="2447" y="1908"/>
                      <a:pt x="1452" y="2281"/>
                      <a:pt x="664" y="5225"/>
                    </a:cubicBezTo>
                    <a:cubicBezTo>
                      <a:pt x="374" y="6344"/>
                      <a:pt x="1" y="8418"/>
                      <a:pt x="1079" y="9288"/>
                    </a:cubicBezTo>
                    <a:cubicBezTo>
                      <a:pt x="4520" y="11361"/>
                      <a:pt x="10325" y="16337"/>
                      <a:pt x="10325" y="16337"/>
                    </a:cubicBezTo>
                    <a:lnTo>
                      <a:pt x="144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0"/>
              <p:cNvSpPr/>
              <p:nvPr/>
            </p:nvSpPr>
            <p:spPr>
              <a:xfrm>
                <a:off x="4186775" y="931075"/>
                <a:ext cx="195925" cy="461250"/>
              </a:xfrm>
              <a:custGeom>
                <a:rect b="b" l="l" r="r" t="t"/>
                <a:pathLst>
                  <a:path extrusionOk="0" h="18450" w="7837">
                    <a:moveTo>
                      <a:pt x="6081" y="0"/>
                    </a:moveTo>
                    <a:cubicBezTo>
                      <a:pt x="4630" y="0"/>
                      <a:pt x="2519" y="3708"/>
                      <a:pt x="1286" y="8561"/>
                    </a:cubicBezTo>
                    <a:cubicBezTo>
                      <a:pt x="0" y="13661"/>
                      <a:pt x="166" y="18056"/>
                      <a:pt x="1617" y="18429"/>
                    </a:cubicBezTo>
                    <a:cubicBezTo>
                      <a:pt x="1676" y="18443"/>
                      <a:pt x="1736" y="18450"/>
                      <a:pt x="1798" y="18450"/>
                    </a:cubicBezTo>
                    <a:cubicBezTo>
                      <a:pt x="3245" y="18450"/>
                      <a:pt x="5318" y="14741"/>
                      <a:pt x="6551" y="9888"/>
                    </a:cubicBezTo>
                    <a:cubicBezTo>
                      <a:pt x="7837" y="4788"/>
                      <a:pt x="7712" y="393"/>
                      <a:pt x="6261" y="20"/>
                    </a:cubicBezTo>
                    <a:cubicBezTo>
                      <a:pt x="6202" y="7"/>
                      <a:pt x="6142" y="0"/>
                      <a:pt x="60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0"/>
              <p:cNvSpPr/>
              <p:nvPr/>
            </p:nvSpPr>
            <p:spPr>
              <a:xfrm>
                <a:off x="4213725" y="969475"/>
                <a:ext cx="152400" cy="389625"/>
              </a:xfrm>
              <a:custGeom>
                <a:rect b="b" l="l" r="r" t="t"/>
                <a:pathLst>
                  <a:path extrusionOk="0" h="15585" w="6096">
                    <a:moveTo>
                      <a:pt x="4880" y="0"/>
                    </a:moveTo>
                    <a:cubicBezTo>
                      <a:pt x="3793" y="0"/>
                      <a:pt x="2112" y="3180"/>
                      <a:pt x="1078" y="7274"/>
                    </a:cubicBezTo>
                    <a:cubicBezTo>
                      <a:pt x="0" y="11586"/>
                      <a:pt x="0" y="15276"/>
                      <a:pt x="1078" y="15567"/>
                    </a:cubicBezTo>
                    <a:cubicBezTo>
                      <a:pt x="1123" y="15579"/>
                      <a:pt x="1169" y="15585"/>
                      <a:pt x="1216" y="15585"/>
                    </a:cubicBezTo>
                    <a:cubicBezTo>
                      <a:pt x="2303" y="15585"/>
                      <a:pt x="3984" y="12405"/>
                      <a:pt x="5017" y="8311"/>
                    </a:cubicBezTo>
                    <a:cubicBezTo>
                      <a:pt x="6095" y="4040"/>
                      <a:pt x="6095" y="309"/>
                      <a:pt x="5017" y="18"/>
                    </a:cubicBezTo>
                    <a:cubicBezTo>
                      <a:pt x="4973" y="6"/>
                      <a:pt x="4927" y="0"/>
                      <a:pt x="48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0"/>
              <p:cNvSpPr/>
              <p:nvPr/>
            </p:nvSpPr>
            <p:spPr>
              <a:xfrm>
                <a:off x="4228225" y="1092225"/>
                <a:ext cx="84000" cy="120275"/>
              </a:xfrm>
              <a:custGeom>
                <a:rect b="b" l="l" r="r" t="t"/>
                <a:pathLst>
                  <a:path extrusionOk="0" h="4811" w="3360">
                    <a:moveTo>
                      <a:pt x="1203" y="1"/>
                    </a:moveTo>
                    <a:cubicBezTo>
                      <a:pt x="954" y="747"/>
                      <a:pt x="747" y="1535"/>
                      <a:pt x="498" y="2364"/>
                    </a:cubicBezTo>
                    <a:cubicBezTo>
                      <a:pt x="291" y="3193"/>
                      <a:pt x="125" y="4023"/>
                      <a:pt x="1" y="4769"/>
                    </a:cubicBezTo>
                    <a:cubicBezTo>
                      <a:pt x="373" y="4691"/>
                      <a:pt x="754" y="4649"/>
                      <a:pt x="1136" y="4649"/>
                    </a:cubicBezTo>
                    <a:cubicBezTo>
                      <a:pt x="1562" y="4649"/>
                      <a:pt x="1990" y="4701"/>
                      <a:pt x="2406" y="4810"/>
                    </a:cubicBezTo>
                    <a:lnTo>
                      <a:pt x="3359" y="1120"/>
                    </a:lnTo>
                    <a:cubicBezTo>
                      <a:pt x="2571" y="913"/>
                      <a:pt x="1825" y="540"/>
                      <a:pt x="12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0"/>
              <p:cNvSpPr/>
              <p:nvPr/>
            </p:nvSpPr>
            <p:spPr>
              <a:xfrm>
                <a:off x="4281100" y="1120075"/>
                <a:ext cx="38375" cy="93500"/>
              </a:xfrm>
              <a:custGeom>
                <a:rect b="b" l="l" r="r" t="t"/>
                <a:pathLst>
                  <a:path extrusionOk="0" h="3740" w="1535">
                    <a:moveTo>
                      <a:pt x="1201" y="0"/>
                    </a:moveTo>
                    <a:cubicBezTo>
                      <a:pt x="914" y="0"/>
                      <a:pt x="525" y="761"/>
                      <a:pt x="249" y="1748"/>
                    </a:cubicBezTo>
                    <a:cubicBezTo>
                      <a:pt x="0" y="2784"/>
                      <a:pt x="0" y="3655"/>
                      <a:pt x="291" y="3738"/>
                    </a:cubicBezTo>
                    <a:cubicBezTo>
                      <a:pt x="298" y="3739"/>
                      <a:pt x="306" y="3740"/>
                      <a:pt x="314" y="3740"/>
                    </a:cubicBezTo>
                    <a:cubicBezTo>
                      <a:pt x="603" y="3740"/>
                      <a:pt x="1003" y="3006"/>
                      <a:pt x="1286" y="1997"/>
                    </a:cubicBezTo>
                    <a:cubicBezTo>
                      <a:pt x="1535" y="960"/>
                      <a:pt x="1535" y="48"/>
                      <a:pt x="1244" y="6"/>
                    </a:cubicBezTo>
                    <a:cubicBezTo>
                      <a:pt x="1230" y="2"/>
                      <a:pt x="1216" y="0"/>
                      <a:pt x="12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0"/>
              <p:cNvSpPr/>
              <p:nvPr/>
            </p:nvSpPr>
            <p:spPr>
              <a:xfrm>
                <a:off x="3602150" y="1245750"/>
                <a:ext cx="380450" cy="406250"/>
              </a:xfrm>
              <a:custGeom>
                <a:rect b="b" l="l" r="r" t="t"/>
                <a:pathLst>
                  <a:path extrusionOk="0" h="16250" w="15218">
                    <a:moveTo>
                      <a:pt x="10681" y="0"/>
                    </a:moveTo>
                    <a:cubicBezTo>
                      <a:pt x="9840" y="0"/>
                      <a:pt x="9002" y="156"/>
                      <a:pt x="8210" y="452"/>
                    </a:cubicBezTo>
                    <a:cubicBezTo>
                      <a:pt x="5391" y="1945"/>
                      <a:pt x="2654" y="3562"/>
                      <a:pt x="1" y="5386"/>
                    </a:cubicBezTo>
                    <a:lnTo>
                      <a:pt x="3732" y="16249"/>
                    </a:lnTo>
                    <a:cubicBezTo>
                      <a:pt x="3732" y="16249"/>
                      <a:pt x="8708" y="10569"/>
                      <a:pt x="11154" y="8496"/>
                    </a:cubicBezTo>
                    <a:cubicBezTo>
                      <a:pt x="11900" y="7874"/>
                      <a:pt x="12647" y="7128"/>
                      <a:pt x="13269" y="6340"/>
                    </a:cubicBezTo>
                    <a:cubicBezTo>
                      <a:pt x="13435" y="6174"/>
                      <a:pt x="13517" y="5967"/>
                      <a:pt x="13559" y="5760"/>
                    </a:cubicBezTo>
                    <a:cubicBezTo>
                      <a:pt x="13600" y="5511"/>
                      <a:pt x="13517" y="5262"/>
                      <a:pt x="13269" y="5179"/>
                    </a:cubicBezTo>
                    <a:cubicBezTo>
                      <a:pt x="13600" y="5055"/>
                      <a:pt x="13766" y="4723"/>
                      <a:pt x="13725" y="4391"/>
                    </a:cubicBezTo>
                    <a:cubicBezTo>
                      <a:pt x="13683" y="4060"/>
                      <a:pt x="13435" y="3811"/>
                      <a:pt x="13144" y="3728"/>
                    </a:cubicBezTo>
                    <a:cubicBezTo>
                      <a:pt x="13476" y="3645"/>
                      <a:pt x="13642" y="3230"/>
                      <a:pt x="13476" y="2940"/>
                    </a:cubicBezTo>
                    <a:cubicBezTo>
                      <a:pt x="13352" y="2608"/>
                      <a:pt x="13186" y="2277"/>
                      <a:pt x="12854" y="2277"/>
                    </a:cubicBezTo>
                    <a:cubicBezTo>
                      <a:pt x="12893" y="2274"/>
                      <a:pt x="12932" y="2273"/>
                      <a:pt x="12972" y="2273"/>
                    </a:cubicBezTo>
                    <a:cubicBezTo>
                      <a:pt x="13558" y="2273"/>
                      <a:pt x="14160" y="2562"/>
                      <a:pt x="14471" y="3106"/>
                    </a:cubicBezTo>
                    <a:cubicBezTo>
                      <a:pt x="14574" y="3277"/>
                      <a:pt x="14733" y="3562"/>
                      <a:pt x="14926" y="3562"/>
                    </a:cubicBezTo>
                    <a:cubicBezTo>
                      <a:pt x="14966" y="3562"/>
                      <a:pt x="15008" y="3549"/>
                      <a:pt x="15052" y="3521"/>
                    </a:cubicBezTo>
                    <a:cubicBezTo>
                      <a:pt x="15134" y="3438"/>
                      <a:pt x="15176" y="3313"/>
                      <a:pt x="15176" y="3189"/>
                    </a:cubicBezTo>
                    <a:cubicBezTo>
                      <a:pt x="15217" y="2567"/>
                      <a:pt x="15010" y="1945"/>
                      <a:pt x="14637" y="1447"/>
                    </a:cubicBezTo>
                    <a:cubicBezTo>
                      <a:pt x="14305" y="1033"/>
                      <a:pt x="13891" y="743"/>
                      <a:pt x="13393" y="577"/>
                    </a:cubicBezTo>
                    <a:cubicBezTo>
                      <a:pt x="12526" y="187"/>
                      <a:pt x="11602" y="0"/>
                      <a:pt x="10681" y="0"/>
                    </a:cubicBez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14" name="Google Shape;1614;p50"/>
            <p:cNvCxnSpPr/>
            <p:nvPr/>
          </p:nvCxnSpPr>
          <p:spPr>
            <a:xfrm>
              <a:off x="4427250" y="4157500"/>
              <a:ext cx="1175100" cy="0"/>
            </a:xfrm>
            <a:prstGeom prst="straightConnector1">
              <a:avLst/>
            </a:prstGeom>
            <a:noFill/>
            <a:ln cap="flat" cmpd="sng" w="9525">
              <a:solidFill>
                <a:schemeClr val="accent5"/>
              </a:solidFill>
              <a:prstDash val="solid"/>
              <a:round/>
              <a:headEnd len="med" w="med" type="none"/>
              <a:tailEnd len="med" w="med" type="none"/>
            </a:ln>
          </p:spPr>
        </p:cxnSp>
      </p:grpSp>
      <p:grpSp>
        <p:nvGrpSpPr>
          <p:cNvPr id="1615" name="Google Shape;1615;p50"/>
          <p:cNvGrpSpPr/>
          <p:nvPr/>
        </p:nvGrpSpPr>
        <p:grpSpPr>
          <a:xfrm>
            <a:off x="909831" y="1205617"/>
            <a:ext cx="2048104" cy="2451725"/>
            <a:chOff x="4845950" y="540000"/>
            <a:chExt cx="3578100" cy="1471270"/>
          </a:xfrm>
        </p:grpSpPr>
        <p:sp>
          <p:nvSpPr>
            <p:cNvPr id="1616" name="Google Shape;1616;p50"/>
            <p:cNvSpPr/>
            <p:nvPr/>
          </p:nvSpPr>
          <p:spPr>
            <a:xfrm>
              <a:off x="4845950" y="540000"/>
              <a:ext cx="3578100" cy="12648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1617" name="Google Shape;1617;p50"/>
            <p:cNvSpPr/>
            <p:nvPr/>
          </p:nvSpPr>
          <p:spPr>
            <a:xfrm rot="-3600109">
              <a:off x="6429421" y="1674815"/>
              <a:ext cx="311417" cy="268811"/>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8" name="Google Shape;1618;p50"/>
          <p:cNvSpPr txBox="1"/>
          <p:nvPr/>
        </p:nvSpPr>
        <p:spPr>
          <a:xfrm>
            <a:off x="909825" y="1377500"/>
            <a:ext cx="2048100" cy="1354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chemeClr val="dk1"/>
                </a:solidFill>
                <a:latin typeface="Barlow Semi Condensed"/>
                <a:ea typeface="Barlow Semi Condensed"/>
                <a:cs typeface="Barlow Semi Condensed"/>
                <a:sym typeface="Barlow Semi Condensed"/>
              </a:rPr>
              <a:t>1: Attrition</a:t>
            </a:r>
            <a:endParaRPr sz="1900">
              <a:solidFill>
                <a:schemeClr val="dk1"/>
              </a:solidFill>
              <a:latin typeface="Barlow Semi Condensed"/>
              <a:ea typeface="Barlow Semi Condensed"/>
              <a:cs typeface="Barlow Semi Condensed"/>
              <a:sym typeface="Barlow Semi Condensed"/>
            </a:endParaRPr>
          </a:p>
          <a:p>
            <a:pPr indent="0" lvl="0" marL="0" rtl="0" algn="ctr">
              <a:spcBef>
                <a:spcPts val="0"/>
              </a:spcBef>
              <a:spcAft>
                <a:spcPts val="0"/>
              </a:spcAft>
              <a:buNone/>
            </a:pPr>
            <a:r>
              <a:rPr lang="en" sz="1900">
                <a:solidFill>
                  <a:schemeClr val="dk1"/>
                </a:solidFill>
                <a:latin typeface="Barlow Semi Condensed"/>
                <a:ea typeface="Barlow Semi Condensed"/>
                <a:cs typeface="Barlow Semi Condensed"/>
                <a:sym typeface="Barlow Semi Condensed"/>
              </a:rPr>
              <a:t>0: Not Attrition</a:t>
            </a:r>
            <a:endParaRPr sz="1900">
              <a:solidFill>
                <a:schemeClr val="dk1"/>
              </a:solidFill>
              <a:latin typeface="Barlow Semi Condensed"/>
              <a:ea typeface="Barlow Semi Condensed"/>
              <a:cs typeface="Barlow Semi Condensed"/>
              <a:sym typeface="Barlow Semi Condensed"/>
            </a:endParaRPr>
          </a:p>
          <a:p>
            <a:pPr indent="0" lvl="0" marL="0" rtl="0" algn="ctr">
              <a:spcBef>
                <a:spcPts val="0"/>
              </a:spcBef>
              <a:spcAft>
                <a:spcPts val="0"/>
              </a:spcAft>
              <a:buNone/>
            </a:pPr>
            <a:r>
              <a:rPr lang="en" sz="1900">
                <a:solidFill>
                  <a:schemeClr val="dk1"/>
                </a:solidFill>
                <a:latin typeface="Barlow Semi Condensed"/>
                <a:ea typeface="Barlow Semi Condensed"/>
                <a:cs typeface="Barlow Semi Condensed"/>
                <a:sym typeface="Barlow Semi Condensed"/>
              </a:rPr>
              <a:t>Married workers are less likely to leave. </a:t>
            </a:r>
            <a:endParaRPr sz="1900">
              <a:solidFill>
                <a:schemeClr val="dk1"/>
              </a:solidFill>
              <a:latin typeface="Barlow Semi Condensed"/>
              <a:ea typeface="Barlow Semi Condensed"/>
              <a:cs typeface="Barlow Semi Condensed"/>
              <a:sym typeface="Barlow Semi Condense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2" name="Shape 1622"/>
        <p:cNvGrpSpPr/>
        <p:nvPr/>
      </p:nvGrpSpPr>
      <p:grpSpPr>
        <a:xfrm>
          <a:off x="0" y="0"/>
          <a:ext cx="0" cy="0"/>
          <a:chOff x="0" y="0"/>
          <a:chExt cx="0" cy="0"/>
        </a:xfrm>
      </p:grpSpPr>
      <p:grpSp>
        <p:nvGrpSpPr>
          <p:cNvPr id="1623" name="Google Shape;1623;p51"/>
          <p:cNvGrpSpPr/>
          <p:nvPr/>
        </p:nvGrpSpPr>
        <p:grpSpPr>
          <a:xfrm>
            <a:off x="5182626" y="1215311"/>
            <a:ext cx="3229951" cy="3038320"/>
            <a:chOff x="4845950" y="540000"/>
            <a:chExt cx="3578100" cy="1471270"/>
          </a:xfrm>
        </p:grpSpPr>
        <p:sp>
          <p:nvSpPr>
            <p:cNvPr id="1624" name="Google Shape;1624;p51"/>
            <p:cNvSpPr/>
            <p:nvPr/>
          </p:nvSpPr>
          <p:spPr>
            <a:xfrm>
              <a:off x="4845950" y="540000"/>
              <a:ext cx="3578100" cy="12648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1625" name="Google Shape;1625;p51"/>
            <p:cNvSpPr/>
            <p:nvPr/>
          </p:nvSpPr>
          <p:spPr>
            <a:xfrm rot="-3600109">
              <a:off x="6429421" y="1674815"/>
              <a:ext cx="311417" cy="268811"/>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6" name="Google Shape;1626;p51"/>
          <p:cNvSpPr txBox="1"/>
          <p:nvPr>
            <p:ph idx="1" type="subTitle"/>
          </p:nvPr>
        </p:nvSpPr>
        <p:spPr>
          <a:xfrm>
            <a:off x="5622650" y="1372579"/>
            <a:ext cx="2349900" cy="167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Exploring Linear Relationship:</a:t>
            </a:r>
            <a:endParaRPr sz="1900"/>
          </a:p>
          <a:p>
            <a:pPr indent="0" lvl="0" marL="0" rtl="0" algn="ctr">
              <a:spcBef>
                <a:spcPts val="0"/>
              </a:spcBef>
              <a:spcAft>
                <a:spcPts val="0"/>
              </a:spcAft>
              <a:buNone/>
            </a:pPr>
            <a:r>
              <a:rPr lang="en" sz="1900"/>
              <a:t>1: Attrition</a:t>
            </a:r>
            <a:endParaRPr sz="1900"/>
          </a:p>
          <a:p>
            <a:pPr indent="0" lvl="0" marL="0" rtl="0" algn="ctr">
              <a:spcBef>
                <a:spcPts val="0"/>
              </a:spcBef>
              <a:spcAft>
                <a:spcPts val="0"/>
              </a:spcAft>
              <a:buNone/>
            </a:pPr>
            <a:r>
              <a:rPr lang="en" sz="1900"/>
              <a:t>0: Not Attrition</a:t>
            </a:r>
            <a:endParaRPr sz="1900"/>
          </a:p>
          <a:p>
            <a:pPr indent="0" lvl="0" marL="0" rtl="0" algn="ctr">
              <a:spcBef>
                <a:spcPts val="0"/>
              </a:spcBef>
              <a:spcAft>
                <a:spcPts val="0"/>
              </a:spcAft>
              <a:buNone/>
            </a:pPr>
            <a:r>
              <a:rPr lang="en" sz="1900"/>
              <a:t>We can see that lower monthly income leads to higher possibility of attrition</a:t>
            </a:r>
            <a:endParaRPr sz="1900"/>
          </a:p>
        </p:txBody>
      </p:sp>
      <p:grpSp>
        <p:nvGrpSpPr>
          <p:cNvPr id="1627" name="Google Shape;1627;p51"/>
          <p:cNvGrpSpPr/>
          <p:nvPr/>
        </p:nvGrpSpPr>
        <p:grpSpPr>
          <a:xfrm>
            <a:off x="7999610" y="2902097"/>
            <a:ext cx="1033872" cy="2241395"/>
            <a:chOff x="3110602" y="1984212"/>
            <a:chExt cx="1079198" cy="2176323"/>
          </a:xfrm>
        </p:grpSpPr>
        <p:grpSp>
          <p:nvGrpSpPr>
            <p:cNvPr id="1628" name="Google Shape;1628;p51"/>
            <p:cNvGrpSpPr/>
            <p:nvPr/>
          </p:nvGrpSpPr>
          <p:grpSpPr>
            <a:xfrm>
              <a:off x="3110602" y="1984212"/>
              <a:ext cx="1043840" cy="2171849"/>
              <a:chOff x="2580725" y="238000"/>
              <a:chExt cx="2493050" cy="5187125"/>
            </a:xfrm>
          </p:grpSpPr>
          <p:sp>
            <p:nvSpPr>
              <p:cNvPr id="1629" name="Google Shape;1629;p51"/>
              <p:cNvSpPr/>
              <p:nvPr/>
            </p:nvSpPr>
            <p:spPr>
              <a:xfrm>
                <a:off x="4534000" y="2466225"/>
                <a:ext cx="304400" cy="430100"/>
              </a:xfrm>
              <a:custGeom>
                <a:rect b="b" l="l" r="r" t="t"/>
                <a:pathLst>
                  <a:path extrusionOk="0" h="17204" w="12176">
                    <a:moveTo>
                      <a:pt x="3007" y="0"/>
                    </a:moveTo>
                    <a:cubicBezTo>
                      <a:pt x="2662" y="3253"/>
                      <a:pt x="0" y="12570"/>
                      <a:pt x="542" y="12964"/>
                    </a:cubicBezTo>
                    <a:cubicBezTo>
                      <a:pt x="570" y="12982"/>
                      <a:pt x="598" y="12990"/>
                      <a:pt x="628" y="12990"/>
                    </a:cubicBezTo>
                    <a:cubicBezTo>
                      <a:pt x="1149" y="12990"/>
                      <a:pt x="1982" y="10417"/>
                      <a:pt x="2391" y="10417"/>
                    </a:cubicBezTo>
                    <a:cubicBezTo>
                      <a:pt x="2418" y="10417"/>
                      <a:pt x="2442" y="10428"/>
                      <a:pt x="2465" y="10450"/>
                    </a:cubicBezTo>
                    <a:cubicBezTo>
                      <a:pt x="2859" y="10894"/>
                      <a:pt x="1726" y="16021"/>
                      <a:pt x="2366" y="16218"/>
                    </a:cubicBezTo>
                    <a:cubicBezTo>
                      <a:pt x="2394" y="16229"/>
                      <a:pt x="2422" y="16234"/>
                      <a:pt x="2450" y="16234"/>
                    </a:cubicBezTo>
                    <a:cubicBezTo>
                      <a:pt x="3308" y="16234"/>
                      <a:pt x="4141" y="11241"/>
                      <a:pt x="4141" y="11239"/>
                    </a:cubicBezTo>
                    <a:lnTo>
                      <a:pt x="4141" y="11239"/>
                    </a:lnTo>
                    <a:cubicBezTo>
                      <a:pt x="4141" y="11241"/>
                      <a:pt x="3451" y="17105"/>
                      <a:pt x="4289" y="17204"/>
                    </a:cubicBezTo>
                    <a:cubicBezTo>
                      <a:pt x="4930" y="17204"/>
                      <a:pt x="5620" y="12767"/>
                      <a:pt x="6162" y="11091"/>
                    </a:cubicBezTo>
                    <a:lnTo>
                      <a:pt x="6162" y="11091"/>
                    </a:lnTo>
                    <a:cubicBezTo>
                      <a:pt x="5817" y="12964"/>
                      <a:pt x="5718" y="16021"/>
                      <a:pt x="6310" y="16119"/>
                    </a:cubicBezTo>
                    <a:cubicBezTo>
                      <a:pt x="6315" y="16120"/>
                      <a:pt x="6320" y="16120"/>
                      <a:pt x="6325" y="16120"/>
                    </a:cubicBezTo>
                    <a:cubicBezTo>
                      <a:pt x="6960" y="16120"/>
                      <a:pt x="7547" y="13094"/>
                      <a:pt x="8084" y="10845"/>
                    </a:cubicBezTo>
                    <a:lnTo>
                      <a:pt x="8084" y="10845"/>
                    </a:lnTo>
                    <a:cubicBezTo>
                      <a:pt x="7838" y="12274"/>
                      <a:pt x="7592" y="14986"/>
                      <a:pt x="8183" y="15035"/>
                    </a:cubicBezTo>
                    <a:cubicBezTo>
                      <a:pt x="8185" y="15035"/>
                      <a:pt x="8187" y="15035"/>
                      <a:pt x="8189" y="15035"/>
                    </a:cubicBezTo>
                    <a:cubicBezTo>
                      <a:pt x="8787" y="15035"/>
                      <a:pt x="10653" y="7815"/>
                      <a:pt x="12176" y="986"/>
                    </a:cubicBezTo>
                    <a:lnTo>
                      <a:pt x="3007" y="0"/>
                    </a:lnTo>
                    <a:close/>
                  </a:path>
                </a:pathLst>
              </a:custGeom>
              <a:solidFill>
                <a:srgbClr val="F49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1"/>
              <p:cNvSpPr/>
              <p:nvPr/>
            </p:nvSpPr>
            <p:spPr>
              <a:xfrm>
                <a:off x="4499500" y="1344775"/>
                <a:ext cx="574275" cy="1337125"/>
              </a:xfrm>
              <a:custGeom>
                <a:rect b="b" l="l" r="r" t="t"/>
                <a:pathLst>
                  <a:path extrusionOk="0" h="53485" w="22971">
                    <a:moveTo>
                      <a:pt x="15035" y="0"/>
                    </a:moveTo>
                    <a:lnTo>
                      <a:pt x="0" y="3895"/>
                    </a:lnTo>
                    <a:lnTo>
                      <a:pt x="8577" y="23662"/>
                    </a:lnTo>
                    <a:cubicBezTo>
                      <a:pt x="8577" y="23662"/>
                      <a:pt x="2613" y="48999"/>
                      <a:pt x="2613" y="50034"/>
                    </a:cubicBezTo>
                    <a:cubicBezTo>
                      <a:pt x="2613" y="51118"/>
                      <a:pt x="11190" y="53485"/>
                      <a:pt x="11190" y="53485"/>
                    </a:cubicBezTo>
                    <a:cubicBezTo>
                      <a:pt x="11190" y="53485"/>
                      <a:pt x="22971" y="29380"/>
                      <a:pt x="21098" y="15183"/>
                    </a:cubicBezTo>
                    <a:cubicBezTo>
                      <a:pt x="20358" y="9415"/>
                      <a:pt x="15035" y="0"/>
                      <a:pt x="15035" y="0"/>
                    </a:cubicBezTo>
                    <a:close/>
                  </a:path>
                </a:pathLst>
              </a:custGeom>
              <a:solidFill>
                <a:srgbClr val="F49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1"/>
              <p:cNvSpPr/>
              <p:nvPr/>
            </p:nvSpPr>
            <p:spPr>
              <a:xfrm>
                <a:off x="3960950" y="573325"/>
                <a:ext cx="299475" cy="319875"/>
              </a:xfrm>
              <a:custGeom>
                <a:rect b="b" l="l" r="r" t="t"/>
                <a:pathLst>
                  <a:path extrusionOk="0" h="12795" w="11979">
                    <a:moveTo>
                      <a:pt x="10845" y="0"/>
                    </a:moveTo>
                    <a:lnTo>
                      <a:pt x="691" y="2958"/>
                    </a:lnTo>
                    <a:lnTo>
                      <a:pt x="1" y="9908"/>
                    </a:lnTo>
                    <a:cubicBezTo>
                      <a:pt x="2028" y="12095"/>
                      <a:pt x="4151" y="12794"/>
                      <a:pt x="6037" y="12794"/>
                    </a:cubicBezTo>
                    <a:cubicBezTo>
                      <a:pt x="9380" y="12794"/>
                      <a:pt x="11979" y="10598"/>
                      <a:pt x="11979" y="10598"/>
                    </a:cubicBezTo>
                    <a:lnTo>
                      <a:pt x="10845" y="0"/>
                    </a:lnTo>
                    <a:close/>
                  </a:path>
                </a:pathLst>
              </a:custGeom>
              <a:solidFill>
                <a:srgbClr val="F49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1"/>
              <p:cNvSpPr/>
              <p:nvPr/>
            </p:nvSpPr>
            <p:spPr>
              <a:xfrm>
                <a:off x="3838950" y="307050"/>
                <a:ext cx="420250" cy="387350"/>
              </a:xfrm>
              <a:custGeom>
                <a:rect b="b" l="l" r="r" t="t"/>
                <a:pathLst>
                  <a:path extrusionOk="0" h="15494" w="16810">
                    <a:moveTo>
                      <a:pt x="7031" y="1"/>
                    </a:moveTo>
                    <a:cubicBezTo>
                      <a:pt x="6915" y="1"/>
                      <a:pt x="6852" y="3"/>
                      <a:pt x="6852" y="3"/>
                    </a:cubicBezTo>
                    <a:cubicBezTo>
                      <a:pt x="6852" y="3"/>
                      <a:pt x="0" y="9468"/>
                      <a:pt x="2810" y="13017"/>
                    </a:cubicBezTo>
                    <a:cubicBezTo>
                      <a:pt x="4170" y="14766"/>
                      <a:pt x="6977" y="15493"/>
                      <a:pt x="9217" y="15493"/>
                    </a:cubicBezTo>
                    <a:cubicBezTo>
                      <a:pt x="10388" y="15493"/>
                      <a:pt x="11404" y="15295"/>
                      <a:pt x="11979" y="14940"/>
                    </a:cubicBezTo>
                    <a:cubicBezTo>
                      <a:pt x="12373" y="12968"/>
                      <a:pt x="16810" y="6560"/>
                      <a:pt x="16070" y="5130"/>
                    </a:cubicBezTo>
                    <a:cubicBezTo>
                      <a:pt x="13626" y="241"/>
                      <a:pt x="8096" y="1"/>
                      <a:pt x="7031" y="1"/>
                    </a:cubicBezTo>
                    <a:close/>
                  </a:path>
                </a:pathLst>
              </a:custGeom>
              <a:solidFill>
                <a:srgbClr val="F49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1"/>
              <p:cNvSpPr/>
              <p:nvPr/>
            </p:nvSpPr>
            <p:spPr>
              <a:xfrm>
                <a:off x="3925200" y="238000"/>
                <a:ext cx="410400" cy="437900"/>
              </a:xfrm>
              <a:custGeom>
                <a:rect b="b" l="l" r="r" t="t"/>
                <a:pathLst>
                  <a:path extrusionOk="0" h="17516" w="16416">
                    <a:moveTo>
                      <a:pt x="1583" y="0"/>
                    </a:moveTo>
                    <a:cubicBezTo>
                      <a:pt x="1166" y="0"/>
                      <a:pt x="816" y="89"/>
                      <a:pt x="642" y="399"/>
                    </a:cubicBezTo>
                    <a:cubicBezTo>
                      <a:pt x="100" y="1484"/>
                      <a:pt x="1" y="3653"/>
                      <a:pt x="1036" y="4589"/>
                    </a:cubicBezTo>
                    <a:cubicBezTo>
                      <a:pt x="1628" y="5132"/>
                      <a:pt x="2416" y="5477"/>
                      <a:pt x="3205" y="5625"/>
                    </a:cubicBezTo>
                    <a:cubicBezTo>
                      <a:pt x="4437" y="5871"/>
                      <a:pt x="5670" y="7054"/>
                      <a:pt x="5078" y="8336"/>
                    </a:cubicBezTo>
                    <a:cubicBezTo>
                      <a:pt x="4881" y="8681"/>
                      <a:pt x="4487" y="9272"/>
                      <a:pt x="4733" y="9519"/>
                    </a:cubicBezTo>
                    <a:cubicBezTo>
                      <a:pt x="4980" y="9667"/>
                      <a:pt x="5226" y="9815"/>
                      <a:pt x="5473" y="9913"/>
                    </a:cubicBezTo>
                    <a:cubicBezTo>
                      <a:pt x="5966" y="10160"/>
                      <a:pt x="5916" y="10899"/>
                      <a:pt x="5621" y="11392"/>
                    </a:cubicBezTo>
                    <a:cubicBezTo>
                      <a:pt x="5325" y="11836"/>
                      <a:pt x="5473" y="12378"/>
                      <a:pt x="5177" y="12822"/>
                    </a:cubicBezTo>
                    <a:cubicBezTo>
                      <a:pt x="4437" y="13906"/>
                      <a:pt x="5275" y="15878"/>
                      <a:pt x="6409" y="16568"/>
                    </a:cubicBezTo>
                    <a:cubicBezTo>
                      <a:pt x="7044" y="16980"/>
                      <a:pt x="8619" y="17516"/>
                      <a:pt x="10304" y="17516"/>
                    </a:cubicBezTo>
                    <a:cubicBezTo>
                      <a:pt x="11237" y="17516"/>
                      <a:pt x="12204" y="17352"/>
                      <a:pt x="13064" y="16913"/>
                    </a:cubicBezTo>
                    <a:cubicBezTo>
                      <a:pt x="15134" y="15828"/>
                      <a:pt x="16367" y="12920"/>
                      <a:pt x="16416" y="7646"/>
                    </a:cubicBezTo>
                    <a:cubicBezTo>
                      <a:pt x="16368" y="5695"/>
                      <a:pt x="14989" y="4387"/>
                      <a:pt x="14184" y="4387"/>
                    </a:cubicBezTo>
                    <a:cubicBezTo>
                      <a:pt x="14155" y="4387"/>
                      <a:pt x="14127" y="4389"/>
                      <a:pt x="14099" y="4392"/>
                    </a:cubicBezTo>
                    <a:cubicBezTo>
                      <a:pt x="13927" y="1297"/>
                      <a:pt x="11206" y="76"/>
                      <a:pt x="6033" y="76"/>
                    </a:cubicBezTo>
                    <a:cubicBezTo>
                      <a:pt x="5274" y="76"/>
                      <a:pt x="4463" y="102"/>
                      <a:pt x="3599" y="153"/>
                    </a:cubicBezTo>
                    <a:cubicBezTo>
                      <a:pt x="3529" y="160"/>
                      <a:pt x="3456" y="164"/>
                      <a:pt x="3379" y="164"/>
                    </a:cubicBezTo>
                    <a:cubicBezTo>
                      <a:pt x="2835" y="164"/>
                      <a:pt x="2147" y="0"/>
                      <a:pt x="15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1"/>
              <p:cNvSpPr/>
              <p:nvPr/>
            </p:nvSpPr>
            <p:spPr>
              <a:xfrm>
                <a:off x="4001625" y="457600"/>
                <a:ext cx="107225" cy="117175"/>
              </a:xfrm>
              <a:custGeom>
                <a:rect b="b" l="l" r="r" t="t"/>
                <a:pathLst>
                  <a:path extrusionOk="0" h="4687" w="4289">
                    <a:moveTo>
                      <a:pt x="2625" y="1"/>
                    </a:moveTo>
                    <a:cubicBezTo>
                      <a:pt x="2191" y="1"/>
                      <a:pt x="1671" y="292"/>
                      <a:pt x="1085" y="1031"/>
                    </a:cubicBezTo>
                    <a:lnTo>
                      <a:pt x="0" y="3840"/>
                    </a:lnTo>
                    <a:cubicBezTo>
                      <a:pt x="55" y="4416"/>
                      <a:pt x="399" y="4687"/>
                      <a:pt x="906" y="4687"/>
                    </a:cubicBezTo>
                    <a:cubicBezTo>
                      <a:pt x="1311" y="4687"/>
                      <a:pt x="1819" y="4514"/>
                      <a:pt x="2366" y="4185"/>
                    </a:cubicBezTo>
                    <a:cubicBezTo>
                      <a:pt x="2958" y="3840"/>
                      <a:pt x="4289" y="1671"/>
                      <a:pt x="3599" y="636"/>
                    </a:cubicBezTo>
                    <a:cubicBezTo>
                      <a:pt x="3361" y="255"/>
                      <a:pt x="3030" y="1"/>
                      <a:pt x="2625" y="1"/>
                    </a:cubicBezTo>
                    <a:close/>
                  </a:path>
                </a:pathLst>
              </a:custGeom>
              <a:solidFill>
                <a:srgbClr val="F49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1"/>
              <p:cNvSpPr/>
              <p:nvPr/>
            </p:nvSpPr>
            <p:spPr>
              <a:xfrm>
                <a:off x="3944925" y="426500"/>
                <a:ext cx="30825" cy="33800"/>
              </a:xfrm>
              <a:custGeom>
                <a:rect b="b" l="l" r="r" t="t"/>
                <a:pathLst>
                  <a:path extrusionOk="0" h="1352" w="1233">
                    <a:moveTo>
                      <a:pt x="827" y="0"/>
                    </a:moveTo>
                    <a:cubicBezTo>
                      <a:pt x="764" y="0"/>
                      <a:pt x="686" y="32"/>
                      <a:pt x="592" y="106"/>
                    </a:cubicBezTo>
                    <a:cubicBezTo>
                      <a:pt x="296" y="401"/>
                      <a:pt x="1" y="845"/>
                      <a:pt x="149" y="1239"/>
                    </a:cubicBezTo>
                    <a:cubicBezTo>
                      <a:pt x="188" y="1279"/>
                      <a:pt x="261" y="1351"/>
                      <a:pt x="365" y="1351"/>
                    </a:cubicBezTo>
                    <a:cubicBezTo>
                      <a:pt x="390" y="1351"/>
                      <a:pt x="416" y="1347"/>
                      <a:pt x="444" y="1338"/>
                    </a:cubicBezTo>
                    <a:cubicBezTo>
                      <a:pt x="1041" y="1295"/>
                      <a:pt x="1232" y="0"/>
                      <a:pt x="8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1"/>
              <p:cNvSpPr/>
              <p:nvPr/>
            </p:nvSpPr>
            <p:spPr>
              <a:xfrm>
                <a:off x="3962175" y="395850"/>
                <a:ext cx="35775" cy="28375"/>
              </a:xfrm>
              <a:custGeom>
                <a:rect b="b" l="l" r="r" t="t"/>
                <a:pathLst>
                  <a:path extrusionOk="0" fill="none" h="1135" w="1431">
                    <a:moveTo>
                      <a:pt x="1" y="1"/>
                    </a:moveTo>
                    <a:cubicBezTo>
                      <a:pt x="592" y="198"/>
                      <a:pt x="1135" y="641"/>
                      <a:pt x="1430" y="1134"/>
                    </a:cubicBezTo>
                  </a:path>
                </a:pathLst>
              </a:custGeom>
              <a:noFill/>
              <a:ln cap="flat" cmpd="sng" w="11100">
                <a:solidFill>
                  <a:schemeClr val="dk1"/>
                </a:solidFill>
                <a:prstDash val="solid"/>
                <a:miter lim="492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1"/>
              <p:cNvSpPr/>
              <p:nvPr/>
            </p:nvSpPr>
            <p:spPr>
              <a:xfrm>
                <a:off x="3898100" y="533875"/>
                <a:ext cx="64100" cy="60275"/>
              </a:xfrm>
              <a:custGeom>
                <a:rect b="b" l="l" r="r" t="t"/>
                <a:pathLst>
                  <a:path extrusionOk="0" h="2411" w="2564">
                    <a:moveTo>
                      <a:pt x="986" y="1"/>
                    </a:moveTo>
                    <a:cubicBezTo>
                      <a:pt x="986" y="1"/>
                      <a:pt x="1" y="1972"/>
                      <a:pt x="691" y="2367"/>
                    </a:cubicBezTo>
                    <a:cubicBezTo>
                      <a:pt x="755" y="2397"/>
                      <a:pt x="821" y="2410"/>
                      <a:pt x="890" y="2410"/>
                    </a:cubicBezTo>
                    <a:cubicBezTo>
                      <a:pt x="1618" y="2410"/>
                      <a:pt x="2564" y="888"/>
                      <a:pt x="2564" y="888"/>
                    </a:cubicBezTo>
                    <a:lnTo>
                      <a:pt x="9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1"/>
              <p:cNvSpPr/>
              <p:nvPr/>
            </p:nvSpPr>
            <p:spPr>
              <a:xfrm>
                <a:off x="3369425" y="5195875"/>
                <a:ext cx="621125" cy="229250"/>
              </a:xfrm>
              <a:custGeom>
                <a:rect b="b" l="l" r="r" t="t"/>
                <a:pathLst>
                  <a:path extrusionOk="0" h="9170" w="24845">
                    <a:moveTo>
                      <a:pt x="21295" y="1"/>
                    </a:moveTo>
                    <a:lnTo>
                      <a:pt x="10106" y="592"/>
                    </a:lnTo>
                    <a:cubicBezTo>
                      <a:pt x="9120" y="1776"/>
                      <a:pt x="7937" y="2761"/>
                      <a:pt x="6606" y="3550"/>
                    </a:cubicBezTo>
                    <a:cubicBezTo>
                      <a:pt x="641" y="7001"/>
                      <a:pt x="0" y="9170"/>
                      <a:pt x="0" y="9170"/>
                    </a:cubicBezTo>
                    <a:lnTo>
                      <a:pt x="24845" y="9170"/>
                    </a:lnTo>
                    <a:cubicBezTo>
                      <a:pt x="24845" y="7839"/>
                      <a:pt x="24795" y="6557"/>
                      <a:pt x="24598" y="5275"/>
                    </a:cubicBezTo>
                    <a:cubicBezTo>
                      <a:pt x="24253" y="3304"/>
                      <a:pt x="23464" y="494"/>
                      <a:pt x="23464" y="494"/>
                    </a:cubicBezTo>
                    <a:lnTo>
                      <a:pt x="212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1"/>
              <p:cNvSpPr/>
              <p:nvPr/>
            </p:nvSpPr>
            <p:spPr>
              <a:xfrm>
                <a:off x="3601100" y="4892725"/>
                <a:ext cx="364800" cy="347550"/>
              </a:xfrm>
              <a:custGeom>
                <a:rect b="b" l="l" r="r" t="t"/>
                <a:pathLst>
                  <a:path extrusionOk="0" h="13902" w="14592">
                    <a:moveTo>
                      <a:pt x="1" y="1"/>
                    </a:moveTo>
                    <a:lnTo>
                      <a:pt x="839" y="12718"/>
                    </a:lnTo>
                    <a:cubicBezTo>
                      <a:pt x="3451" y="13458"/>
                      <a:pt x="6212" y="13852"/>
                      <a:pt x="8923" y="13902"/>
                    </a:cubicBezTo>
                    <a:cubicBezTo>
                      <a:pt x="13162" y="13902"/>
                      <a:pt x="14197" y="12620"/>
                      <a:pt x="14197" y="12620"/>
                    </a:cubicBezTo>
                    <a:lnTo>
                      <a:pt x="14592" y="3205"/>
                    </a:lnTo>
                    <a:lnTo>
                      <a:pt x="1" y="1"/>
                    </a:lnTo>
                    <a:close/>
                  </a:path>
                </a:pathLst>
              </a:custGeom>
              <a:solidFill>
                <a:srgbClr val="F2B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1"/>
              <p:cNvSpPr/>
              <p:nvPr/>
            </p:nvSpPr>
            <p:spPr>
              <a:xfrm>
                <a:off x="4253025" y="5195875"/>
                <a:ext cx="622350" cy="229250"/>
              </a:xfrm>
              <a:custGeom>
                <a:rect b="b" l="l" r="r" t="t"/>
                <a:pathLst>
                  <a:path extrusionOk="0" h="9170" w="24894">
                    <a:moveTo>
                      <a:pt x="21295" y="1"/>
                    </a:moveTo>
                    <a:lnTo>
                      <a:pt x="10105" y="592"/>
                    </a:lnTo>
                    <a:cubicBezTo>
                      <a:pt x="9120" y="1776"/>
                      <a:pt x="7937" y="2761"/>
                      <a:pt x="6606" y="3550"/>
                    </a:cubicBezTo>
                    <a:cubicBezTo>
                      <a:pt x="641" y="7001"/>
                      <a:pt x="0" y="9170"/>
                      <a:pt x="0" y="9170"/>
                    </a:cubicBezTo>
                    <a:lnTo>
                      <a:pt x="24844" y="9170"/>
                    </a:lnTo>
                    <a:cubicBezTo>
                      <a:pt x="24894" y="7839"/>
                      <a:pt x="24795" y="6557"/>
                      <a:pt x="24598" y="5275"/>
                    </a:cubicBezTo>
                    <a:cubicBezTo>
                      <a:pt x="24302" y="3304"/>
                      <a:pt x="23464" y="494"/>
                      <a:pt x="23464" y="494"/>
                    </a:cubicBezTo>
                    <a:lnTo>
                      <a:pt x="212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1"/>
              <p:cNvSpPr/>
              <p:nvPr/>
            </p:nvSpPr>
            <p:spPr>
              <a:xfrm>
                <a:off x="4457600" y="4892725"/>
                <a:ext cx="382050" cy="347550"/>
              </a:xfrm>
              <a:custGeom>
                <a:rect b="b" l="l" r="r" t="t"/>
                <a:pathLst>
                  <a:path extrusionOk="0" h="13902" w="15282">
                    <a:moveTo>
                      <a:pt x="0" y="1"/>
                    </a:moveTo>
                    <a:lnTo>
                      <a:pt x="1922" y="12718"/>
                    </a:lnTo>
                    <a:cubicBezTo>
                      <a:pt x="4584" y="13458"/>
                      <a:pt x="7296" y="13852"/>
                      <a:pt x="10007" y="13902"/>
                    </a:cubicBezTo>
                    <a:cubicBezTo>
                      <a:pt x="14246" y="13902"/>
                      <a:pt x="15281" y="12620"/>
                      <a:pt x="15281" y="12620"/>
                    </a:cubicBezTo>
                    <a:lnTo>
                      <a:pt x="14443" y="2810"/>
                    </a:lnTo>
                    <a:lnTo>
                      <a:pt x="0" y="1"/>
                    </a:lnTo>
                    <a:close/>
                  </a:path>
                </a:pathLst>
              </a:custGeom>
              <a:solidFill>
                <a:srgbClr val="F2B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1"/>
              <p:cNvSpPr/>
              <p:nvPr/>
            </p:nvSpPr>
            <p:spPr>
              <a:xfrm>
                <a:off x="3967100" y="1724325"/>
                <a:ext cx="913200" cy="3402575"/>
              </a:xfrm>
              <a:custGeom>
                <a:rect b="b" l="l" r="r" t="t"/>
                <a:pathLst>
                  <a:path extrusionOk="0" h="136103" w="36528">
                    <a:moveTo>
                      <a:pt x="1" y="1"/>
                    </a:moveTo>
                    <a:cubicBezTo>
                      <a:pt x="1" y="2"/>
                      <a:pt x="1973" y="33817"/>
                      <a:pt x="5177" y="61471"/>
                    </a:cubicBezTo>
                    <a:cubicBezTo>
                      <a:pt x="8036" y="86266"/>
                      <a:pt x="12867" y="136004"/>
                      <a:pt x="12867" y="136004"/>
                    </a:cubicBezTo>
                    <a:lnTo>
                      <a:pt x="36528" y="136102"/>
                    </a:lnTo>
                    <a:cubicBezTo>
                      <a:pt x="36528" y="136102"/>
                      <a:pt x="32387" y="89815"/>
                      <a:pt x="30810" y="55358"/>
                    </a:cubicBezTo>
                    <a:cubicBezTo>
                      <a:pt x="33915" y="39929"/>
                      <a:pt x="30070" y="31845"/>
                      <a:pt x="30070" y="31845"/>
                    </a:cubicBez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1"/>
              <p:cNvSpPr/>
              <p:nvPr/>
            </p:nvSpPr>
            <p:spPr>
              <a:xfrm>
                <a:off x="4191400" y="3261075"/>
                <a:ext cx="193500" cy="1863350"/>
              </a:xfrm>
              <a:custGeom>
                <a:rect b="b" l="l" r="r" t="t"/>
                <a:pathLst>
                  <a:path extrusionOk="0" fill="none" h="74534" w="7740">
                    <a:moveTo>
                      <a:pt x="7740" y="74534"/>
                    </a:moveTo>
                    <a:cubicBezTo>
                      <a:pt x="7740" y="74534"/>
                      <a:pt x="2909" y="24796"/>
                      <a:pt x="1" y="1"/>
                    </a:cubicBezTo>
                  </a:path>
                </a:pathLst>
              </a:custGeom>
              <a:noFill/>
              <a:ln cap="flat" cmpd="sng" w="11100">
                <a:solidFill>
                  <a:schemeClr val="accent1"/>
                </a:solidFill>
                <a:prstDash val="solid"/>
                <a:miter lim="492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1"/>
              <p:cNvSpPr/>
              <p:nvPr/>
            </p:nvSpPr>
            <p:spPr>
              <a:xfrm>
                <a:off x="3498825" y="2028725"/>
                <a:ext cx="1001925" cy="3098175"/>
              </a:xfrm>
              <a:custGeom>
                <a:rect b="b" l="l" r="r" t="t"/>
                <a:pathLst>
                  <a:path extrusionOk="0" h="123927" w="40077">
                    <a:moveTo>
                      <a:pt x="14098" y="1"/>
                    </a:moveTo>
                    <a:lnTo>
                      <a:pt x="3648" y="21246"/>
                    </a:lnTo>
                    <a:cubicBezTo>
                      <a:pt x="3648" y="21246"/>
                      <a:pt x="1134" y="57576"/>
                      <a:pt x="1134" y="74977"/>
                    </a:cubicBezTo>
                    <a:cubicBezTo>
                      <a:pt x="1134" y="92427"/>
                      <a:pt x="0" y="123926"/>
                      <a:pt x="0" y="123926"/>
                    </a:cubicBezTo>
                    <a:lnTo>
                      <a:pt x="23908" y="123926"/>
                    </a:lnTo>
                    <a:lnTo>
                      <a:pt x="32781" y="41506"/>
                    </a:lnTo>
                    <a:cubicBezTo>
                      <a:pt x="40076" y="32781"/>
                      <a:pt x="39583" y="13852"/>
                      <a:pt x="37809" y="6507"/>
                    </a:cubicBezTo>
                    <a:lnTo>
                      <a:pt x="140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1"/>
              <p:cNvSpPr/>
              <p:nvPr/>
            </p:nvSpPr>
            <p:spPr>
              <a:xfrm>
                <a:off x="4196325" y="2681875"/>
                <a:ext cx="274850" cy="1515825"/>
              </a:xfrm>
              <a:custGeom>
                <a:rect b="b" l="l" r="r" t="t"/>
                <a:pathLst>
                  <a:path extrusionOk="0" fill="none" h="60633" w="10994">
                    <a:moveTo>
                      <a:pt x="1" y="60633"/>
                    </a:moveTo>
                    <a:lnTo>
                      <a:pt x="4881" y="15380"/>
                    </a:lnTo>
                    <a:cubicBezTo>
                      <a:pt x="10993" y="8578"/>
                      <a:pt x="10993" y="1"/>
                      <a:pt x="10993" y="1"/>
                    </a:cubicBezTo>
                  </a:path>
                </a:pathLst>
              </a:custGeom>
              <a:noFill/>
              <a:ln cap="flat" cmpd="sng" w="11100">
                <a:solidFill>
                  <a:schemeClr val="accent1"/>
                </a:solidFill>
                <a:prstDash val="solid"/>
                <a:miter lim="492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1"/>
              <p:cNvSpPr/>
              <p:nvPr/>
            </p:nvSpPr>
            <p:spPr>
              <a:xfrm>
                <a:off x="3572750" y="2468675"/>
                <a:ext cx="141750" cy="2658225"/>
              </a:xfrm>
              <a:custGeom>
                <a:rect b="b" l="l" r="r" t="t"/>
                <a:pathLst>
                  <a:path extrusionOk="0" fill="none" h="106329" w="5670">
                    <a:moveTo>
                      <a:pt x="5670" y="1"/>
                    </a:moveTo>
                    <a:lnTo>
                      <a:pt x="1" y="106328"/>
                    </a:lnTo>
                  </a:path>
                </a:pathLst>
              </a:custGeom>
              <a:noFill/>
              <a:ln cap="flat" cmpd="sng" w="11100">
                <a:solidFill>
                  <a:schemeClr val="accent1"/>
                </a:solidFill>
                <a:prstDash val="solid"/>
                <a:miter lim="492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1"/>
              <p:cNvSpPr/>
              <p:nvPr/>
            </p:nvSpPr>
            <p:spPr>
              <a:xfrm>
                <a:off x="4106375" y="2707750"/>
                <a:ext cx="290850" cy="6200"/>
              </a:xfrm>
              <a:custGeom>
                <a:rect b="b" l="l" r="r" t="t"/>
                <a:pathLst>
                  <a:path extrusionOk="0" fill="none" h="248" w="11634">
                    <a:moveTo>
                      <a:pt x="0" y="1"/>
                    </a:moveTo>
                    <a:lnTo>
                      <a:pt x="11634" y="247"/>
                    </a:lnTo>
                  </a:path>
                </a:pathLst>
              </a:custGeom>
              <a:noFill/>
              <a:ln cap="flat" cmpd="sng" w="11100">
                <a:solidFill>
                  <a:schemeClr val="accent1"/>
                </a:solidFill>
                <a:prstDash val="solid"/>
                <a:miter lim="492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1"/>
              <p:cNvSpPr/>
              <p:nvPr/>
            </p:nvSpPr>
            <p:spPr>
              <a:xfrm>
                <a:off x="4604225" y="2696675"/>
                <a:ext cx="109725" cy="2475"/>
              </a:xfrm>
              <a:custGeom>
                <a:rect b="b" l="l" r="r" t="t"/>
                <a:pathLst>
                  <a:path extrusionOk="0" fill="none" h="99" w="4389">
                    <a:moveTo>
                      <a:pt x="1" y="99"/>
                    </a:moveTo>
                    <a:lnTo>
                      <a:pt x="4388" y="0"/>
                    </a:lnTo>
                  </a:path>
                </a:pathLst>
              </a:custGeom>
              <a:noFill/>
              <a:ln cap="flat" cmpd="sng" w="11100">
                <a:solidFill>
                  <a:schemeClr val="accent1"/>
                </a:solidFill>
                <a:prstDash val="solid"/>
                <a:miter lim="492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1"/>
              <p:cNvSpPr/>
              <p:nvPr/>
            </p:nvSpPr>
            <p:spPr>
              <a:xfrm>
                <a:off x="2580725" y="709425"/>
                <a:ext cx="505275" cy="680975"/>
              </a:xfrm>
              <a:custGeom>
                <a:rect b="b" l="l" r="r" t="t"/>
                <a:pathLst>
                  <a:path extrusionOk="0" h="27239" w="20211">
                    <a:moveTo>
                      <a:pt x="1943" y="0"/>
                    </a:moveTo>
                    <a:cubicBezTo>
                      <a:pt x="1899" y="0"/>
                      <a:pt x="1859" y="9"/>
                      <a:pt x="1824" y="28"/>
                    </a:cubicBezTo>
                    <a:cubicBezTo>
                      <a:pt x="759" y="582"/>
                      <a:pt x="4300" y="5337"/>
                      <a:pt x="5278" y="6614"/>
                    </a:cubicBezTo>
                    <a:lnTo>
                      <a:pt x="5278" y="6614"/>
                    </a:lnTo>
                    <a:cubicBezTo>
                      <a:pt x="4837" y="6068"/>
                      <a:pt x="3884" y="5004"/>
                      <a:pt x="3169" y="5004"/>
                    </a:cubicBezTo>
                    <a:cubicBezTo>
                      <a:pt x="3000" y="5004"/>
                      <a:pt x="2844" y="5063"/>
                      <a:pt x="2711" y="5204"/>
                    </a:cubicBezTo>
                    <a:cubicBezTo>
                      <a:pt x="2071" y="5795"/>
                      <a:pt x="2416" y="7126"/>
                      <a:pt x="3747" y="9295"/>
                    </a:cubicBezTo>
                    <a:cubicBezTo>
                      <a:pt x="3201" y="8598"/>
                      <a:pt x="2655" y="8254"/>
                      <a:pt x="2166" y="8254"/>
                    </a:cubicBezTo>
                    <a:cubicBezTo>
                      <a:pt x="1861" y="8254"/>
                      <a:pt x="1578" y="8389"/>
                      <a:pt x="1331" y="8654"/>
                    </a:cubicBezTo>
                    <a:cubicBezTo>
                      <a:pt x="690" y="9295"/>
                      <a:pt x="1331" y="10478"/>
                      <a:pt x="2120" y="11710"/>
                    </a:cubicBezTo>
                    <a:cubicBezTo>
                      <a:pt x="1734" y="11206"/>
                      <a:pt x="1241" y="10862"/>
                      <a:pt x="856" y="10862"/>
                    </a:cubicBezTo>
                    <a:cubicBezTo>
                      <a:pt x="601" y="10862"/>
                      <a:pt x="394" y="11012"/>
                      <a:pt x="296" y="11365"/>
                    </a:cubicBezTo>
                    <a:cubicBezTo>
                      <a:pt x="0" y="12401"/>
                      <a:pt x="2662" y="18020"/>
                      <a:pt x="8873" y="27238"/>
                    </a:cubicBezTo>
                    <a:lnTo>
                      <a:pt x="20211" y="18710"/>
                    </a:lnTo>
                    <a:cubicBezTo>
                      <a:pt x="16980" y="15088"/>
                      <a:pt x="8403" y="1307"/>
                      <a:pt x="7318" y="1307"/>
                    </a:cubicBezTo>
                    <a:cubicBezTo>
                      <a:pt x="7310" y="1307"/>
                      <a:pt x="7303" y="1308"/>
                      <a:pt x="7296" y="1309"/>
                    </a:cubicBezTo>
                    <a:cubicBezTo>
                      <a:pt x="6310" y="1556"/>
                      <a:pt x="8922" y="5844"/>
                      <a:pt x="8084" y="5894"/>
                    </a:cubicBezTo>
                    <a:cubicBezTo>
                      <a:pt x="7278" y="5894"/>
                      <a:pt x="3090" y="0"/>
                      <a:pt x="1943" y="0"/>
                    </a:cubicBezTo>
                    <a:close/>
                  </a:path>
                </a:pathLst>
              </a:custGeom>
              <a:solidFill>
                <a:srgbClr val="F49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1"/>
              <p:cNvSpPr/>
              <p:nvPr/>
            </p:nvSpPr>
            <p:spPr>
              <a:xfrm>
                <a:off x="3528400" y="805000"/>
                <a:ext cx="1250850" cy="1790625"/>
              </a:xfrm>
              <a:custGeom>
                <a:rect b="b" l="l" r="r" t="t"/>
                <a:pathLst>
                  <a:path extrusionOk="0" h="71625" w="50034">
                    <a:moveTo>
                      <a:pt x="17401" y="0"/>
                    </a:moveTo>
                    <a:cubicBezTo>
                      <a:pt x="17401" y="0"/>
                      <a:pt x="3796" y="1036"/>
                      <a:pt x="1775" y="18289"/>
                    </a:cubicBezTo>
                    <a:cubicBezTo>
                      <a:pt x="641" y="27704"/>
                      <a:pt x="0" y="71280"/>
                      <a:pt x="0" y="71280"/>
                    </a:cubicBezTo>
                    <a:lnTo>
                      <a:pt x="50034" y="71625"/>
                    </a:lnTo>
                    <a:cubicBezTo>
                      <a:pt x="50034" y="71625"/>
                      <a:pt x="48851" y="23415"/>
                      <a:pt x="46978" y="16415"/>
                    </a:cubicBezTo>
                    <a:cubicBezTo>
                      <a:pt x="42886" y="789"/>
                      <a:pt x="29182" y="247"/>
                      <a:pt x="29182" y="247"/>
                    </a:cubicBezTo>
                    <a:cubicBezTo>
                      <a:pt x="29182" y="247"/>
                      <a:pt x="28591" y="1528"/>
                      <a:pt x="23316" y="1528"/>
                    </a:cubicBezTo>
                    <a:cubicBezTo>
                      <a:pt x="17993" y="1528"/>
                      <a:pt x="17401" y="0"/>
                      <a:pt x="174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1"/>
              <p:cNvSpPr/>
              <p:nvPr/>
            </p:nvSpPr>
            <p:spPr>
              <a:xfrm>
                <a:off x="4257950" y="811150"/>
                <a:ext cx="656875" cy="686450"/>
              </a:xfrm>
              <a:custGeom>
                <a:rect b="b" l="l" r="r" t="t"/>
                <a:pathLst>
                  <a:path extrusionOk="0" h="27458" w="26275">
                    <a:moveTo>
                      <a:pt x="0" y="1"/>
                    </a:moveTo>
                    <a:lnTo>
                      <a:pt x="16070" y="27458"/>
                    </a:lnTo>
                    <a:lnTo>
                      <a:pt x="26274" y="22331"/>
                    </a:lnTo>
                    <a:cubicBezTo>
                      <a:pt x="26274" y="22331"/>
                      <a:pt x="16267" y="1"/>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1"/>
              <p:cNvSpPr/>
              <p:nvPr/>
            </p:nvSpPr>
            <p:spPr>
              <a:xfrm>
                <a:off x="2675600" y="993550"/>
                <a:ext cx="1045075" cy="939550"/>
              </a:xfrm>
              <a:custGeom>
                <a:rect b="b" l="l" r="r" t="t"/>
                <a:pathLst>
                  <a:path extrusionOk="0" h="37582" w="41803">
                    <a:moveTo>
                      <a:pt x="10550" y="0"/>
                    </a:moveTo>
                    <a:lnTo>
                      <a:pt x="1" y="7099"/>
                    </a:lnTo>
                    <a:cubicBezTo>
                      <a:pt x="1" y="7099"/>
                      <a:pt x="16248" y="37581"/>
                      <a:pt x="25728" y="37581"/>
                    </a:cubicBezTo>
                    <a:cubicBezTo>
                      <a:pt x="25863" y="37581"/>
                      <a:pt x="25995" y="37575"/>
                      <a:pt x="26127" y="37563"/>
                    </a:cubicBezTo>
                    <a:cubicBezTo>
                      <a:pt x="33126" y="36873"/>
                      <a:pt x="41802" y="24352"/>
                      <a:pt x="41802" y="24352"/>
                    </a:cubicBezTo>
                    <a:lnTo>
                      <a:pt x="29922" y="10796"/>
                    </a:lnTo>
                    <a:lnTo>
                      <a:pt x="24993" y="18190"/>
                    </a:lnTo>
                    <a:lnTo>
                      <a:pt x="10550" y="0"/>
                    </a:lnTo>
                    <a:close/>
                  </a:path>
                </a:pathLst>
              </a:custGeom>
              <a:solidFill>
                <a:srgbClr val="F49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1"/>
              <p:cNvSpPr/>
              <p:nvPr/>
            </p:nvSpPr>
            <p:spPr>
              <a:xfrm>
                <a:off x="3357100" y="803775"/>
                <a:ext cx="642075" cy="834325"/>
              </a:xfrm>
              <a:custGeom>
                <a:rect b="b" l="l" r="r" t="t"/>
                <a:pathLst>
                  <a:path extrusionOk="0" h="33373" w="25683">
                    <a:moveTo>
                      <a:pt x="24253" y="0"/>
                    </a:moveTo>
                    <a:cubicBezTo>
                      <a:pt x="10254" y="789"/>
                      <a:pt x="0" y="21640"/>
                      <a:pt x="0" y="21640"/>
                    </a:cubicBezTo>
                    <a:lnTo>
                      <a:pt x="16366" y="33372"/>
                    </a:lnTo>
                    <a:lnTo>
                      <a:pt x="25683" y="21246"/>
                    </a:lnTo>
                    <a:lnTo>
                      <a:pt x="2425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1"/>
              <p:cNvSpPr/>
              <p:nvPr/>
            </p:nvSpPr>
            <p:spPr>
              <a:xfrm>
                <a:off x="3752675" y="1370650"/>
                <a:ext cx="198450" cy="257575"/>
              </a:xfrm>
              <a:custGeom>
                <a:rect b="b" l="l" r="r" t="t"/>
                <a:pathLst>
                  <a:path extrusionOk="0" fill="none" h="10303" w="7938">
                    <a:moveTo>
                      <a:pt x="1" y="10303"/>
                    </a:moveTo>
                    <a:lnTo>
                      <a:pt x="7937" y="0"/>
                    </a:lnTo>
                  </a:path>
                </a:pathLst>
              </a:custGeom>
              <a:noFill/>
              <a:ln cap="flat" cmpd="sng" w="11100">
                <a:solidFill>
                  <a:schemeClr val="dk1"/>
                </a:solidFill>
                <a:prstDash val="solid"/>
                <a:miter lim="492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1"/>
              <p:cNvSpPr/>
              <p:nvPr/>
            </p:nvSpPr>
            <p:spPr>
              <a:xfrm>
                <a:off x="4659700" y="1153750"/>
                <a:ext cx="77650" cy="304425"/>
              </a:xfrm>
              <a:custGeom>
                <a:rect b="b" l="l" r="r" t="t"/>
                <a:pathLst>
                  <a:path extrusionOk="0" fill="none" h="12177" w="3106">
                    <a:moveTo>
                      <a:pt x="3106" y="12176"/>
                    </a:moveTo>
                    <a:cubicBezTo>
                      <a:pt x="2514" y="8036"/>
                      <a:pt x="1430" y="3944"/>
                      <a:pt x="0" y="1"/>
                    </a:cubicBezTo>
                  </a:path>
                </a:pathLst>
              </a:custGeom>
              <a:noFill/>
              <a:ln cap="flat" cmpd="sng" w="11100">
                <a:solidFill>
                  <a:schemeClr val="dk1"/>
                </a:solidFill>
                <a:prstDash val="solid"/>
                <a:miter lim="492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1"/>
              <p:cNvSpPr/>
              <p:nvPr/>
            </p:nvSpPr>
            <p:spPr>
              <a:xfrm>
                <a:off x="3889475" y="448850"/>
                <a:ext cx="55475" cy="72725"/>
              </a:xfrm>
              <a:custGeom>
                <a:rect b="b" l="l" r="r" t="t"/>
                <a:pathLst>
                  <a:path extrusionOk="0" h="2909" w="2219">
                    <a:moveTo>
                      <a:pt x="2219" y="0"/>
                    </a:moveTo>
                    <a:cubicBezTo>
                      <a:pt x="2218" y="0"/>
                      <a:pt x="0" y="1085"/>
                      <a:pt x="99" y="1528"/>
                    </a:cubicBezTo>
                    <a:cubicBezTo>
                      <a:pt x="296" y="2021"/>
                      <a:pt x="592" y="2465"/>
                      <a:pt x="888" y="2909"/>
                    </a:cubicBezTo>
                    <a:lnTo>
                      <a:pt x="2219" y="0"/>
                    </a:lnTo>
                    <a:close/>
                  </a:path>
                </a:pathLst>
              </a:custGeom>
              <a:solidFill>
                <a:srgbClr val="F49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1"/>
              <p:cNvSpPr/>
              <p:nvPr/>
            </p:nvSpPr>
            <p:spPr>
              <a:xfrm>
                <a:off x="3498825" y="4997475"/>
                <a:ext cx="607575" cy="25"/>
              </a:xfrm>
              <a:custGeom>
                <a:rect b="b" l="l" r="r" t="t"/>
                <a:pathLst>
                  <a:path extrusionOk="0" fill="none" h="1" w="24303">
                    <a:moveTo>
                      <a:pt x="0" y="1"/>
                    </a:moveTo>
                    <a:lnTo>
                      <a:pt x="24302" y="1"/>
                    </a:lnTo>
                  </a:path>
                </a:pathLst>
              </a:custGeom>
              <a:noFill/>
              <a:ln cap="flat" cmpd="sng" w="11100">
                <a:solidFill>
                  <a:schemeClr val="accent1"/>
                </a:solidFill>
                <a:prstDash val="solid"/>
                <a:miter lim="492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1"/>
              <p:cNvSpPr/>
              <p:nvPr/>
            </p:nvSpPr>
            <p:spPr>
              <a:xfrm>
                <a:off x="4276425" y="5002400"/>
                <a:ext cx="591550" cy="25"/>
              </a:xfrm>
              <a:custGeom>
                <a:rect b="b" l="l" r="r" t="t"/>
                <a:pathLst>
                  <a:path extrusionOk="0" fill="none" h="1" w="23662">
                    <a:moveTo>
                      <a:pt x="1" y="1"/>
                    </a:moveTo>
                    <a:lnTo>
                      <a:pt x="23662" y="1"/>
                    </a:lnTo>
                  </a:path>
                </a:pathLst>
              </a:custGeom>
              <a:noFill/>
              <a:ln cap="flat" cmpd="sng" w="11100">
                <a:solidFill>
                  <a:schemeClr val="accent1"/>
                </a:solidFill>
                <a:prstDash val="solid"/>
                <a:miter lim="492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59" name="Google Shape;1659;p51"/>
            <p:cNvCxnSpPr/>
            <p:nvPr/>
          </p:nvCxnSpPr>
          <p:spPr>
            <a:xfrm>
              <a:off x="3173700" y="4160535"/>
              <a:ext cx="1016100" cy="0"/>
            </a:xfrm>
            <a:prstGeom prst="straightConnector1">
              <a:avLst/>
            </a:prstGeom>
            <a:noFill/>
            <a:ln cap="flat" cmpd="sng" w="9525">
              <a:solidFill>
                <a:schemeClr val="dk1"/>
              </a:solidFill>
              <a:prstDash val="solid"/>
              <a:round/>
              <a:headEnd len="med" w="med" type="none"/>
              <a:tailEnd len="med" w="med" type="none"/>
            </a:ln>
          </p:spPr>
        </p:cxnSp>
      </p:grpSp>
      <p:pic>
        <p:nvPicPr>
          <p:cNvPr id="1660" name="Google Shape;1660;p51"/>
          <p:cNvPicPr preferRelativeResize="0"/>
          <p:nvPr/>
        </p:nvPicPr>
        <p:blipFill>
          <a:blip r:embed="rId3">
            <a:alphaModFix/>
          </a:blip>
          <a:stretch>
            <a:fillRect/>
          </a:stretch>
        </p:blipFill>
        <p:spPr>
          <a:xfrm>
            <a:off x="0" y="858375"/>
            <a:ext cx="5182626" cy="4285125"/>
          </a:xfrm>
          <a:prstGeom prst="rect">
            <a:avLst/>
          </a:prstGeom>
          <a:noFill/>
          <a:ln>
            <a:noFill/>
          </a:ln>
        </p:spPr>
      </p:pic>
      <p:sp>
        <p:nvSpPr>
          <p:cNvPr id="1661" name="Google Shape;1661;p51"/>
          <p:cNvSpPr txBox="1"/>
          <p:nvPr>
            <p:ph idx="4294967295" type="title"/>
          </p:nvPr>
        </p:nvSpPr>
        <p:spPr>
          <a:xfrm>
            <a:off x="595500" y="0"/>
            <a:ext cx="7953000" cy="101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LINEAR RELATIONSHIP:</a:t>
            </a:r>
            <a:endParaRPr sz="2000"/>
          </a:p>
          <a:p>
            <a:pPr indent="0" lvl="0" marL="0" rtl="0" algn="ctr">
              <a:spcBef>
                <a:spcPts val="0"/>
              </a:spcBef>
              <a:spcAft>
                <a:spcPts val="0"/>
              </a:spcAft>
              <a:buNone/>
            </a:pPr>
            <a:r>
              <a:rPr lang="en" sz="2000"/>
              <a:t>MONTHLY INCOME</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5" name="Shape 1665"/>
        <p:cNvGrpSpPr/>
        <p:nvPr/>
      </p:nvGrpSpPr>
      <p:grpSpPr>
        <a:xfrm>
          <a:off x="0" y="0"/>
          <a:ext cx="0" cy="0"/>
          <a:chOff x="0" y="0"/>
          <a:chExt cx="0" cy="0"/>
        </a:xfrm>
      </p:grpSpPr>
      <p:sp>
        <p:nvSpPr>
          <p:cNvPr id="1666" name="Google Shape;1666;p52"/>
          <p:cNvSpPr txBox="1"/>
          <p:nvPr>
            <p:ph idx="1" type="subTitle"/>
          </p:nvPr>
        </p:nvSpPr>
        <p:spPr>
          <a:xfrm>
            <a:off x="4266150" y="3014175"/>
            <a:ext cx="3303900" cy="946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You can enter a subtitle here i you need it</a:t>
            </a:r>
            <a:endParaRPr/>
          </a:p>
        </p:txBody>
      </p:sp>
      <p:grpSp>
        <p:nvGrpSpPr>
          <p:cNvPr id="1667" name="Google Shape;1667;p52"/>
          <p:cNvGrpSpPr/>
          <p:nvPr/>
        </p:nvGrpSpPr>
        <p:grpSpPr>
          <a:xfrm>
            <a:off x="0" y="2632110"/>
            <a:ext cx="1331260" cy="2367790"/>
            <a:chOff x="4427250" y="1789722"/>
            <a:chExt cx="1331260" cy="2367790"/>
          </a:xfrm>
        </p:grpSpPr>
        <p:grpSp>
          <p:nvGrpSpPr>
            <p:cNvPr id="1668" name="Google Shape;1668;p52"/>
            <p:cNvGrpSpPr/>
            <p:nvPr/>
          </p:nvGrpSpPr>
          <p:grpSpPr>
            <a:xfrm>
              <a:off x="4484047" y="1789722"/>
              <a:ext cx="1274462" cy="2367790"/>
              <a:chOff x="2388375" y="237875"/>
              <a:chExt cx="2805950" cy="5213100"/>
            </a:xfrm>
          </p:grpSpPr>
          <p:sp>
            <p:nvSpPr>
              <p:cNvPr id="1669" name="Google Shape;1669;p52"/>
              <p:cNvSpPr/>
              <p:nvPr/>
            </p:nvSpPr>
            <p:spPr>
              <a:xfrm>
                <a:off x="2515850" y="2968400"/>
                <a:ext cx="1071825" cy="2139475"/>
              </a:xfrm>
              <a:custGeom>
                <a:rect b="b" l="l" r="r" t="t"/>
                <a:pathLst>
                  <a:path extrusionOk="0" h="85579" w="42873">
                    <a:moveTo>
                      <a:pt x="22722" y="0"/>
                    </a:moveTo>
                    <a:cubicBezTo>
                      <a:pt x="22722" y="0"/>
                      <a:pt x="22017" y="31387"/>
                      <a:pt x="20110" y="42126"/>
                    </a:cubicBezTo>
                    <a:cubicBezTo>
                      <a:pt x="17954" y="54192"/>
                      <a:pt x="1" y="78530"/>
                      <a:pt x="1" y="78530"/>
                    </a:cubicBezTo>
                    <a:lnTo>
                      <a:pt x="4147" y="82635"/>
                    </a:lnTo>
                    <a:lnTo>
                      <a:pt x="10283" y="85578"/>
                    </a:lnTo>
                    <a:cubicBezTo>
                      <a:pt x="10283" y="85578"/>
                      <a:pt x="25997" y="70528"/>
                      <a:pt x="34870" y="51745"/>
                    </a:cubicBezTo>
                    <a:cubicBezTo>
                      <a:pt x="42541" y="35492"/>
                      <a:pt x="42872" y="1659"/>
                      <a:pt x="42872" y="1659"/>
                    </a:cubicBezTo>
                    <a:lnTo>
                      <a:pt x="22722" y="0"/>
                    </a:ln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2"/>
              <p:cNvSpPr/>
              <p:nvPr/>
            </p:nvSpPr>
            <p:spPr>
              <a:xfrm>
                <a:off x="2388375" y="4905725"/>
                <a:ext cx="590850" cy="504425"/>
              </a:xfrm>
              <a:custGeom>
                <a:rect b="b" l="l" r="r" t="t"/>
                <a:pathLst>
                  <a:path extrusionOk="0" h="20177" w="23634">
                    <a:moveTo>
                      <a:pt x="5515" y="0"/>
                    </a:moveTo>
                    <a:lnTo>
                      <a:pt x="166" y="5929"/>
                    </a:lnTo>
                    <a:cubicBezTo>
                      <a:pt x="0" y="6137"/>
                      <a:pt x="83" y="6427"/>
                      <a:pt x="290" y="6593"/>
                    </a:cubicBezTo>
                    <a:lnTo>
                      <a:pt x="21850" y="20151"/>
                    </a:lnTo>
                    <a:cubicBezTo>
                      <a:pt x="21878" y="20168"/>
                      <a:pt x="21907" y="20176"/>
                      <a:pt x="21938" y="20176"/>
                    </a:cubicBezTo>
                    <a:cubicBezTo>
                      <a:pt x="22427" y="20176"/>
                      <a:pt x="23343" y="18158"/>
                      <a:pt x="23343" y="18119"/>
                    </a:cubicBezTo>
                    <a:cubicBezTo>
                      <a:pt x="23550" y="17373"/>
                      <a:pt x="23633" y="16461"/>
                      <a:pt x="23343" y="16046"/>
                    </a:cubicBezTo>
                    <a:lnTo>
                      <a:pt x="16958" y="6634"/>
                    </a:lnTo>
                    <a:cubicBezTo>
                      <a:pt x="10863" y="5515"/>
                      <a:pt x="5515" y="0"/>
                      <a:pt x="5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2"/>
              <p:cNvSpPr/>
              <p:nvPr/>
            </p:nvSpPr>
            <p:spPr>
              <a:xfrm>
                <a:off x="2789500" y="5112000"/>
                <a:ext cx="64300" cy="32150"/>
              </a:xfrm>
              <a:custGeom>
                <a:rect b="b" l="l" r="r" t="t"/>
                <a:pathLst>
                  <a:path extrusionOk="0" fill="none" h="1286" w="2572">
                    <a:moveTo>
                      <a:pt x="2571" y="0"/>
                    </a:moveTo>
                    <a:cubicBezTo>
                      <a:pt x="1659" y="332"/>
                      <a:pt x="789" y="747"/>
                      <a:pt x="1" y="1286"/>
                    </a:cubicBezTo>
                  </a:path>
                </a:pathLst>
              </a:custGeom>
              <a:noFill/>
              <a:ln cap="flat" cmpd="sng" w="93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2"/>
              <p:cNvSpPr/>
              <p:nvPr/>
            </p:nvSpPr>
            <p:spPr>
              <a:xfrm>
                <a:off x="2818525" y="5146200"/>
                <a:ext cx="52900" cy="29050"/>
              </a:xfrm>
              <a:custGeom>
                <a:rect b="b" l="l" r="r" t="t"/>
                <a:pathLst>
                  <a:path extrusionOk="0" fill="none" h="1162" w="2116">
                    <a:moveTo>
                      <a:pt x="2115" y="1"/>
                    </a:moveTo>
                    <a:cubicBezTo>
                      <a:pt x="1369" y="291"/>
                      <a:pt x="664" y="664"/>
                      <a:pt x="1" y="1162"/>
                    </a:cubicBezTo>
                  </a:path>
                </a:pathLst>
              </a:custGeom>
              <a:noFill/>
              <a:ln cap="flat" cmpd="sng" w="93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2"/>
              <p:cNvSpPr/>
              <p:nvPr/>
            </p:nvSpPr>
            <p:spPr>
              <a:xfrm>
                <a:off x="2837200" y="5173150"/>
                <a:ext cx="49775" cy="25950"/>
              </a:xfrm>
              <a:custGeom>
                <a:rect b="b" l="l" r="r" t="t"/>
                <a:pathLst>
                  <a:path extrusionOk="0" fill="none" h="1038" w="1991">
                    <a:moveTo>
                      <a:pt x="1990" y="1"/>
                    </a:moveTo>
                    <a:cubicBezTo>
                      <a:pt x="1327" y="291"/>
                      <a:pt x="622" y="623"/>
                      <a:pt x="0" y="1037"/>
                    </a:cubicBezTo>
                  </a:path>
                </a:pathLst>
              </a:custGeom>
              <a:noFill/>
              <a:ln cap="flat" cmpd="sng" w="93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2"/>
              <p:cNvSpPr/>
              <p:nvPr/>
            </p:nvSpPr>
            <p:spPr>
              <a:xfrm>
                <a:off x="2411175" y="5029075"/>
                <a:ext cx="552500" cy="348300"/>
              </a:xfrm>
              <a:custGeom>
                <a:rect b="b" l="l" r="r" t="t"/>
                <a:pathLst>
                  <a:path extrusionOk="0" fill="none" h="13932" w="22100">
                    <a:moveTo>
                      <a:pt x="0" y="0"/>
                    </a:moveTo>
                    <a:lnTo>
                      <a:pt x="22099" y="13932"/>
                    </a:lnTo>
                  </a:path>
                </a:pathLst>
              </a:custGeom>
              <a:noFill/>
              <a:ln cap="flat" cmpd="sng" w="93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2"/>
              <p:cNvSpPr/>
              <p:nvPr/>
            </p:nvSpPr>
            <p:spPr>
              <a:xfrm>
                <a:off x="2478550" y="4958575"/>
                <a:ext cx="127525" cy="170025"/>
              </a:xfrm>
              <a:custGeom>
                <a:rect b="b" l="l" r="r" t="t"/>
                <a:pathLst>
                  <a:path extrusionOk="0" fill="none" h="6801" w="5101">
                    <a:moveTo>
                      <a:pt x="0" y="1"/>
                    </a:moveTo>
                    <a:cubicBezTo>
                      <a:pt x="0" y="1"/>
                      <a:pt x="5100" y="3401"/>
                      <a:pt x="3566" y="6801"/>
                    </a:cubicBezTo>
                  </a:path>
                </a:pathLst>
              </a:custGeom>
              <a:noFill/>
              <a:ln cap="flat" cmpd="sng" w="93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2"/>
              <p:cNvSpPr/>
              <p:nvPr/>
            </p:nvSpPr>
            <p:spPr>
              <a:xfrm>
                <a:off x="2849625" y="5259175"/>
                <a:ext cx="90200" cy="46675"/>
              </a:xfrm>
              <a:custGeom>
                <a:rect b="b" l="l" r="r" t="t"/>
                <a:pathLst>
                  <a:path extrusionOk="0" fill="none" h="1867" w="3608">
                    <a:moveTo>
                      <a:pt x="3608" y="1"/>
                    </a:moveTo>
                    <a:cubicBezTo>
                      <a:pt x="3608" y="1"/>
                      <a:pt x="871" y="1120"/>
                      <a:pt x="1" y="1867"/>
                    </a:cubicBezTo>
                  </a:path>
                </a:pathLst>
              </a:custGeom>
              <a:noFill/>
              <a:ln cap="flat" cmpd="sng" w="93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2"/>
              <p:cNvSpPr/>
              <p:nvPr/>
            </p:nvSpPr>
            <p:spPr>
              <a:xfrm>
                <a:off x="3660200" y="2968400"/>
                <a:ext cx="476850" cy="2320875"/>
              </a:xfrm>
              <a:custGeom>
                <a:rect b="b" l="l" r="r" t="t"/>
                <a:pathLst>
                  <a:path extrusionOk="0" h="92835" w="19074">
                    <a:moveTo>
                      <a:pt x="18327" y="0"/>
                    </a:moveTo>
                    <a:lnTo>
                      <a:pt x="1" y="13020"/>
                    </a:lnTo>
                    <a:cubicBezTo>
                      <a:pt x="1" y="13020"/>
                      <a:pt x="1203" y="31346"/>
                      <a:pt x="2032" y="45402"/>
                    </a:cubicBezTo>
                    <a:cubicBezTo>
                      <a:pt x="2862" y="59416"/>
                      <a:pt x="4520" y="91425"/>
                      <a:pt x="4520" y="91425"/>
                    </a:cubicBezTo>
                    <a:lnTo>
                      <a:pt x="10574" y="92834"/>
                    </a:lnTo>
                    <a:lnTo>
                      <a:pt x="17332" y="91715"/>
                    </a:lnTo>
                    <a:cubicBezTo>
                      <a:pt x="17332" y="91715"/>
                      <a:pt x="19073" y="64101"/>
                      <a:pt x="19073" y="45775"/>
                    </a:cubicBezTo>
                    <a:cubicBezTo>
                      <a:pt x="19073" y="26868"/>
                      <a:pt x="18327" y="0"/>
                      <a:pt x="18327" y="0"/>
                    </a:cubicBez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2"/>
              <p:cNvSpPr/>
              <p:nvPr/>
            </p:nvSpPr>
            <p:spPr>
              <a:xfrm>
                <a:off x="3737950" y="5229125"/>
                <a:ext cx="661350" cy="221850"/>
              </a:xfrm>
              <a:custGeom>
                <a:rect b="b" l="l" r="r" t="t"/>
                <a:pathLst>
                  <a:path extrusionOk="0" h="8874" w="26454">
                    <a:moveTo>
                      <a:pt x="14554" y="1"/>
                    </a:moveTo>
                    <a:cubicBezTo>
                      <a:pt x="12281" y="916"/>
                      <a:pt x="9744" y="1193"/>
                      <a:pt x="7504" y="1193"/>
                    </a:cubicBezTo>
                    <a:cubicBezTo>
                      <a:pt x="4065" y="1193"/>
                      <a:pt x="1327" y="540"/>
                      <a:pt x="1327" y="540"/>
                    </a:cubicBezTo>
                    <a:lnTo>
                      <a:pt x="0" y="8417"/>
                    </a:lnTo>
                    <a:cubicBezTo>
                      <a:pt x="0" y="8666"/>
                      <a:pt x="208" y="8873"/>
                      <a:pt x="498" y="8873"/>
                    </a:cubicBezTo>
                    <a:lnTo>
                      <a:pt x="25956" y="8749"/>
                    </a:lnTo>
                    <a:cubicBezTo>
                      <a:pt x="26453" y="8749"/>
                      <a:pt x="26121" y="6261"/>
                      <a:pt x="26121" y="6261"/>
                    </a:cubicBezTo>
                    <a:cubicBezTo>
                      <a:pt x="25914" y="5515"/>
                      <a:pt x="25458" y="4686"/>
                      <a:pt x="25043" y="4478"/>
                    </a:cubicBezTo>
                    <a:lnTo>
                      <a:pt x="145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2"/>
              <p:cNvSpPr/>
              <p:nvPr/>
            </p:nvSpPr>
            <p:spPr>
              <a:xfrm>
                <a:off x="4121475" y="5240525"/>
                <a:ext cx="37325" cy="61175"/>
              </a:xfrm>
              <a:custGeom>
                <a:rect b="b" l="l" r="r" t="t"/>
                <a:pathLst>
                  <a:path extrusionOk="0" fill="none" h="2447" w="1493">
                    <a:moveTo>
                      <a:pt x="1493" y="1"/>
                    </a:moveTo>
                    <a:cubicBezTo>
                      <a:pt x="912" y="747"/>
                      <a:pt x="415" y="1576"/>
                      <a:pt x="0" y="2447"/>
                    </a:cubicBezTo>
                  </a:path>
                </a:pathLst>
              </a:custGeom>
              <a:noFill/>
              <a:ln cap="flat" cmpd="sng" w="93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2"/>
              <p:cNvSpPr/>
              <p:nvPr/>
            </p:nvSpPr>
            <p:spPr>
              <a:xfrm>
                <a:off x="4160850" y="5260225"/>
                <a:ext cx="31125" cy="51850"/>
              </a:xfrm>
              <a:custGeom>
                <a:rect b="b" l="l" r="r" t="t"/>
                <a:pathLst>
                  <a:path extrusionOk="0" fill="none" h="2074" w="1245">
                    <a:moveTo>
                      <a:pt x="1245" y="0"/>
                    </a:moveTo>
                    <a:cubicBezTo>
                      <a:pt x="747" y="622"/>
                      <a:pt x="333" y="1327"/>
                      <a:pt x="1" y="2074"/>
                    </a:cubicBezTo>
                  </a:path>
                </a:pathLst>
              </a:custGeom>
              <a:noFill/>
              <a:ln cap="flat" cmpd="sng" w="93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2"/>
              <p:cNvSpPr/>
              <p:nvPr/>
            </p:nvSpPr>
            <p:spPr>
              <a:xfrm>
                <a:off x="4190925" y="5274725"/>
                <a:ext cx="29050" cy="47725"/>
              </a:xfrm>
              <a:custGeom>
                <a:rect b="b" l="l" r="r" t="t"/>
                <a:pathLst>
                  <a:path extrusionOk="0" fill="none" h="1909" w="1162">
                    <a:moveTo>
                      <a:pt x="1161" y="1"/>
                    </a:moveTo>
                    <a:cubicBezTo>
                      <a:pt x="705" y="581"/>
                      <a:pt x="332" y="1245"/>
                      <a:pt x="0" y="1908"/>
                    </a:cubicBezTo>
                  </a:path>
                </a:pathLst>
              </a:custGeom>
              <a:noFill/>
              <a:ln cap="flat" cmpd="sng" w="93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2"/>
              <p:cNvSpPr/>
              <p:nvPr/>
            </p:nvSpPr>
            <p:spPr>
              <a:xfrm>
                <a:off x="3741050" y="5405350"/>
                <a:ext cx="653050" cy="3125"/>
              </a:xfrm>
              <a:custGeom>
                <a:rect b="b" l="l" r="r" t="t"/>
                <a:pathLst>
                  <a:path extrusionOk="0" fill="none" h="125" w="26122">
                    <a:moveTo>
                      <a:pt x="1" y="125"/>
                    </a:moveTo>
                    <a:lnTo>
                      <a:pt x="26122" y="0"/>
                    </a:lnTo>
                  </a:path>
                </a:pathLst>
              </a:custGeom>
              <a:noFill/>
              <a:ln cap="flat" cmpd="sng" w="93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2"/>
              <p:cNvSpPr/>
              <p:nvPr/>
            </p:nvSpPr>
            <p:spPr>
              <a:xfrm>
                <a:off x="3759725" y="5312050"/>
                <a:ext cx="165850" cy="96425"/>
              </a:xfrm>
              <a:custGeom>
                <a:rect b="b" l="l" r="r" t="t"/>
                <a:pathLst>
                  <a:path extrusionOk="0" fill="none" h="3857" w="6634">
                    <a:moveTo>
                      <a:pt x="0" y="1"/>
                    </a:moveTo>
                    <a:cubicBezTo>
                      <a:pt x="0" y="1"/>
                      <a:pt x="6136" y="125"/>
                      <a:pt x="6634" y="3857"/>
                    </a:cubicBezTo>
                  </a:path>
                </a:pathLst>
              </a:custGeom>
              <a:noFill/>
              <a:ln cap="flat" cmpd="sng" w="93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2"/>
              <p:cNvSpPr/>
              <p:nvPr/>
            </p:nvSpPr>
            <p:spPr>
              <a:xfrm>
                <a:off x="4259325" y="5318275"/>
                <a:ext cx="50825" cy="88125"/>
              </a:xfrm>
              <a:custGeom>
                <a:rect b="b" l="l" r="r" t="t"/>
                <a:pathLst>
                  <a:path extrusionOk="0" fill="none" h="3525" w="2033">
                    <a:moveTo>
                      <a:pt x="2032" y="0"/>
                    </a:moveTo>
                    <a:cubicBezTo>
                      <a:pt x="2032" y="0"/>
                      <a:pt x="332" y="2405"/>
                      <a:pt x="1" y="3525"/>
                    </a:cubicBezTo>
                  </a:path>
                </a:pathLst>
              </a:custGeom>
              <a:noFill/>
              <a:ln cap="flat" cmpd="sng" w="93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2"/>
              <p:cNvSpPr/>
              <p:nvPr/>
            </p:nvSpPr>
            <p:spPr>
              <a:xfrm>
                <a:off x="3006150" y="697800"/>
                <a:ext cx="1104975" cy="1070675"/>
              </a:xfrm>
              <a:custGeom>
                <a:rect b="b" l="l" r="r" t="t"/>
                <a:pathLst>
                  <a:path extrusionOk="0" h="42827" w="44199">
                    <a:moveTo>
                      <a:pt x="24402" y="0"/>
                    </a:moveTo>
                    <a:cubicBezTo>
                      <a:pt x="21618" y="0"/>
                      <a:pt x="19086" y="1944"/>
                      <a:pt x="17829" y="3920"/>
                    </a:cubicBezTo>
                    <a:cubicBezTo>
                      <a:pt x="17373" y="4625"/>
                      <a:pt x="17041" y="5412"/>
                      <a:pt x="16502" y="6117"/>
                    </a:cubicBezTo>
                    <a:cubicBezTo>
                      <a:pt x="13227" y="10429"/>
                      <a:pt x="0" y="9102"/>
                      <a:pt x="2612" y="17644"/>
                    </a:cubicBezTo>
                    <a:cubicBezTo>
                      <a:pt x="2944" y="18639"/>
                      <a:pt x="3483" y="19551"/>
                      <a:pt x="3608" y="20546"/>
                    </a:cubicBezTo>
                    <a:cubicBezTo>
                      <a:pt x="3690" y="21831"/>
                      <a:pt x="3027" y="23034"/>
                      <a:pt x="2654" y="24278"/>
                    </a:cubicBezTo>
                    <a:cubicBezTo>
                      <a:pt x="1534" y="28299"/>
                      <a:pt x="4354" y="32985"/>
                      <a:pt x="8417" y="33855"/>
                    </a:cubicBezTo>
                    <a:cubicBezTo>
                      <a:pt x="10241" y="34229"/>
                      <a:pt x="12273" y="33980"/>
                      <a:pt x="13890" y="34975"/>
                    </a:cubicBezTo>
                    <a:cubicBezTo>
                      <a:pt x="15341" y="35928"/>
                      <a:pt x="16005" y="37670"/>
                      <a:pt x="17041" y="39080"/>
                    </a:cubicBezTo>
                    <a:cubicBezTo>
                      <a:pt x="18969" y="41650"/>
                      <a:pt x="22176" y="42827"/>
                      <a:pt x="25433" y="42827"/>
                    </a:cubicBezTo>
                    <a:cubicBezTo>
                      <a:pt x="27011" y="42827"/>
                      <a:pt x="28599" y="42551"/>
                      <a:pt x="30060" y="42023"/>
                    </a:cubicBezTo>
                    <a:cubicBezTo>
                      <a:pt x="31760" y="41402"/>
                      <a:pt x="33460" y="40365"/>
                      <a:pt x="34165" y="38748"/>
                    </a:cubicBezTo>
                    <a:cubicBezTo>
                      <a:pt x="34580" y="37794"/>
                      <a:pt x="34662" y="36716"/>
                      <a:pt x="35201" y="35846"/>
                    </a:cubicBezTo>
                    <a:cubicBezTo>
                      <a:pt x="36238" y="34146"/>
                      <a:pt x="38560" y="33855"/>
                      <a:pt x="40260" y="32902"/>
                    </a:cubicBezTo>
                    <a:cubicBezTo>
                      <a:pt x="42748" y="31492"/>
                      <a:pt x="44199" y="28175"/>
                      <a:pt x="43079" y="25480"/>
                    </a:cubicBezTo>
                    <a:cubicBezTo>
                      <a:pt x="41960" y="22826"/>
                      <a:pt x="39472" y="20256"/>
                      <a:pt x="38933" y="17312"/>
                    </a:cubicBezTo>
                    <a:cubicBezTo>
                      <a:pt x="38601" y="15695"/>
                      <a:pt x="39057" y="13954"/>
                      <a:pt x="38726" y="12336"/>
                    </a:cubicBezTo>
                    <a:cubicBezTo>
                      <a:pt x="38477" y="11093"/>
                      <a:pt x="37814" y="10015"/>
                      <a:pt x="36818" y="9227"/>
                    </a:cubicBezTo>
                    <a:cubicBezTo>
                      <a:pt x="36155" y="8729"/>
                      <a:pt x="35367" y="8356"/>
                      <a:pt x="34745" y="7817"/>
                    </a:cubicBezTo>
                    <a:cubicBezTo>
                      <a:pt x="33336" y="6656"/>
                      <a:pt x="33170" y="4625"/>
                      <a:pt x="31760" y="3464"/>
                    </a:cubicBezTo>
                    <a:cubicBezTo>
                      <a:pt x="30309" y="2303"/>
                      <a:pt x="28402" y="1929"/>
                      <a:pt x="26909" y="934"/>
                    </a:cubicBezTo>
                    <a:lnTo>
                      <a:pt x="25707" y="147"/>
                    </a:lnTo>
                    <a:cubicBezTo>
                      <a:pt x="25268" y="47"/>
                      <a:pt x="24832" y="0"/>
                      <a:pt x="244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2"/>
              <p:cNvSpPr/>
              <p:nvPr/>
            </p:nvSpPr>
            <p:spPr>
              <a:xfrm>
                <a:off x="3799100" y="492075"/>
                <a:ext cx="1295700" cy="1053150"/>
              </a:xfrm>
              <a:custGeom>
                <a:rect b="b" l="l" r="r" t="t"/>
                <a:pathLst>
                  <a:path extrusionOk="0" h="42126" w="51828">
                    <a:moveTo>
                      <a:pt x="44323" y="0"/>
                    </a:moveTo>
                    <a:cubicBezTo>
                      <a:pt x="44323" y="0"/>
                      <a:pt x="40136" y="7339"/>
                      <a:pt x="30351" y="17000"/>
                    </a:cubicBezTo>
                    <a:cubicBezTo>
                      <a:pt x="20566" y="26660"/>
                      <a:pt x="8334" y="26204"/>
                      <a:pt x="1" y="28526"/>
                    </a:cubicBezTo>
                    <a:lnTo>
                      <a:pt x="7049" y="42126"/>
                    </a:lnTo>
                    <a:cubicBezTo>
                      <a:pt x="13683" y="40923"/>
                      <a:pt x="21561" y="39638"/>
                      <a:pt x="33129" y="31263"/>
                    </a:cubicBezTo>
                    <a:cubicBezTo>
                      <a:pt x="41960" y="24878"/>
                      <a:pt x="51828" y="5929"/>
                      <a:pt x="51828" y="5929"/>
                    </a:cubicBezTo>
                    <a:lnTo>
                      <a:pt x="44323" y="0"/>
                    </a:ln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52"/>
              <p:cNvSpPr/>
              <p:nvPr/>
            </p:nvSpPr>
            <p:spPr>
              <a:xfrm>
                <a:off x="4855350" y="237875"/>
                <a:ext cx="338975" cy="536150"/>
              </a:xfrm>
              <a:custGeom>
                <a:rect b="b" l="l" r="r" t="t"/>
                <a:pathLst>
                  <a:path extrusionOk="0" h="21446" w="13559">
                    <a:moveTo>
                      <a:pt x="11388" y="0"/>
                    </a:moveTo>
                    <a:cubicBezTo>
                      <a:pt x="10638" y="0"/>
                      <a:pt x="7987" y="4446"/>
                      <a:pt x="7422" y="4446"/>
                    </a:cubicBezTo>
                    <a:cubicBezTo>
                      <a:pt x="7418" y="4447"/>
                      <a:pt x="7414" y="4447"/>
                      <a:pt x="7411" y="4447"/>
                    </a:cubicBezTo>
                    <a:cubicBezTo>
                      <a:pt x="6862" y="4447"/>
                      <a:pt x="8413" y="1336"/>
                      <a:pt x="7754" y="1212"/>
                    </a:cubicBezTo>
                    <a:cubicBezTo>
                      <a:pt x="7750" y="1212"/>
                      <a:pt x="7747" y="1212"/>
                      <a:pt x="7744" y="1212"/>
                    </a:cubicBezTo>
                    <a:cubicBezTo>
                      <a:pt x="7003" y="1212"/>
                      <a:pt x="2064" y="10183"/>
                      <a:pt x="0" y="13319"/>
                    </a:cubicBezTo>
                    <a:lnTo>
                      <a:pt x="6593" y="21446"/>
                    </a:lnTo>
                    <a:cubicBezTo>
                      <a:pt x="11112" y="14149"/>
                      <a:pt x="13558" y="8510"/>
                      <a:pt x="13102" y="8137"/>
                    </a:cubicBezTo>
                    <a:cubicBezTo>
                      <a:pt x="12916" y="8033"/>
                      <a:pt x="12708" y="7981"/>
                      <a:pt x="12501" y="7981"/>
                    </a:cubicBezTo>
                    <a:cubicBezTo>
                      <a:pt x="12294" y="7981"/>
                      <a:pt x="12086" y="8033"/>
                      <a:pt x="11900" y="8137"/>
                    </a:cubicBezTo>
                    <a:cubicBezTo>
                      <a:pt x="11900" y="8137"/>
                      <a:pt x="12563" y="6478"/>
                      <a:pt x="12066" y="6063"/>
                    </a:cubicBezTo>
                    <a:cubicBezTo>
                      <a:pt x="11981" y="6000"/>
                      <a:pt x="11885" y="5974"/>
                      <a:pt x="11783" y="5974"/>
                    </a:cubicBezTo>
                    <a:cubicBezTo>
                      <a:pt x="11285" y="5974"/>
                      <a:pt x="10656" y="6602"/>
                      <a:pt x="10656" y="6602"/>
                    </a:cubicBezTo>
                    <a:cubicBezTo>
                      <a:pt x="10656" y="6602"/>
                      <a:pt x="11236" y="5193"/>
                      <a:pt x="10739" y="4778"/>
                    </a:cubicBezTo>
                    <a:cubicBezTo>
                      <a:pt x="10576" y="4646"/>
                      <a:pt x="10403" y="4596"/>
                      <a:pt x="10235" y="4596"/>
                    </a:cubicBezTo>
                    <a:cubicBezTo>
                      <a:pt x="9719" y="4596"/>
                      <a:pt x="9246" y="5068"/>
                      <a:pt x="9246" y="5068"/>
                    </a:cubicBezTo>
                    <a:cubicBezTo>
                      <a:pt x="9246" y="5068"/>
                      <a:pt x="12356" y="425"/>
                      <a:pt x="11444" y="10"/>
                    </a:cubicBezTo>
                    <a:cubicBezTo>
                      <a:pt x="11427" y="4"/>
                      <a:pt x="11408" y="0"/>
                      <a:pt x="11388" y="0"/>
                    </a:cubicBez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2"/>
              <p:cNvSpPr/>
              <p:nvPr/>
            </p:nvSpPr>
            <p:spPr>
              <a:xfrm>
                <a:off x="5016000" y="381150"/>
                <a:ext cx="12475" cy="136850"/>
              </a:xfrm>
              <a:custGeom>
                <a:rect b="b" l="l" r="r" t="t"/>
                <a:pathLst>
                  <a:path extrusionOk="0" fill="none" h="5474" w="499">
                    <a:moveTo>
                      <a:pt x="333" y="1"/>
                    </a:moveTo>
                    <a:cubicBezTo>
                      <a:pt x="250" y="913"/>
                      <a:pt x="250" y="1825"/>
                      <a:pt x="333" y="2737"/>
                    </a:cubicBezTo>
                    <a:cubicBezTo>
                      <a:pt x="498" y="3649"/>
                      <a:pt x="374" y="4603"/>
                      <a:pt x="1" y="5474"/>
                    </a:cubicBezTo>
                  </a:path>
                </a:pathLst>
              </a:custGeom>
              <a:noFill/>
              <a:ln cap="flat" cmpd="sng" w="6225">
                <a:solidFill>
                  <a:srgbClr val="F7958B"/>
                </a:solidFill>
                <a:prstDash val="solid"/>
                <a:miter lim="414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2"/>
              <p:cNvSpPr/>
              <p:nvPr/>
            </p:nvSpPr>
            <p:spPr>
              <a:xfrm>
                <a:off x="5054350" y="373900"/>
                <a:ext cx="117175" cy="161475"/>
              </a:xfrm>
              <a:custGeom>
                <a:rect b="b" l="l" r="r" t="t"/>
                <a:pathLst>
                  <a:path extrusionOk="0" h="6459" w="4687">
                    <a:moveTo>
                      <a:pt x="1038" y="1"/>
                    </a:moveTo>
                    <a:cubicBezTo>
                      <a:pt x="789" y="498"/>
                      <a:pt x="540" y="1037"/>
                      <a:pt x="374" y="1535"/>
                    </a:cubicBezTo>
                    <a:cubicBezTo>
                      <a:pt x="125" y="2074"/>
                      <a:pt x="1" y="2654"/>
                      <a:pt x="1" y="3235"/>
                    </a:cubicBezTo>
                    <a:cubicBezTo>
                      <a:pt x="1" y="3318"/>
                      <a:pt x="42" y="3400"/>
                      <a:pt x="125" y="3442"/>
                    </a:cubicBezTo>
                    <a:cubicBezTo>
                      <a:pt x="167" y="3525"/>
                      <a:pt x="250" y="3566"/>
                      <a:pt x="374" y="3566"/>
                    </a:cubicBezTo>
                    <a:cubicBezTo>
                      <a:pt x="498" y="3566"/>
                      <a:pt x="664" y="3525"/>
                      <a:pt x="789" y="3442"/>
                    </a:cubicBezTo>
                    <a:cubicBezTo>
                      <a:pt x="1038" y="3318"/>
                      <a:pt x="1286" y="3110"/>
                      <a:pt x="1494" y="2903"/>
                    </a:cubicBezTo>
                    <a:cubicBezTo>
                      <a:pt x="1650" y="2762"/>
                      <a:pt x="1801" y="2609"/>
                      <a:pt x="1946" y="2449"/>
                    </a:cubicBezTo>
                    <a:lnTo>
                      <a:pt x="1946" y="2449"/>
                    </a:lnTo>
                    <a:cubicBezTo>
                      <a:pt x="1859" y="2638"/>
                      <a:pt x="1777" y="2830"/>
                      <a:pt x="1701" y="3027"/>
                    </a:cubicBezTo>
                    <a:cubicBezTo>
                      <a:pt x="1577" y="3276"/>
                      <a:pt x="1494" y="3566"/>
                      <a:pt x="1411" y="3815"/>
                    </a:cubicBezTo>
                    <a:cubicBezTo>
                      <a:pt x="1286" y="4105"/>
                      <a:pt x="1245" y="4396"/>
                      <a:pt x="1286" y="4686"/>
                    </a:cubicBezTo>
                    <a:cubicBezTo>
                      <a:pt x="1286" y="4810"/>
                      <a:pt x="1328" y="4893"/>
                      <a:pt x="1411" y="4976"/>
                    </a:cubicBezTo>
                    <a:cubicBezTo>
                      <a:pt x="1494" y="5017"/>
                      <a:pt x="1577" y="5059"/>
                      <a:pt x="1659" y="5059"/>
                    </a:cubicBezTo>
                    <a:cubicBezTo>
                      <a:pt x="1825" y="5059"/>
                      <a:pt x="1991" y="5059"/>
                      <a:pt x="2157" y="4976"/>
                    </a:cubicBezTo>
                    <a:cubicBezTo>
                      <a:pt x="2406" y="4810"/>
                      <a:pt x="2655" y="4644"/>
                      <a:pt x="2820" y="4437"/>
                    </a:cubicBezTo>
                    <a:cubicBezTo>
                      <a:pt x="2937" y="4295"/>
                      <a:pt x="3049" y="4153"/>
                      <a:pt x="3157" y="4010"/>
                    </a:cubicBezTo>
                    <a:lnTo>
                      <a:pt x="3157" y="4010"/>
                    </a:lnTo>
                    <a:cubicBezTo>
                      <a:pt x="3112" y="4127"/>
                      <a:pt x="3069" y="4242"/>
                      <a:pt x="3028" y="4354"/>
                    </a:cubicBezTo>
                    <a:cubicBezTo>
                      <a:pt x="2820" y="4852"/>
                      <a:pt x="2696" y="5349"/>
                      <a:pt x="2655" y="5888"/>
                    </a:cubicBezTo>
                    <a:cubicBezTo>
                      <a:pt x="2613" y="6013"/>
                      <a:pt x="2655" y="6137"/>
                      <a:pt x="2696" y="6303"/>
                    </a:cubicBezTo>
                    <a:cubicBezTo>
                      <a:pt x="2737" y="6344"/>
                      <a:pt x="2820" y="6427"/>
                      <a:pt x="2903" y="6427"/>
                    </a:cubicBezTo>
                    <a:cubicBezTo>
                      <a:pt x="2945" y="6448"/>
                      <a:pt x="2976" y="6458"/>
                      <a:pt x="3007" y="6458"/>
                    </a:cubicBezTo>
                    <a:cubicBezTo>
                      <a:pt x="3038" y="6458"/>
                      <a:pt x="3069" y="6448"/>
                      <a:pt x="3111" y="6427"/>
                    </a:cubicBezTo>
                    <a:cubicBezTo>
                      <a:pt x="3359" y="6344"/>
                      <a:pt x="3567" y="6178"/>
                      <a:pt x="3774" y="5971"/>
                    </a:cubicBezTo>
                    <a:cubicBezTo>
                      <a:pt x="4106" y="5598"/>
                      <a:pt x="4396" y="5183"/>
                      <a:pt x="4686" y="4727"/>
                    </a:cubicBezTo>
                    <a:lnTo>
                      <a:pt x="4686" y="4727"/>
                    </a:lnTo>
                    <a:cubicBezTo>
                      <a:pt x="4396" y="5142"/>
                      <a:pt x="4064" y="5515"/>
                      <a:pt x="3691" y="5888"/>
                    </a:cubicBezTo>
                    <a:cubicBezTo>
                      <a:pt x="3525" y="6054"/>
                      <a:pt x="3318" y="6220"/>
                      <a:pt x="3111" y="6303"/>
                    </a:cubicBezTo>
                    <a:cubicBezTo>
                      <a:pt x="3077" y="6314"/>
                      <a:pt x="3044" y="6319"/>
                      <a:pt x="3012" y="6319"/>
                    </a:cubicBezTo>
                    <a:cubicBezTo>
                      <a:pt x="2926" y="6319"/>
                      <a:pt x="2851" y="6281"/>
                      <a:pt x="2820" y="6220"/>
                    </a:cubicBezTo>
                    <a:cubicBezTo>
                      <a:pt x="2779" y="6095"/>
                      <a:pt x="2779" y="5971"/>
                      <a:pt x="2779" y="5888"/>
                    </a:cubicBezTo>
                    <a:cubicBezTo>
                      <a:pt x="2862" y="5391"/>
                      <a:pt x="3028" y="4893"/>
                      <a:pt x="3194" y="4437"/>
                    </a:cubicBezTo>
                    <a:cubicBezTo>
                      <a:pt x="3379" y="3991"/>
                      <a:pt x="3565" y="3578"/>
                      <a:pt x="3751" y="3169"/>
                    </a:cubicBezTo>
                    <a:lnTo>
                      <a:pt x="3751" y="3169"/>
                    </a:lnTo>
                    <a:cubicBezTo>
                      <a:pt x="3773" y="3135"/>
                      <a:pt x="3794" y="3102"/>
                      <a:pt x="3815" y="3069"/>
                    </a:cubicBezTo>
                    <a:lnTo>
                      <a:pt x="3801" y="3060"/>
                    </a:lnTo>
                    <a:lnTo>
                      <a:pt x="3801" y="3060"/>
                    </a:lnTo>
                    <a:cubicBezTo>
                      <a:pt x="3806" y="3049"/>
                      <a:pt x="3811" y="3038"/>
                      <a:pt x="3815" y="3027"/>
                    </a:cubicBezTo>
                    <a:lnTo>
                      <a:pt x="3650" y="2944"/>
                    </a:lnTo>
                    <a:cubicBezTo>
                      <a:pt x="3646" y="2950"/>
                      <a:pt x="3642" y="2956"/>
                      <a:pt x="3638" y="2962"/>
                    </a:cubicBezTo>
                    <a:lnTo>
                      <a:pt x="3638" y="2962"/>
                    </a:lnTo>
                    <a:lnTo>
                      <a:pt x="3608" y="2944"/>
                    </a:lnTo>
                    <a:cubicBezTo>
                      <a:pt x="3577" y="3012"/>
                      <a:pt x="3547" y="3080"/>
                      <a:pt x="3516" y="3150"/>
                    </a:cubicBezTo>
                    <a:lnTo>
                      <a:pt x="3516" y="3150"/>
                    </a:lnTo>
                    <a:cubicBezTo>
                      <a:pt x="3259" y="3536"/>
                      <a:pt x="2972" y="3919"/>
                      <a:pt x="2655" y="4271"/>
                    </a:cubicBezTo>
                    <a:cubicBezTo>
                      <a:pt x="2489" y="4437"/>
                      <a:pt x="2281" y="4603"/>
                      <a:pt x="2033" y="4769"/>
                    </a:cubicBezTo>
                    <a:cubicBezTo>
                      <a:pt x="1950" y="4810"/>
                      <a:pt x="1825" y="4810"/>
                      <a:pt x="1701" y="4810"/>
                    </a:cubicBezTo>
                    <a:cubicBezTo>
                      <a:pt x="1618" y="4810"/>
                      <a:pt x="1577" y="4769"/>
                      <a:pt x="1535" y="4644"/>
                    </a:cubicBezTo>
                    <a:cubicBezTo>
                      <a:pt x="1494" y="4396"/>
                      <a:pt x="1535" y="4147"/>
                      <a:pt x="1618" y="3898"/>
                    </a:cubicBezTo>
                    <a:cubicBezTo>
                      <a:pt x="1701" y="3649"/>
                      <a:pt x="1784" y="3359"/>
                      <a:pt x="1908" y="3110"/>
                    </a:cubicBezTo>
                    <a:cubicBezTo>
                      <a:pt x="2116" y="2613"/>
                      <a:pt x="2364" y="2115"/>
                      <a:pt x="2655" y="1618"/>
                    </a:cubicBezTo>
                    <a:lnTo>
                      <a:pt x="2447" y="1493"/>
                    </a:lnTo>
                    <a:cubicBezTo>
                      <a:pt x="2447" y="1493"/>
                      <a:pt x="2447" y="1493"/>
                      <a:pt x="2447" y="1493"/>
                    </a:cubicBezTo>
                    <a:lnTo>
                      <a:pt x="2447" y="1493"/>
                    </a:lnTo>
                    <a:cubicBezTo>
                      <a:pt x="2116" y="1949"/>
                      <a:pt x="1742" y="2364"/>
                      <a:pt x="1369" y="2779"/>
                    </a:cubicBezTo>
                    <a:cubicBezTo>
                      <a:pt x="1162" y="2986"/>
                      <a:pt x="955" y="3152"/>
                      <a:pt x="706" y="3318"/>
                    </a:cubicBezTo>
                    <a:cubicBezTo>
                      <a:pt x="613" y="3373"/>
                      <a:pt x="503" y="3412"/>
                      <a:pt x="407" y="3412"/>
                    </a:cubicBezTo>
                    <a:cubicBezTo>
                      <a:pt x="288" y="3412"/>
                      <a:pt x="190" y="3353"/>
                      <a:pt x="167" y="3193"/>
                    </a:cubicBezTo>
                    <a:cubicBezTo>
                      <a:pt x="125" y="2944"/>
                      <a:pt x="167" y="2654"/>
                      <a:pt x="208" y="2405"/>
                    </a:cubicBezTo>
                    <a:cubicBezTo>
                      <a:pt x="291" y="2115"/>
                      <a:pt x="374" y="1866"/>
                      <a:pt x="457" y="1576"/>
                    </a:cubicBezTo>
                    <a:cubicBezTo>
                      <a:pt x="623" y="1037"/>
                      <a:pt x="830" y="540"/>
                      <a:pt x="1038" y="1"/>
                    </a:cubicBezTo>
                    <a:close/>
                  </a:path>
                </a:pathLst>
              </a:custGeom>
              <a:solidFill>
                <a:srgbClr val="F795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2"/>
              <p:cNvSpPr/>
              <p:nvPr/>
            </p:nvSpPr>
            <p:spPr>
              <a:xfrm>
                <a:off x="3553450" y="622875"/>
                <a:ext cx="137875" cy="95200"/>
              </a:xfrm>
              <a:custGeom>
                <a:rect b="b" l="l" r="r" t="t"/>
                <a:pathLst>
                  <a:path extrusionOk="0" h="3808" w="5515">
                    <a:moveTo>
                      <a:pt x="2610" y="1"/>
                    </a:moveTo>
                    <a:cubicBezTo>
                      <a:pt x="1683" y="1"/>
                      <a:pt x="614" y="463"/>
                      <a:pt x="290" y="1361"/>
                    </a:cubicBezTo>
                    <a:cubicBezTo>
                      <a:pt x="0" y="2024"/>
                      <a:pt x="125" y="2812"/>
                      <a:pt x="622" y="3392"/>
                    </a:cubicBezTo>
                    <a:cubicBezTo>
                      <a:pt x="954" y="3683"/>
                      <a:pt x="1493" y="3600"/>
                      <a:pt x="1866" y="3807"/>
                    </a:cubicBezTo>
                    <a:lnTo>
                      <a:pt x="3607" y="3641"/>
                    </a:lnTo>
                    <a:cubicBezTo>
                      <a:pt x="5100" y="2729"/>
                      <a:pt x="5515" y="366"/>
                      <a:pt x="3027" y="34"/>
                    </a:cubicBezTo>
                    <a:cubicBezTo>
                      <a:pt x="2894" y="12"/>
                      <a:pt x="2754" y="1"/>
                      <a:pt x="26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2"/>
              <p:cNvSpPr/>
              <p:nvPr/>
            </p:nvSpPr>
            <p:spPr>
              <a:xfrm>
                <a:off x="2956400" y="2210675"/>
                <a:ext cx="1211750" cy="1444825"/>
              </a:xfrm>
              <a:custGeom>
                <a:rect b="b" l="l" r="r" t="t"/>
                <a:pathLst>
                  <a:path extrusionOk="0" h="57793" w="48470">
                    <a:moveTo>
                      <a:pt x="12190" y="1"/>
                    </a:moveTo>
                    <a:cubicBezTo>
                      <a:pt x="12190" y="1"/>
                      <a:pt x="3359" y="9413"/>
                      <a:pt x="1742" y="22224"/>
                    </a:cubicBezTo>
                    <a:cubicBezTo>
                      <a:pt x="83" y="34995"/>
                      <a:pt x="0" y="55850"/>
                      <a:pt x="0" y="55850"/>
                    </a:cubicBezTo>
                    <a:cubicBezTo>
                      <a:pt x="0" y="55850"/>
                      <a:pt x="10520" y="57793"/>
                      <a:pt x="24177" y="57793"/>
                    </a:cubicBezTo>
                    <a:cubicBezTo>
                      <a:pt x="31731" y="57793"/>
                      <a:pt x="40245" y="57198"/>
                      <a:pt x="48469" y="55353"/>
                    </a:cubicBezTo>
                    <a:cubicBezTo>
                      <a:pt x="47557" y="44697"/>
                      <a:pt x="48469" y="14927"/>
                      <a:pt x="40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2"/>
              <p:cNvSpPr/>
              <p:nvPr/>
            </p:nvSpPr>
            <p:spPr>
              <a:xfrm>
                <a:off x="3052800" y="2129825"/>
                <a:ext cx="327575" cy="1494750"/>
              </a:xfrm>
              <a:custGeom>
                <a:rect b="b" l="l" r="r" t="t"/>
                <a:pathLst>
                  <a:path extrusionOk="0" fill="none" h="59790" w="13103">
                    <a:moveTo>
                      <a:pt x="788" y="59789"/>
                    </a:moveTo>
                    <a:cubicBezTo>
                      <a:pt x="788" y="59789"/>
                      <a:pt x="0" y="27656"/>
                      <a:pt x="3732" y="16751"/>
                    </a:cubicBezTo>
                    <a:cubicBezTo>
                      <a:pt x="6634" y="8252"/>
                      <a:pt x="13102" y="1"/>
                      <a:pt x="13102" y="1"/>
                    </a:cubicBezTo>
                  </a:path>
                </a:pathLst>
              </a:custGeom>
              <a:noFill/>
              <a:ln cap="flat" cmpd="sng" w="9325">
                <a:solidFill>
                  <a:schemeClr val="accent6"/>
                </a:solidFill>
                <a:prstDash val="solid"/>
                <a:miter lim="414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2"/>
              <p:cNvSpPr/>
              <p:nvPr/>
            </p:nvSpPr>
            <p:spPr>
              <a:xfrm>
                <a:off x="3746250" y="1146125"/>
                <a:ext cx="505850" cy="426050"/>
              </a:xfrm>
              <a:custGeom>
                <a:rect b="b" l="l" r="r" t="t"/>
                <a:pathLst>
                  <a:path extrusionOk="0" h="17042" w="20234">
                    <a:moveTo>
                      <a:pt x="17248" y="1"/>
                    </a:moveTo>
                    <a:cubicBezTo>
                      <a:pt x="17248" y="1"/>
                      <a:pt x="7380" y="167"/>
                      <a:pt x="1907" y="1784"/>
                    </a:cubicBezTo>
                    <a:cubicBezTo>
                      <a:pt x="0" y="4230"/>
                      <a:pt x="4976" y="17000"/>
                      <a:pt x="8251" y="17042"/>
                    </a:cubicBezTo>
                    <a:cubicBezTo>
                      <a:pt x="14346" y="16710"/>
                      <a:pt x="20233" y="14347"/>
                      <a:pt x="20233" y="14347"/>
                    </a:cubicBezTo>
                    <a:lnTo>
                      <a:pt x="172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2"/>
              <p:cNvSpPr/>
              <p:nvPr/>
            </p:nvSpPr>
            <p:spPr>
              <a:xfrm>
                <a:off x="3235225" y="1178275"/>
                <a:ext cx="931875" cy="1067450"/>
              </a:xfrm>
              <a:custGeom>
                <a:rect b="b" l="l" r="r" t="t"/>
                <a:pathLst>
                  <a:path extrusionOk="0" h="42698" w="37275">
                    <a:moveTo>
                      <a:pt x="13558" y="0"/>
                    </a:moveTo>
                    <a:lnTo>
                      <a:pt x="415" y="14802"/>
                    </a:lnTo>
                    <a:cubicBezTo>
                      <a:pt x="415" y="14802"/>
                      <a:pt x="0" y="31594"/>
                      <a:pt x="1037" y="41297"/>
                    </a:cubicBezTo>
                    <a:cubicBezTo>
                      <a:pt x="5764" y="42347"/>
                      <a:pt x="10472" y="42697"/>
                      <a:pt x="14649" y="42697"/>
                    </a:cubicBezTo>
                    <a:cubicBezTo>
                      <a:pt x="23003" y="42697"/>
                      <a:pt x="29231" y="41297"/>
                      <a:pt x="29231" y="41297"/>
                    </a:cubicBezTo>
                    <a:lnTo>
                      <a:pt x="30226" y="26038"/>
                    </a:lnTo>
                    <a:cubicBezTo>
                      <a:pt x="37275" y="18783"/>
                      <a:pt x="31097" y="9371"/>
                      <a:pt x="31097" y="9371"/>
                    </a:cubicBezTo>
                    <a:lnTo>
                      <a:pt x="22348" y="498"/>
                    </a:lnTo>
                    <a:lnTo>
                      <a:pt x="135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2"/>
              <p:cNvSpPr/>
              <p:nvPr/>
            </p:nvSpPr>
            <p:spPr>
              <a:xfrm>
                <a:off x="3052800" y="1175725"/>
                <a:ext cx="521400" cy="522925"/>
              </a:xfrm>
              <a:custGeom>
                <a:rect b="b" l="l" r="r" t="t"/>
                <a:pathLst>
                  <a:path extrusionOk="0" h="20917" w="20856">
                    <a:moveTo>
                      <a:pt x="19142" y="1"/>
                    </a:moveTo>
                    <a:cubicBezTo>
                      <a:pt x="16442" y="1"/>
                      <a:pt x="10946" y="635"/>
                      <a:pt x="5556" y="5078"/>
                    </a:cubicBezTo>
                    <a:cubicBezTo>
                      <a:pt x="3856" y="6446"/>
                      <a:pt x="1742" y="9390"/>
                      <a:pt x="0" y="12914"/>
                    </a:cubicBezTo>
                    <a:lnTo>
                      <a:pt x="12107" y="20916"/>
                    </a:lnTo>
                    <a:lnTo>
                      <a:pt x="19280" y="12914"/>
                    </a:lnTo>
                    <a:lnTo>
                      <a:pt x="20855" y="102"/>
                    </a:lnTo>
                    <a:cubicBezTo>
                      <a:pt x="20855" y="102"/>
                      <a:pt x="20223" y="1"/>
                      <a:pt x="191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2"/>
              <p:cNvSpPr/>
              <p:nvPr/>
            </p:nvSpPr>
            <p:spPr>
              <a:xfrm>
                <a:off x="4012625" y="1358625"/>
                <a:ext cx="56000" cy="199050"/>
              </a:xfrm>
              <a:custGeom>
                <a:rect b="b" l="l" r="r" t="t"/>
                <a:pathLst>
                  <a:path extrusionOk="0" fill="none" h="7962" w="2240">
                    <a:moveTo>
                      <a:pt x="2240" y="7961"/>
                    </a:moveTo>
                    <a:cubicBezTo>
                      <a:pt x="1659" y="5722"/>
                      <a:pt x="1" y="2157"/>
                      <a:pt x="1" y="1"/>
                    </a:cubicBezTo>
                  </a:path>
                </a:pathLst>
              </a:custGeom>
              <a:noFill/>
              <a:ln cap="flat" cmpd="sng" w="93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2"/>
              <p:cNvSpPr/>
              <p:nvPr/>
            </p:nvSpPr>
            <p:spPr>
              <a:xfrm>
                <a:off x="4119400" y="1148200"/>
                <a:ext cx="86050" cy="373200"/>
              </a:xfrm>
              <a:custGeom>
                <a:rect b="b" l="l" r="r" t="t"/>
                <a:pathLst>
                  <a:path extrusionOk="0" fill="none" h="14928" w="3442">
                    <a:moveTo>
                      <a:pt x="0" y="1"/>
                    </a:moveTo>
                    <a:lnTo>
                      <a:pt x="3442" y="14927"/>
                    </a:lnTo>
                  </a:path>
                </a:pathLst>
              </a:custGeom>
              <a:noFill/>
              <a:ln cap="flat" cmpd="sng" w="93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2"/>
              <p:cNvSpPr/>
              <p:nvPr/>
            </p:nvSpPr>
            <p:spPr>
              <a:xfrm>
                <a:off x="3078700" y="1448800"/>
                <a:ext cx="220825" cy="136850"/>
              </a:xfrm>
              <a:custGeom>
                <a:rect b="b" l="l" r="r" t="t"/>
                <a:pathLst>
                  <a:path extrusionOk="0" fill="none" h="5474" w="8833">
                    <a:moveTo>
                      <a:pt x="1" y="1"/>
                    </a:moveTo>
                    <a:lnTo>
                      <a:pt x="8832" y="5474"/>
                    </a:lnTo>
                  </a:path>
                </a:pathLst>
              </a:custGeom>
              <a:noFill/>
              <a:ln cap="flat" cmpd="sng" w="93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2"/>
              <p:cNvSpPr/>
              <p:nvPr/>
            </p:nvSpPr>
            <p:spPr>
              <a:xfrm>
                <a:off x="3578325" y="783275"/>
                <a:ext cx="312025" cy="295425"/>
              </a:xfrm>
              <a:custGeom>
                <a:rect b="b" l="l" r="r" t="t"/>
                <a:pathLst>
                  <a:path extrusionOk="0" h="11817" w="12481">
                    <a:moveTo>
                      <a:pt x="6966" y="1"/>
                    </a:moveTo>
                    <a:cubicBezTo>
                      <a:pt x="4971" y="1"/>
                      <a:pt x="2162" y="482"/>
                      <a:pt x="664" y="2905"/>
                    </a:cubicBezTo>
                    <a:cubicBezTo>
                      <a:pt x="0" y="3942"/>
                      <a:pt x="1617" y="9539"/>
                      <a:pt x="2820" y="10452"/>
                    </a:cubicBezTo>
                    <a:cubicBezTo>
                      <a:pt x="3860" y="11232"/>
                      <a:pt x="5960" y="11816"/>
                      <a:pt x="7688" y="11816"/>
                    </a:cubicBezTo>
                    <a:cubicBezTo>
                      <a:pt x="8716" y="11816"/>
                      <a:pt x="9612" y="11610"/>
                      <a:pt x="10076" y="11115"/>
                    </a:cubicBezTo>
                    <a:cubicBezTo>
                      <a:pt x="12480" y="8586"/>
                      <a:pt x="9246" y="210"/>
                      <a:pt x="9246" y="210"/>
                    </a:cubicBezTo>
                    <a:cubicBezTo>
                      <a:pt x="9246" y="210"/>
                      <a:pt x="8283" y="1"/>
                      <a:pt x="6966" y="1"/>
                    </a:cubicBez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2"/>
              <p:cNvSpPr/>
              <p:nvPr/>
            </p:nvSpPr>
            <p:spPr>
              <a:xfrm>
                <a:off x="3574175" y="972000"/>
                <a:ext cx="219775" cy="267800"/>
              </a:xfrm>
              <a:custGeom>
                <a:rect b="b" l="l" r="r" t="t"/>
                <a:pathLst>
                  <a:path extrusionOk="0" h="10712" w="8791">
                    <a:moveTo>
                      <a:pt x="332" y="0"/>
                    </a:moveTo>
                    <a:lnTo>
                      <a:pt x="0" y="8251"/>
                    </a:lnTo>
                    <a:cubicBezTo>
                      <a:pt x="399" y="9496"/>
                      <a:pt x="3085" y="10711"/>
                      <a:pt x="5409" y="10711"/>
                    </a:cubicBezTo>
                    <a:cubicBezTo>
                      <a:pt x="6956" y="10711"/>
                      <a:pt x="8343" y="10173"/>
                      <a:pt x="8790" y="8749"/>
                    </a:cubicBezTo>
                    <a:lnTo>
                      <a:pt x="8127" y="2571"/>
                    </a:lnTo>
                    <a:lnTo>
                      <a:pt x="332" y="0"/>
                    </a:ln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2"/>
              <p:cNvSpPr/>
              <p:nvPr/>
            </p:nvSpPr>
            <p:spPr>
              <a:xfrm>
                <a:off x="3480875" y="691300"/>
                <a:ext cx="405325" cy="328400"/>
              </a:xfrm>
              <a:custGeom>
                <a:rect b="b" l="l" r="r" t="t"/>
                <a:pathLst>
                  <a:path extrusionOk="0" h="13136" w="16213">
                    <a:moveTo>
                      <a:pt x="7892" y="1"/>
                    </a:moveTo>
                    <a:cubicBezTo>
                      <a:pt x="6374" y="1"/>
                      <a:pt x="4956" y="432"/>
                      <a:pt x="4023" y="863"/>
                    </a:cubicBezTo>
                    <a:cubicBezTo>
                      <a:pt x="2364" y="1650"/>
                      <a:pt x="1120" y="3060"/>
                      <a:pt x="498" y="4760"/>
                    </a:cubicBezTo>
                    <a:cubicBezTo>
                      <a:pt x="167" y="5755"/>
                      <a:pt x="1" y="6792"/>
                      <a:pt x="42" y="7870"/>
                    </a:cubicBezTo>
                    <a:cubicBezTo>
                      <a:pt x="1" y="8699"/>
                      <a:pt x="84" y="9528"/>
                      <a:pt x="374" y="10316"/>
                    </a:cubicBezTo>
                    <a:lnTo>
                      <a:pt x="415" y="10399"/>
                    </a:lnTo>
                    <a:cubicBezTo>
                      <a:pt x="706" y="11145"/>
                      <a:pt x="2613" y="12970"/>
                      <a:pt x="3857" y="13136"/>
                    </a:cubicBezTo>
                    <a:cubicBezTo>
                      <a:pt x="3857" y="11892"/>
                      <a:pt x="4562" y="11767"/>
                      <a:pt x="4354" y="11104"/>
                    </a:cubicBezTo>
                    <a:cubicBezTo>
                      <a:pt x="3898" y="9570"/>
                      <a:pt x="5101" y="8658"/>
                      <a:pt x="6220" y="7870"/>
                    </a:cubicBezTo>
                    <a:cubicBezTo>
                      <a:pt x="7381" y="7082"/>
                      <a:pt x="8252" y="5963"/>
                      <a:pt x="8749" y="4677"/>
                    </a:cubicBezTo>
                    <a:lnTo>
                      <a:pt x="15881" y="5465"/>
                    </a:lnTo>
                    <a:cubicBezTo>
                      <a:pt x="16212" y="4180"/>
                      <a:pt x="15798" y="2853"/>
                      <a:pt x="14803" y="1982"/>
                    </a:cubicBezTo>
                    <a:cubicBezTo>
                      <a:pt x="13932" y="1220"/>
                      <a:pt x="12839" y="839"/>
                      <a:pt x="11718" y="839"/>
                    </a:cubicBezTo>
                    <a:cubicBezTo>
                      <a:pt x="11558" y="839"/>
                      <a:pt x="11398" y="847"/>
                      <a:pt x="11237" y="863"/>
                    </a:cubicBezTo>
                    <a:cubicBezTo>
                      <a:pt x="10168" y="232"/>
                      <a:pt x="9003" y="1"/>
                      <a:pt x="78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2"/>
              <p:cNvSpPr/>
              <p:nvPr/>
            </p:nvSpPr>
            <p:spPr>
              <a:xfrm>
                <a:off x="3547225" y="916475"/>
                <a:ext cx="78800" cy="93000"/>
              </a:xfrm>
              <a:custGeom>
                <a:rect b="b" l="l" r="r" t="t"/>
                <a:pathLst>
                  <a:path extrusionOk="0" h="3720" w="3152">
                    <a:moveTo>
                      <a:pt x="1320" y="0"/>
                    </a:moveTo>
                    <a:cubicBezTo>
                      <a:pt x="1034" y="0"/>
                      <a:pt x="783" y="158"/>
                      <a:pt x="581" y="397"/>
                    </a:cubicBezTo>
                    <a:cubicBezTo>
                      <a:pt x="0" y="1143"/>
                      <a:pt x="871" y="2885"/>
                      <a:pt x="1327" y="3216"/>
                    </a:cubicBezTo>
                    <a:cubicBezTo>
                      <a:pt x="1777" y="3543"/>
                      <a:pt x="2196" y="3719"/>
                      <a:pt x="2521" y="3719"/>
                    </a:cubicBezTo>
                    <a:cubicBezTo>
                      <a:pt x="2855" y="3719"/>
                      <a:pt x="3088" y="3533"/>
                      <a:pt x="3152" y="3133"/>
                    </a:cubicBezTo>
                    <a:lnTo>
                      <a:pt x="2530" y="894"/>
                    </a:lnTo>
                    <a:cubicBezTo>
                      <a:pt x="2091" y="248"/>
                      <a:pt x="1678" y="0"/>
                      <a:pt x="1320" y="0"/>
                    </a:cubicBez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2"/>
              <p:cNvSpPr/>
              <p:nvPr/>
            </p:nvSpPr>
            <p:spPr>
              <a:xfrm>
                <a:off x="3648800" y="1044550"/>
                <a:ext cx="132700" cy="41500"/>
              </a:xfrm>
              <a:custGeom>
                <a:rect b="b" l="l" r="r" t="t"/>
                <a:pathLst>
                  <a:path extrusionOk="0" fill="none" h="1660" w="5308">
                    <a:moveTo>
                      <a:pt x="5308" y="1618"/>
                    </a:moveTo>
                    <a:cubicBezTo>
                      <a:pt x="3401" y="1659"/>
                      <a:pt x="1535" y="1120"/>
                      <a:pt x="1" y="1"/>
                    </a:cubicBezTo>
                  </a:path>
                </a:pathLst>
              </a:custGeom>
              <a:noFill/>
              <a:ln cap="flat" cmpd="sng" w="6225">
                <a:solidFill>
                  <a:srgbClr val="F7958B"/>
                </a:solidFill>
                <a:prstDash val="solid"/>
                <a:miter lim="414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2"/>
              <p:cNvSpPr/>
              <p:nvPr/>
            </p:nvSpPr>
            <p:spPr>
              <a:xfrm>
                <a:off x="3765925" y="894250"/>
                <a:ext cx="51850" cy="78800"/>
              </a:xfrm>
              <a:custGeom>
                <a:rect b="b" l="l" r="r" t="t"/>
                <a:pathLst>
                  <a:path extrusionOk="0" fill="none" h="3152" w="2074">
                    <a:moveTo>
                      <a:pt x="1" y="1"/>
                    </a:moveTo>
                    <a:cubicBezTo>
                      <a:pt x="1" y="1"/>
                      <a:pt x="2074" y="1783"/>
                      <a:pt x="1991" y="2322"/>
                    </a:cubicBezTo>
                    <a:cubicBezTo>
                      <a:pt x="1950" y="2903"/>
                      <a:pt x="664" y="3152"/>
                      <a:pt x="664" y="3152"/>
                    </a:cubicBezTo>
                  </a:path>
                </a:pathLst>
              </a:custGeom>
              <a:noFill/>
              <a:ln cap="flat" cmpd="sng" w="6225">
                <a:solidFill>
                  <a:srgbClr val="F7958B"/>
                </a:solidFill>
                <a:prstDash val="solid"/>
                <a:miter lim="414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2"/>
              <p:cNvSpPr/>
              <p:nvPr/>
            </p:nvSpPr>
            <p:spPr>
              <a:xfrm>
                <a:off x="3733800" y="984425"/>
                <a:ext cx="102650" cy="54050"/>
              </a:xfrm>
              <a:custGeom>
                <a:rect b="b" l="l" r="r" t="t"/>
                <a:pathLst>
                  <a:path extrusionOk="0" h="2162" w="4106">
                    <a:moveTo>
                      <a:pt x="3442" y="1"/>
                    </a:moveTo>
                    <a:lnTo>
                      <a:pt x="1" y="954"/>
                    </a:lnTo>
                    <a:cubicBezTo>
                      <a:pt x="413" y="1716"/>
                      <a:pt x="1190" y="2162"/>
                      <a:pt x="2015" y="2162"/>
                    </a:cubicBezTo>
                    <a:cubicBezTo>
                      <a:pt x="2268" y="2162"/>
                      <a:pt x="2526" y="2120"/>
                      <a:pt x="2779" y="2032"/>
                    </a:cubicBezTo>
                    <a:cubicBezTo>
                      <a:pt x="4105" y="1576"/>
                      <a:pt x="3442" y="1"/>
                      <a:pt x="34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2"/>
              <p:cNvSpPr/>
              <p:nvPr/>
            </p:nvSpPr>
            <p:spPr>
              <a:xfrm>
                <a:off x="3802225" y="872075"/>
                <a:ext cx="15550" cy="20125"/>
              </a:xfrm>
              <a:custGeom>
                <a:rect b="b" l="l" r="r" t="t"/>
                <a:pathLst>
                  <a:path extrusionOk="0" h="805" w="622">
                    <a:moveTo>
                      <a:pt x="198" y="1"/>
                    </a:moveTo>
                    <a:cubicBezTo>
                      <a:pt x="172" y="1"/>
                      <a:pt x="147" y="6"/>
                      <a:pt x="124" y="17"/>
                    </a:cubicBezTo>
                    <a:cubicBezTo>
                      <a:pt x="42" y="58"/>
                      <a:pt x="0" y="141"/>
                      <a:pt x="42" y="224"/>
                    </a:cubicBezTo>
                    <a:lnTo>
                      <a:pt x="124" y="431"/>
                    </a:lnTo>
                    <a:cubicBezTo>
                      <a:pt x="166" y="556"/>
                      <a:pt x="207" y="639"/>
                      <a:pt x="249" y="722"/>
                    </a:cubicBezTo>
                    <a:cubicBezTo>
                      <a:pt x="249" y="763"/>
                      <a:pt x="290" y="805"/>
                      <a:pt x="373" y="805"/>
                    </a:cubicBezTo>
                    <a:lnTo>
                      <a:pt x="498" y="805"/>
                    </a:lnTo>
                    <a:cubicBezTo>
                      <a:pt x="539" y="805"/>
                      <a:pt x="581" y="763"/>
                      <a:pt x="581" y="722"/>
                    </a:cubicBezTo>
                    <a:cubicBezTo>
                      <a:pt x="622" y="680"/>
                      <a:pt x="622" y="597"/>
                      <a:pt x="581" y="556"/>
                    </a:cubicBezTo>
                    <a:cubicBezTo>
                      <a:pt x="539" y="473"/>
                      <a:pt x="498" y="390"/>
                      <a:pt x="456" y="307"/>
                    </a:cubicBezTo>
                    <a:cubicBezTo>
                      <a:pt x="415" y="224"/>
                      <a:pt x="415" y="141"/>
                      <a:pt x="373" y="100"/>
                    </a:cubicBezTo>
                    <a:cubicBezTo>
                      <a:pt x="343" y="39"/>
                      <a:pt x="268" y="1"/>
                      <a:pt x="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2"/>
              <p:cNvSpPr/>
              <p:nvPr/>
            </p:nvSpPr>
            <p:spPr>
              <a:xfrm>
                <a:off x="3781475" y="841400"/>
                <a:ext cx="33200" cy="15550"/>
              </a:xfrm>
              <a:custGeom>
                <a:rect b="b" l="l" r="r" t="t"/>
                <a:pathLst>
                  <a:path extrusionOk="0" fill="none" h="622" w="1328">
                    <a:moveTo>
                      <a:pt x="1" y="622"/>
                    </a:moveTo>
                    <a:cubicBezTo>
                      <a:pt x="250" y="166"/>
                      <a:pt x="872" y="0"/>
                      <a:pt x="1328" y="290"/>
                    </a:cubicBezTo>
                  </a:path>
                </a:pathLst>
              </a:custGeom>
              <a:solidFill>
                <a:schemeClr val="dk1"/>
              </a:solidFill>
              <a:ln cap="rnd" cmpd="sng" w="62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2"/>
              <p:cNvSpPr/>
              <p:nvPr/>
            </p:nvSpPr>
            <p:spPr>
              <a:xfrm>
                <a:off x="3704775" y="907725"/>
                <a:ext cx="14550" cy="21525"/>
              </a:xfrm>
              <a:custGeom>
                <a:rect b="b" l="l" r="r" t="t"/>
                <a:pathLst>
                  <a:path extrusionOk="0" h="861" w="582">
                    <a:moveTo>
                      <a:pt x="125" y="1"/>
                    </a:moveTo>
                    <a:cubicBezTo>
                      <a:pt x="84" y="42"/>
                      <a:pt x="1" y="125"/>
                      <a:pt x="42" y="249"/>
                    </a:cubicBezTo>
                    <a:lnTo>
                      <a:pt x="84" y="249"/>
                    </a:lnTo>
                    <a:cubicBezTo>
                      <a:pt x="84" y="332"/>
                      <a:pt x="125" y="415"/>
                      <a:pt x="125" y="498"/>
                    </a:cubicBezTo>
                    <a:cubicBezTo>
                      <a:pt x="166" y="581"/>
                      <a:pt x="166" y="623"/>
                      <a:pt x="208" y="705"/>
                    </a:cubicBezTo>
                    <a:cubicBezTo>
                      <a:pt x="208" y="747"/>
                      <a:pt x="249" y="830"/>
                      <a:pt x="291" y="830"/>
                    </a:cubicBezTo>
                    <a:cubicBezTo>
                      <a:pt x="312" y="851"/>
                      <a:pt x="343" y="861"/>
                      <a:pt x="374" y="861"/>
                    </a:cubicBezTo>
                    <a:cubicBezTo>
                      <a:pt x="405" y="861"/>
                      <a:pt x="436" y="851"/>
                      <a:pt x="457" y="830"/>
                    </a:cubicBezTo>
                    <a:cubicBezTo>
                      <a:pt x="498" y="830"/>
                      <a:pt x="540" y="788"/>
                      <a:pt x="581" y="747"/>
                    </a:cubicBezTo>
                    <a:cubicBezTo>
                      <a:pt x="581" y="705"/>
                      <a:pt x="581" y="623"/>
                      <a:pt x="581" y="581"/>
                    </a:cubicBezTo>
                    <a:cubicBezTo>
                      <a:pt x="581" y="498"/>
                      <a:pt x="540" y="457"/>
                      <a:pt x="498" y="374"/>
                    </a:cubicBezTo>
                    <a:cubicBezTo>
                      <a:pt x="457" y="291"/>
                      <a:pt x="415" y="166"/>
                      <a:pt x="374" y="84"/>
                    </a:cubicBezTo>
                    <a:cubicBezTo>
                      <a:pt x="332" y="42"/>
                      <a:pt x="291" y="42"/>
                      <a:pt x="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2"/>
              <p:cNvSpPr/>
              <p:nvPr/>
            </p:nvSpPr>
            <p:spPr>
              <a:xfrm>
                <a:off x="3673675" y="871450"/>
                <a:ext cx="41500" cy="29050"/>
              </a:xfrm>
              <a:custGeom>
                <a:rect b="b" l="l" r="r" t="t"/>
                <a:pathLst>
                  <a:path extrusionOk="0" fill="none" h="1162" w="1660">
                    <a:moveTo>
                      <a:pt x="1659" y="208"/>
                    </a:moveTo>
                    <a:cubicBezTo>
                      <a:pt x="1659" y="208"/>
                      <a:pt x="747" y="0"/>
                      <a:pt x="1" y="1161"/>
                    </a:cubicBezTo>
                  </a:path>
                </a:pathLst>
              </a:custGeom>
              <a:solidFill>
                <a:schemeClr val="dk1"/>
              </a:solidFill>
              <a:ln cap="rnd" cmpd="sng" w="62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2"/>
              <p:cNvSpPr/>
              <p:nvPr/>
            </p:nvSpPr>
            <p:spPr>
              <a:xfrm>
                <a:off x="2899375" y="1327525"/>
                <a:ext cx="953650" cy="732600"/>
              </a:xfrm>
              <a:custGeom>
                <a:rect b="b" l="l" r="r" t="t"/>
                <a:pathLst>
                  <a:path extrusionOk="0" h="29304" w="38146">
                    <a:moveTo>
                      <a:pt x="31387" y="1"/>
                    </a:moveTo>
                    <a:lnTo>
                      <a:pt x="13351" y="11610"/>
                    </a:lnTo>
                    <a:lnTo>
                      <a:pt x="6137" y="6842"/>
                    </a:lnTo>
                    <a:lnTo>
                      <a:pt x="6137" y="6842"/>
                    </a:lnTo>
                    <a:cubicBezTo>
                      <a:pt x="2323" y="14471"/>
                      <a:pt x="1" y="25583"/>
                      <a:pt x="7961" y="28983"/>
                    </a:cubicBezTo>
                    <a:cubicBezTo>
                      <a:pt x="8477" y="29201"/>
                      <a:pt x="9045" y="29303"/>
                      <a:pt x="9656" y="29303"/>
                    </a:cubicBezTo>
                    <a:cubicBezTo>
                      <a:pt x="18917" y="29303"/>
                      <a:pt x="38146" y="5805"/>
                      <a:pt x="38146" y="5805"/>
                    </a:cubicBezTo>
                    <a:lnTo>
                      <a:pt x="31387" y="1"/>
                    </a:ln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2"/>
              <p:cNvSpPr/>
              <p:nvPr/>
            </p:nvSpPr>
            <p:spPr>
              <a:xfrm>
                <a:off x="3098400" y="1617775"/>
                <a:ext cx="134775" cy="104700"/>
              </a:xfrm>
              <a:custGeom>
                <a:rect b="b" l="l" r="r" t="t"/>
                <a:pathLst>
                  <a:path extrusionOk="0" fill="none" h="4188" w="5391">
                    <a:moveTo>
                      <a:pt x="5390" y="0"/>
                    </a:moveTo>
                    <a:lnTo>
                      <a:pt x="0" y="4188"/>
                    </a:lnTo>
                  </a:path>
                </a:pathLst>
              </a:custGeom>
              <a:noFill/>
              <a:ln cap="flat" cmpd="sng" w="6225">
                <a:solidFill>
                  <a:srgbClr val="F7958B"/>
                </a:solidFill>
                <a:prstDash val="solid"/>
                <a:miter lim="414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2"/>
              <p:cNvSpPr/>
              <p:nvPr/>
            </p:nvSpPr>
            <p:spPr>
              <a:xfrm>
                <a:off x="3808425" y="1130575"/>
                <a:ext cx="139975" cy="253550"/>
              </a:xfrm>
              <a:custGeom>
                <a:rect b="b" l="l" r="r" t="t"/>
                <a:pathLst>
                  <a:path extrusionOk="0" h="10142" w="5599">
                    <a:moveTo>
                      <a:pt x="1659" y="1"/>
                    </a:moveTo>
                    <a:lnTo>
                      <a:pt x="208" y="7754"/>
                    </a:lnTo>
                    <a:cubicBezTo>
                      <a:pt x="1" y="8832"/>
                      <a:pt x="706" y="9910"/>
                      <a:pt x="1825" y="10118"/>
                    </a:cubicBezTo>
                    <a:cubicBezTo>
                      <a:pt x="1931" y="10134"/>
                      <a:pt x="2036" y="10142"/>
                      <a:pt x="2140" y="10142"/>
                    </a:cubicBezTo>
                    <a:cubicBezTo>
                      <a:pt x="3098" y="10142"/>
                      <a:pt x="3960" y="9473"/>
                      <a:pt x="4147" y="8501"/>
                    </a:cubicBezTo>
                    <a:lnTo>
                      <a:pt x="5598" y="747"/>
                    </a:lnTo>
                    <a:lnTo>
                      <a:pt x="16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2"/>
              <p:cNvSpPr/>
              <p:nvPr/>
            </p:nvSpPr>
            <p:spPr>
              <a:xfrm>
                <a:off x="3792875" y="965950"/>
                <a:ext cx="227050" cy="226025"/>
              </a:xfrm>
              <a:custGeom>
                <a:rect b="b" l="l" r="r" t="t"/>
                <a:pathLst>
                  <a:path extrusionOk="0" h="9041" w="9082">
                    <a:moveTo>
                      <a:pt x="4613" y="1"/>
                    </a:moveTo>
                    <a:cubicBezTo>
                      <a:pt x="2726" y="1"/>
                      <a:pt x="1000" y="1277"/>
                      <a:pt x="540" y="3186"/>
                    </a:cubicBezTo>
                    <a:cubicBezTo>
                      <a:pt x="1" y="5466"/>
                      <a:pt x="1369" y="7705"/>
                      <a:pt x="3650" y="8244"/>
                    </a:cubicBezTo>
                    <a:lnTo>
                      <a:pt x="6801" y="9032"/>
                    </a:lnTo>
                    <a:cubicBezTo>
                      <a:pt x="6828" y="9038"/>
                      <a:pt x="6854" y="9040"/>
                      <a:pt x="6880" y="9040"/>
                    </a:cubicBezTo>
                    <a:cubicBezTo>
                      <a:pt x="7050" y="9040"/>
                      <a:pt x="7185" y="8928"/>
                      <a:pt x="7257" y="8783"/>
                    </a:cubicBezTo>
                    <a:lnTo>
                      <a:pt x="9040" y="1320"/>
                    </a:lnTo>
                    <a:cubicBezTo>
                      <a:pt x="9081" y="1113"/>
                      <a:pt x="8957" y="947"/>
                      <a:pt x="8791" y="906"/>
                    </a:cubicBezTo>
                    <a:lnTo>
                      <a:pt x="5598" y="118"/>
                    </a:lnTo>
                    <a:cubicBezTo>
                      <a:pt x="5269" y="39"/>
                      <a:pt x="4938" y="1"/>
                      <a:pt x="46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2"/>
              <p:cNvSpPr/>
              <p:nvPr/>
            </p:nvSpPr>
            <p:spPr>
              <a:xfrm>
                <a:off x="3940075" y="987250"/>
                <a:ext cx="96425" cy="204800"/>
              </a:xfrm>
              <a:custGeom>
                <a:rect b="b" l="l" r="r" t="t"/>
                <a:pathLst>
                  <a:path extrusionOk="0" h="8192" w="3857">
                    <a:moveTo>
                      <a:pt x="2834" y="1"/>
                    </a:moveTo>
                    <a:cubicBezTo>
                      <a:pt x="2062" y="1"/>
                      <a:pt x="1093" y="1610"/>
                      <a:pt x="539" y="3785"/>
                    </a:cubicBezTo>
                    <a:cubicBezTo>
                      <a:pt x="0" y="6024"/>
                      <a:pt x="166" y="8014"/>
                      <a:pt x="954" y="8180"/>
                    </a:cubicBezTo>
                    <a:cubicBezTo>
                      <a:pt x="989" y="8188"/>
                      <a:pt x="1024" y="8192"/>
                      <a:pt x="1060" y="8192"/>
                    </a:cubicBezTo>
                    <a:cubicBezTo>
                      <a:pt x="1799" y="8192"/>
                      <a:pt x="2803" y="6584"/>
                      <a:pt x="3317" y="4449"/>
                    </a:cubicBezTo>
                    <a:cubicBezTo>
                      <a:pt x="3856" y="2210"/>
                      <a:pt x="3691" y="219"/>
                      <a:pt x="2944" y="12"/>
                    </a:cubicBezTo>
                    <a:cubicBezTo>
                      <a:pt x="2908" y="5"/>
                      <a:pt x="2871" y="1"/>
                      <a:pt x="28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2"/>
              <p:cNvSpPr/>
              <p:nvPr/>
            </p:nvSpPr>
            <p:spPr>
              <a:xfrm>
                <a:off x="3951475" y="959550"/>
                <a:ext cx="360750" cy="408425"/>
              </a:xfrm>
              <a:custGeom>
                <a:rect b="b" l="l" r="r" t="t"/>
                <a:pathLst>
                  <a:path extrusionOk="0" h="16337" w="14430">
                    <a:moveTo>
                      <a:pt x="14429" y="1"/>
                    </a:moveTo>
                    <a:cubicBezTo>
                      <a:pt x="14429" y="1"/>
                      <a:pt x="8068" y="1941"/>
                      <a:pt x="3443" y="1941"/>
                    </a:cubicBezTo>
                    <a:cubicBezTo>
                      <a:pt x="3100" y="1941"/>
                      <a:pt x="2767" y="1931"/>
                      <a:pt x="2447" y="1908"/>
                    </a:cubicBezTo>
                    <a:cubicBezTo>
                      <a:pt x="2447" y="1908"/>
                      <a:pt x="1452" y="2281"/>
                      <a:pt x="664" y="5225"/>
                    </a:cubicBezTo>
                    <a:cubicBezTo>
                      <a:pt x="374" y="6344"/>
                      <a:pt x="1" y="8418"/>
                      <a:pt x="1079" y="9288"/>
                    </a:cubicBezTo>
                    <a:cubicBezTo>
                      <a:pt x="4520" y="11361"/>
                      <a:pt x="10325" y="16337"/>
                      <a:pt x="10325" y="16337"/>
                    </a:cubicBezTo>
                    <a:lnTo>
                      <a:pt x="144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2"/>
              <p:cNvSpPr/>
              <p:nvPr/>
            </p:nvSpPr>
            <p:spPr>
              <a:xfrm>
                <a:off x="4186775" y="931075"/>
                <a:ext cx="195925" cy="461250"/>
              </a:xfrm>
              <a:custGeom>
                <a:rect b="b" l="l" r="r" t="t"/>
                <a:pathLst>
                  <a:path extrusionOk="0" h="18450" w="7837">
                    <a:moveTo>
                      <a:pt x="6081" y="0"/>
                    </a:moveTo>
                    <a:cubicBezTo>
                      <a:pt x="4630" y="0"/>
                      <a:pt x="2519" y="3708"/>
                      <a:pt x="1286" y="8561"/>
                    </a:cubicBezTo>
                    <a:cubicBezTo>
                      <a:pt x="0" y="13661"/>
                      <a:pt x="166" y="18056"/>
                      <a:pt x="1617" y="18429"/>
                    </a:cubicBezTo>
                    <a:cubicBezTo>
                      <a:pt x="1676" y="18443"/>
                      <a:pt x="1736" y="18450"/>
                      <a:pt x="1798" y="18450"/>
                    </a:cubicBezTo>
                    <a:cubicBezTo>
                      <a:pt x="3245" y="18450"/>
                      <a:pt x="5318" y="14741"/>
                      <a:pt x="6551" y="9888"/>
                    </a:cubicBezTo>
                    <a:cubicBezTo>
                      <a:pt x="7837" y="4788"/>
                      <a:pt x="7712" y="393"/>
                      <a:pt x="6261" y="20"/>
                    </a:cubicBezTo>
                    <a:cubicBezTo>
                      <a:pt x="6202" y="7"/>
                      <a:pt x="6142" y="0"/>
                      <a:pt x="60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2"/>
              <p:cNvSpPr/>
              <p:nvPr/>
            </p:nvSpPr>
            <p:spPr>
              <a:xfrm>
                <a:off x="4213725" y="969475"/>
                <a:ext cx="152400" cy="389625"/>
              </a:xfrm>
              <a:custGeom>
                <a:rect b="b" l="l" r="r" t="t"/>
                <a:pathLst>
                  <a:path extrusionOk="0" h="15585" w="6096">
                    <a:moveTo>
                      <a:pt x="4880" y="0"/>
                    </a:moveTo>
                    <a:cubicBezTo>
                      <a:pt x="3793" y="0"/>
                      <a:pt x="2112" y="3180"/>
                      <a:pt x="1078" y="7274"/>
                    </a:cubicBezTo>
                    <a:cubicBezTo>
                      <a:pt x="0" y="11586"/>
                      <a:pt x="0" y="15276"/>
                      <a:pt x="1078" y="15567"/>
                    </a:cubicBezTo>
                    <a:cubicBezTo>
                      <a:pt x="1123" y="15579"/>
                      <a:pt x="1169" y="15585"/>
                      <a:pt x="1216" y="15585"/>
                    </a:cubicBezTo>
                    <a:cubicBezTo>
                      <a:pt x="2303" y="15585"/>
                      <a:pt x="3984" y="12405"/>
                      <a:pt x="5017" y="8311"/>
                    </a:cubicBezTo>
                    <a:cubicBezTo>
                      <a:pt x="6095" y="4040"/>
                      <a:pt x="6095" y="309"/>
                      <a:pt x="5017" y="18"/>
                    </a:cubicBezTo>
                    <a:cubicBezTo>
                      <a:pt x="4973" y="6"/>
                      <a:pt x="4927" y="0"/>
                      <a:pt x="48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2"/>
              <p:cNvSpPr/>
              <p:nvPr/>
            </p:nvSpPr>
            <p:spPr>
              <a:xfrm>
                <a:off x="4228225" y="1092225"/>
                <a:ext cx="84000" cy="120275"/>
              </a:xfrm>
              <a:custGeom>
                <a:rect b="b" l="l" r="r" t="t"/>
                <a:pathLst>
                  <a:path extrusionOk="0" h="4811" w="3360">
                    <a:moveTo>
                      <a:pt x="1203" y="1"/>
                    </a:moveTo>
                    <a:cubicBezTo>
                      <a:pt x="954" y="747"/>
                      <a:pt x="747" y="1535"/>
                      <a:pt x="498" y="2364"/>
                    </a:cubicBezTo>
                    <a:cubicBezTo>
                      <a:pt x="291" y="3193"/>
                      <a:pt x="125" y="4023"/>
                      <a:pt x="1" y="4769"/>
                    </a:cubicBezTo>
                    <a:cubicBezTo>
                      <a:pt x="373" y="4691"/>
                      <a:pt x="754" y="4649"/>
                      <a:pt x="1136" y="4649"/>
                    </a:cubicBezTo>
                    <a:cubicBezTo>
                      <a:pt x="1562" y="4649"/>
                      <a:pt x="1990" y="4701"/>
                      <a:pt x="2406" y="4810"/>
                    </a:cubicBezTo>
                    <a:lnTo>
                      <a:pt x="3359" y="1120"/>
                    </a:lnTo>
                    <a:cubicBezTo>
                      <a:pt x="2571" y="913"/>
                      <a:pt x="1825" y="540"/>
                      <a:pt x="12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2"/>
              <p:cNvSpPr/>
              <p:nvPr/>
            </p:nvSpPr>
            <p:spPr>
              <a:xfrm>
                <a:off x="4281100" y="1120075"/>
                <a:ext cx="38375" cy="93500"/>
              </a:xfrm>
              <a:custGeom>
                <a:rect b="b" l="l" r="r" t="t"/>
                <a:pathLst>
                  <a:path extrusionOk="0" h="3740" w="1535">
                    <a:moveTo>
                      <a:pt x="1201" y="0"/>
                    </a:moveTo>
                    <a:cubicBezTo>
                      <a:pt x="914" y="0"/>
                      <a:pt x="525" y="761"/>
                      <a:pt x="249" y="1748"/>
                    </a:cubicBezTo>
                    <a:cubicBezTo>
                      <a:pt x="0" y="2784"/>
                      <a:pt x="0" y="3655"/>
                      <a:pt x="291" y="3738"/>
                    </a:cubicBezTo>
                    <a:cubicBezTo>
                      <a:pt x="298" y="3739"/>
                      <a:pt x="306" y="3740"/>
                      <a:pt x="314" y="3740"/>
                    </a:cubicBezTo>
                    <a:cubicBezTo>
                      <a:pt x="603" y="3740"/>
                      <a:pt x="1003" y="3006"/>
                      <a:pt x="1286" y="1997"/>
                    </a:cubicBezTo>
                    <a:cubicBezTo>
                      <a:pt x="1535" y="960"/>
                      <a:pt x="1535" y="48"/>
                      <a:pt x="1244" y="6"/>
                    </a:cubicBezTo>
                    <a:cubicBezTo>
                      <a:pt x="1230" y="2"/>
                      <a:pt x="1216" y="0"/>
                      <a:pt x="12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2"/>
              <p:cNvSpPr/>
              <p:nvPr/>
            </p:nvSpPr>
            <p:spPr>
              <a:xfrm>
                <a:off x="3602150" y="1245750"/>
                <a:ext cx="380450" cy="406250"/>
              </a:xfrm>
              <a:custGeom>
                <a:rect b="b" l="l" r="r" t="t"/>
                <a:pathLst>
                  <a:path extrusionOk="0" h="16250" w="15218">
                    <a:moveTo>
                      <a:pt x="10681" y="0"/>
                    </a:moveTo>
                    <a:cubicBezTo>
                      <a:pt x="9840" y="0"/>
                      <a:pt x="9002" y="156"/>
                      <a:pt x="8210" y="452"/>
                    </a:cubicBezTo>
                    <a:cubicBezTo>
                      <a:pt x="5391" y="1945"/>
                      <a:pt x="2654" y="3562"/>
                      <a:pt x="1" y="5386"/>
                    </a:cubicBezTo>
                    <a:lnTo>
                      <a:pt x="3732" y="16249"/>
                    </a:lnTo>
                    <a:cubicBezTo>
                      <a:pt x="3732" y="16249"/>
                      <a:pt x="8708" y="10569"/>
                      <a:pt x="11154" y="8496"/>
                    </a:cubicBezTo>
                    <a:cubicBezTo>
                      <a:pt x="11900" y="7874"/>
                      <a:pt x="12647" y="7128"/>
                      <a:pt x="13269" y="6340"/>
                    </a:cubicBezTo>
                    <a:cubicBezTo>
                      <a:pt x="13435" y="6174"/>
                      <a:pt x="13517" y="5967"/>
                      <a:pt x="13559" y="5760"/>
                    </a:cubicBezTo>
                    <a:cubicBezTo>
                      <a:pt x="13600" y="5511"/>
                      <a:pt x="13517" y="5262"/>
                      <a:pt x="13269" y="5179"/>
                    </a:cubicBezTo>
                    <a:cubicBezTo>
                      <a:pt x="13600" y="5055"/>
                      <a:pt x="13766" y="4723"/>
                      <a:pt x="13725" y="4391"/>
                    </a:cubicBezTo>
                    <a:cubicBezTo>
                      <a:pt x="13683" y="4060"/>
                      <a:pt x="13435" y="3811"/>
                      <a:pt x="13144" y="3728"/>
                    </a:cubicBezTo>
                    <a:cubicBezTo>
                      <a:pt x="13476" y="3645"/>
                      <a:pt x="13642" y="3230"/>
                      <a:pt x="13476" y="2940"/>
                    </a:cubicBezTo>
                    <a:cubicBezTo>
                      <a:pt x="13352" y="2608"/>
                      <a:pt x="13186" y="2277"/>
                      <a:pt x="12854" y="2277"/>
                    </a:cubicBezTo>
                    <a:cubicBezTo>
                      <a:pt x="12893" y="2274"/>
                      <a:pt x="12932" y="2273"/>
                      <a:pt x="12972" y="2273"/>
                    </a:cubicBezTo>
                    <a:cubicBezTo>
                      <a:pt x="13558" y="2273"/>
                      <a:pt x="14160" y="2562"/>
                      <a:pt x="14471" y="3106"/>
                    </a:cubicBezTo>
                    <a:cubicBezTo>
                      <a:pt x="14574" y="3277"/>
                      <a:pt x="14733" y="3562"/>
                      <a:pt x="14926" y="3562"/>
                    </a:cubicBezTo>
                    <a:cubicBezTo>
                      <a:pt x="14966" y="3562"/>
                      <a:pt x="15008" y="3549"/>
                      <a:pt x="15052" y="3521"/>
                    </a:cubicBezTo>
                    <a:cubicBezTo>
                      <a:pt x="15134" y="3438"/>
                      <a:pt x="15176" y="3313"/>
                      <a:pt x="15176" y="3189"/>
                    </a:cubicBezTo>
                    <a:cubicBezTo>
                      <a:pt x="15217" y="2567"/>
                      <a:pt x="15010" y="1945"/>
                      <a:pt x="14637" y="1447"/>
                    </a:cubicBezTo>
                    <a:cubicBezTo>
                      <a:pt x="14305" y="1033"/>
                      <a:pt x="13891" y="743"/>
                      <a:pt x="13393" y="577"/>
                    </a:cubicBezTo>
                    <a:cubicBezTo>
                      <a:pt x="12526" y="187"/>
                      <a:pt x="11602" y="0"/>
                      <a:pt x="10681" y="0"/>
                    </a:cubicBez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21" name="Google Shape;1721;p52"/>
            <p:cNvCxnSpPr/>
            <p:nvPr/>
          </p:nvCxnSpPr>
          <p:spPr>
            <a:xfrm>
              <a:off x="4427250" y="4157500"/>
              <a:ext cx="1175100" cy="0"/>
            </a:xfrm>
            <a:prstGeom prst="straightConnector1">
              <a:avLst/>
            </a:prstGeom>
            <a:noFill/>
            <a:ln cap="flat" cmpd="sng" w="9525">
              <a:solidFill>
                <a:schemeClr val="accent5"/>
              </a:solidFill>
              <a:prstDash val="solid"/>
              <a:round/>
              <a:headEnd len="med" w="med" type="none"/>
              <a:tailEnd len="med" w="med" type="none"/>
            </a:ln>
          </p:spPr>
        </p:cxnSp>
      </p:grpSp>
      <p:grpSp>
        <p:nvGrpSpPr>
          <p:cNvPr id="1722" name="Google Shape;1722;p52"/>
          <p:cNvGrpSpPr/>
          <p:nvPr/>
        </p:nvGrpSpPr>
        <p:grpSpPr>
          <a:xfrm>
            <a:off x="1036206" y="662192"/>
            <a:ext cx="2048104" cy="2451725"/>
            <a:chOff x="4845950" y="540000"/>
            <a:chExt cx="3578100" cy="1471270"/>
          </a:xfrm>
        </p:grpSpPr>
        <p:sp>
          <p:nvSpPr>
            <p:cNvPr id="1723" name="Google Shape;1723;p52"/>
            <p:cNvSpPr/>
            <p:nvPr/>
          </p:nvSpPr>
          <p:spPr>
            <a:xfrm>
              <a:off x="4845950" y="540000"/>
              <a:ext cx="3578100" cy="12648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1724" name="Google Shape;1724;p52"/>
            <p:cNvSpPr/>
            <p:nvPr/>
          </p:nvSpPr>
          <p:spPr>
            <a:xfrm rot="-3600109">
              <a:off x="6429421" y="1674815"/>
              <a:ext cx="311417" cy="268811"/>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5" name="Google Shape;1725;p52"/>
          <p:cNvSpPr txBox="1"/>
          <p:nvPr/>
        </p:nvSpPr>
        <p:spPr>
          <a:xfrm>
            <a:off x="1036200" y="922550"/>
            <a:ext cx="2048100" cy="164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chemeClr val="dk1"/>
                </a:solidFill>
                <a:latin typeface="Barlow Semi Condensed"/>
                <a:ea typeface="Barlow Semi Condensed"/>
                <a:cs typeface="Barlow Semi Condensed"/>
                <a:sym typeface="Barlow Semi Condensed"/>
              </a:rPr>
              <a:t>The longer you work in the company less likely to leave to another company</a:t>
            </a:r>
            <a:endParaRPr sz="1900">
              <a:solidFill>
                <a:schemeClr val="dk1"/>
              </a:solidFill>
              <a:latin typeface="Barlow Semi Condensed"/>
              <a:ea typeface="Barlow Semi Condensed"/>
              <a:cs typeface="Barlow Semi Condensed"/>
              <a:sym typeface="Barlow Semi Condensed"/>
            </a:endParaRPr>
          </a:p>
        </p:txBody>
      </p:sp>
      <p:pic>
        <p:nvPicPr>
          <p:cNvPr id="1726" name="Google Shape;1726;p52"/>
          <p:cNvPicPr preferRelativeResize="0"/>
          <p:nvPr/>
        </p:nvPicPr>
        <p:blipFill>
          <a:blip r:embed="rId3">
            <a:alphaModFix/>
          </a:blip>
          <a:stretch>
            <a:fillRect/>
          </a:stretch>
        </p:blipFill>
        <p:spPr>
          <a:xfrm>
            <a:off x="3324404" y="0"/>
            <a:ext cx="5419493"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0" name="Shape 1730"/>
        <p:cNvGrpSpPr/>
        <p:nvPr/>
      </p:nvGrpSpPr>
      <p:grpSpPr>
        <a:xfrm>
          <a:off x="0" y="0"/>
          <a:ext cx="0" cy="0"/>
          <a:chOff x="0" y="0"/>
          <a:chExt cx="0" cy="0"/>
        </a:xfrm>
      </p:grpSpPr>
      <p:grpSp>
        <p:nvGrpSpPr>
          <p:cNvPr id="1731" name="Google Shape;1731;p53"/>
          <p:cNvGrpSpPr/>
          <p:nvPr/>
        </p:nvGrpSpPr>
        <p:grpSpPr>
          <a:xfrm>
            <a:off x="875727" y="447379"/>
            <a:ext cx="7405605" cy="1189534"/>
            <a:chOff x="2232675" y="540000"/>
            <a:chExt cx="4678800" cy="958065"/>
          </a:xfrm>
        </p:grpSpPr>
        <p:sp>
          <p:nvSpPr>
            <p:cNvPr id="1732" name="Google Shape;1732;p53"/>
            <p:cNvSpPr/>
            <p:nvPr/>
          </p:nvSpPr>
          <p:spPr>
            <a:xfrm>
              <a:off x="2232675" y="540000"/>
              <a:ext cx="4678800" cy="744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1733" name="Google Shape;1733;p53"/>
            <p:cNvSpPr/>
            <p:nvPr/>
          </p:nvSpPr>
          <p:spPr>
            <a:xfrm rot="8997242">
              <a:off x="6310730" y="1169260"/>
              <a:ext cx="311567" cy="268811"/>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3"/>
            <p:cNvSpPr/>
            <p:nvPr/>
          </p:nvSpPr>
          <p:spPr>
            <a:xfrm rot="-1802758">
              <a:off x="2569816" y="1097632"/>
              <a:ext cx="311567" cy="268811"/>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3"/>
            <p:cNvSpPr/>
            <p:nvPr/>
          </p:nvSpPr>
          <p:spPr>
            <a:xfrm rot="3597242">
              <a:off x="4456986" y="1097631"/>
              <a:ext cx="311567" cy="268811"/>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6" name="Google Shape;1736;p53"/>
          <p:cNvSpPr txBox="1"/>
          <p:nvPr>
            <p:ph idx="1" type="subTitle"/>
          </p:nvPr>
        </p:nvSpPr>
        <p:spPr>
          <a:xfrm>
            <a:off x="875625" y="1874975"/>
            <a:ext cx="2103000" cy="29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1. Increase Monthly Income</a:t>
            </a:r>
            <a:endParaRPr sz="1600"/>
          </a:p>
        </p:txBody>
      </p:sp>
      <p:sp>
        <p:nvSpPr>
          <p:cNvPr id="1737" name="Google Shape;1737;p53"/>
          <p:cNvSpPr txBox="1"/>
          <p:nvPr>
            <p:ph type="title"/>
          </p:nvPr>
        </p:nvSpPr>
        <p:spPr>
          <a:xfrm>
            <a:off x="812350" y="649225"/>
            <a:ext cx="7695000" cy="61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 &amp; RECOMMENDATION</a:t>
            </a:r>
            <a:endParaRPr/>
          </a:p>
        </p:txBody>
      </p:sp>
      <p:sp>
        <p:nvSpPr>
          <p:cNvPr id="1738" name="Google Shape;1738;p53"/>
          <p:cNvSpPr txBox="1"/>
          <p:nvPr>
            <p:ph idx="2" type="subTitle"/>
          </p:nvPr>
        </p:nvSpPr>
        <p:spPr>
          <a:xfrm>
            <a:off x="812350" y="2197261"/>
            <a:ext cx="2103000" cy="610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Increase</a:t>
            </a:r>
            <a:r>
              <a:rPr lang="en"/>
              <a:t> Monthly Income might be a good way to keep people </a:t>
            </a:r>
            <a:r>
              <a:rPr lang="en"/>
              <a:t>around</a:t>
            </a:r>
            <a:endParaRPr/>
          </a:p>
        </p:txBody>
      </p:sp>
      <p:sp>
        <p:nvSpPr>
          <p:cNvPr id="1739" name="Google Shape;1739;p53"/>
          <p:cNvSpPr txBox="1"/>
          <p:nvPr>
            <p:ph idx="3" type="subTitle"/>
          </p:nvPr>
        </p:nvSpPr>
        <p:spPr>
          <a:xfrm>
            <a:off x="3520500" y="1874975"/>
            <a:ext cx="2103000" cy="29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2. Hire More Married Workers </a:t>
            </a:r>
            <a:endParaRPr sz="1600"/>
          </a:p>
        </p:txBody>
      </p:sp>
      <p:sp>
        <p:nvSpPr>
          <p:cNvPr id="1740" name="Google Shape;1740;p53"/>
          <p:cNvSpPr txBox="1"/>
          <p:nvPr>
            <p:ph idx="4" type="subTitle"/>
          </p:nvPr>
        </p:nvSpPr>
        <p:spPr>
          <a:xfrm>
            <a:off x="3526825" y="2266661"/>
            <a:ext cx="2103000" cy="61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Married workers are less likely to leave</a:t>
            </a:r>
            <a:endParaRPr/>
          </a:p>
        </p:txBody>
      </p:sp>
      <p:sp>
        <p:nvSpPr>
          <p:cNvPr id="1741" name="Google Shape;1741;p53"/>
          <p:cNvSpPr txBox="1"/>
          <p:nvPr>
            <p:ph idx="5" type="subTitle"/>
          </p:nvPr>
        </p:nvSpPr>
        <p:spPr>
          <a:xfrm>
            <a:off x="6178100" y="1874975"/>
            <a:ext cx="2103000" cy="29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 OverTime</a:t>
            </a:r>
            <a:endParaRPr/>
          </a:p>
        </p:txBody>
      </p:sp>
      <p:sp>
        <p:nvSpPr>
          <p:cNvPr id="1742" name="Google Shape;1742;p53"/>
          <p:cNvSpPr txBox="1"/>
          <p:nvPr>
            <p:ph idx="6" type="subTitle"/>
          </p:nvPr>
        </p:nvSpPr>
        <p:spPr>
          <a:xfrm>
            <a:off x="6178100" y="2201911"/>
            <a:ext cx="2103000" cy="610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More Overtime seems to leads to more Attrition</a:t>
            </a:r>
            <a:endParaRPr/>
          </a:p>
        </p:txBody>
      </p:sp>
      <p:sp>
        <p:nvSpPr>
          <p:cNvPr id="1743" name="Google Shape;1743;p53"/>
          <p:cNvSpPr txBox="1"/>
          <p:nvPr>
            <p:ph idx="7" type="subTitle"/>
          </p:nvPr>
        </p:nvSpPr>
        <p:spPr>
          <a:xfrm>
            <a:off x="875625" y="3506650"/>
            <a:ext cx="2103000" cy="29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 </a:t>
            </a:r>
            <a:r>
              <a:rPr lang="en"/>
              <a:t>Longevity</a:t>
            </a:r>
            <a:r>
              <a:rPr lang="en"/>
              <a:t> Plan</a:t>
            </a:r>
            <a:endParaRPr/>
          </a:p>
        </p:txBody>
      </p:sp>
      <p:sp>
        <p:nvSpPr>
          <p:cNvPr id="1744" name="Google Shape;1744;p53"/>
          <p:cNvSpPr txBox="1"/>
          <p:nvPr>
            <p:ph idx="8" type="subTitle"/>
          </p:nvPr>
        </p:nvSpPr>
        <p:spPr>
          <a:xfrm>
            <a:off x="875625" y="3827725"/>
            <a:ext cx="2103000" cy="612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Maybe the longer people work in the company the better incentives they have</a:t>
            </a:r>
            <a:endParaRPr/>
          </a:p>
        </p:txBody>
      </p:sp>
      <p:sp>
        <p:nvSpPr>
          <p:cNvPr id="1745" name="Google Shape;1745;p53"/>
          <p:cNvSpPr txBox="1"/>
          <p:nvPr>
            <p:ph idx="9" type="subTitle"/>
          </p:nvPr>
        </p:nvSpPr>
        <p:spPr>
          <a:xfrm>
            <a:off x="3526850" y="3506650"/>
            <a:ext cx="2103000" cy="29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 Promotion</a:t>
            </a:r>
            <a:endParaRPr/>
          </a:p>
        </p:txBody>
      </p:sp>
      <p:sp>
        <p:nvSpPr>
          <p:cNvPr id="1746" name="Google Shape;1746;p53"/>
          <p:cNvSpPr txBox="1"/>
          <p:nvPr>
            <p:ph idx="13" type="subTitle"/>
          </p:nvPr>
        </p:nvSpPr>
        <p:spPr>
          <a:xfrm>
            <a:off x="3526850" y="3827725"/>
            <a:ext cx="2103000" cy="612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Increasing </a:t>
            </a:r>
            <a:r>
              <a:rPr lang="en"/>
              <a:t>Job Level</a:t>
            </a:r>
            <a:r>
              <a:rPr lang="en"/>
              <a:t> shows decrease in change of Attrition</a:t>
            </a:r>
            <a:endParaRPr/>
          </a:p>
        </p:txBody>
      </p:sp>
      <p:sp>
        <p:nvSpPr>
          <p:cNvPr id="1747" name="Google Shape;1747;p53"/>
          <p:cNvSpPr txBox="1"/>
          <p:nvPr>
            <p:ph idx="14" type="subTitle"/>
          </p:nvPr>
        </p:nvSpPr>
        <p:spPr>
          <a:xfrm>
            <a:off x="6030650" y="3506650"/>
            <a:ext cx="2476800" cy="29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6.Foster Communication and Relationships</a:t>
            </a:r>
            <a:endParaRPr/>
          </a:p>
        </p:txBody>
      </p:sp>
      <p:sp>
        <p:nvSpPr>
          <p:cNvPr id="1748" name="Google Shape;1748;p53"/>
          <p:cNvSpPr txBox="1"/>
          <p:nvPr>
            <p:ph idx="15" type="subTitle"/>
          </p:nvPr>
        </p:nvSpPr>
        <p:spPr>
          <a:xfrm>
            <a:off x="6178075" y="4004650"/>
            <a:ext cx="2103000" cy="714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Data shows increase in </a:t>
            </a:r>
            <a:r>
              <a:rPr lang="en"/>
              <a:t>Job Involvement leads to less Attrition</a:t>
            </a:r>
            <a:r>
              <a:rPr lang="en"/>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752" name="Shape 1752"/>
        <p:cNvGrpSpPr/>
        <p:nvPr/>
      </p:nvGrpSpPr>
      <p:grpSpPr>
        <a:xfrm>
          <a:off x="0" y="0"/>
          <a:ext cx="0" cy="0"/>
          <a:chOff x="0" y="0"/>
          <a:chExt cx="0" cy="0"/>
        </a:xfrm>
      </p:grpSpPr>
      <p:grpSp>
        <p:nvGrpSpPr>
          <p:cNvPr id="1753" name="Google Shape;1753;p54"/>
          <p:cNvGrpSpPr/>
          <p:nvPr/>
        </p:nvGrpSpPr>
        <p:grpSpPr>
          <a:xfrm>
            <a:off x="2938075" y="495596"/>
            <a:ext cx="3249000" cy="1015973"/>
            <a:chOff x="2938075" y="495596"/>
            <a:chExt cx="3249000" cy="1015973"/>
          </a:xfrm>
        </p:grpSpPr>
        <p:sp>
          <p:nvSpPr>
            <p:cNvPr id="1754" name="Google Shape;1754;p54"/>
            <p:cNvSpPr/>
            <p:nvPr/>
          </p:nvSpPr>
          <p:spPr>
            <a:xfrm>
              <a:off x="2938075" y="495596"/>
              <a:ext cx="3249000" cy="8265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1755" name="Google Shape;1755;p54"/>
            <p:cNvSpPr/>
            <p:nvPr/>
          </p:nvSpPr>
          <p:spPr>
            <a:xfrm rot="3748715">
              <a:off x="4436623" y="1149092"/>
              <a:ext cx="337604" cy="276454"/>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6" name="Google Shape;1756;p54"/>
          <p:cNvSpPr txBox="1"/>
          <p:nvPr>
            <p:ph type="title"/>
          </p:nvPr>
        </p:nvSpPr>
        <p:spPr>
          <a:xfrm>
            <a:off x="3034800" y="566825"/>
            <a:ext cx="3074400" cy="69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1757" name="Google Shape;1757;p54"/>
          <p:cNvSpPr txBox="1"/>
          <p:nvPr>
            <p:ph idx="1" type="subTitle"/>
          </p:nvPr>
        </p:nvSpPr>
        <p:spPr>
          <a:xfrm>
            <a:off x="2155325" y="1685400"/>
            <a:ext cx="4728600" cy="186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100">
                <a:solidFill>
                  <a:schemeClr val="dk1"/>
                </a:solidFill>
              </a:rPr>
              <a:t>Do you have any questions?</a:t>
            </a:r>
            <a:br>
              <a:rPr b="1" lang="en" sz="2100">
                <a:solidFill>
                  <a:schemeClr val="dk1"/>
                </a:solidFill>
              </a:rPr>
            </a:br>
            <a:r>
              <a:rPr b="1" lang="en" sz="2100" u="sng">
                <a:solidFill>
                  <a:schemeClr val="hlink"/>
                </a:solidFill>
                <a:hlinkClick r:id="rId3"/>
              </a:rPr>
              <a:t>haiti</a:t>
            </a:r>
            <a:r>
              <a:rPr b="1" lang="en" sz="2100" u="sng">
                <a:solidFill>
                  <a:schemeClr val="hlink"/>
                </a:solidFill>
                <a:hlinkClick r:id="rId4"/>
              </a:rPr>
              <a:t>.liu@mail.smu.edu</a:t>
            </a:r>
            <a:endParaRPr b="1" sz="2100">
              <a:solidFill>
                <a:schemeClr val="dk1"/>
              </a:solidFill>
            </a:endParaRPr>
          </a:p>
          <a:p>
            <a:pPr indent="0" lvl="0" marL="0" rtl="0" algn="ctr">
              <a:spcBef>
                <a:spcPts val="1600"/>
              </a:spcBef>
              <a:spcAft>
                <a:spcPts val="0"/>
              </a:spcAft>
              <a:buNone/>
            </a:pPr>
            <a:r>
              <a:rPr b="1" lang="en" sz="2100">
                <a:solidFill>
                  <a:schemeClr val="dk1"/>
                </a:solidFill>
              </a:rPr>
              <a:t>Video</a:t>
            </a:r>
            <a:r>
              <a:rPr b="1" lang="en" sz="2100">
                <a:solidFill>
                  <a:schemeClr val="dk1"/>
                </a:solidFill>
              </a:rPr>
              <a:t> Presentation</a:t>
            </a:r>
            <a:endParaRPr b="1" sz="2100">
              <a:solidFill>
                <a:schemeClr val="dk1"/>
              </a:solidFill>
            </a:endParaRPr>
          </a:p>
          <a:p>
            <a:pPr indent="0" lvl="0" marL="0" rtl="0" algn="ctr">
              <a:spcBef>
                <a:spcPts val="1600"/>
              </a:spcBef>
              <a:spcAft>
                <a:spcPts val="0"/>
              </a:spcAft>
              <a:buNone/>
            </a:pPr>
            <a:r>
              <a:rPr b="1" lang="en" sz="1000" u="sng">
                <a:solidFill>
                  <a:schemeClr val="hlink"/>
                </a:solidFill>
                <a:hlinkClick r:id="rId5"/>
              </a:rPr>
              <a:t>https://www.youtube.com/watch?v=NKKbte2gRtc</a:t>
            </a:r>
            <a:endParaRPr b="1" sz="1000">
              <a:solidFill>
                <a:schemeClr val="dk1"/>
              </a:solidFill>
            </a:endParaRPr>
          </a:p>
          <a:p>
            <a:pPr indent="0" lvl="0" marL="0" rtl="0" algn="ctr">
              <a:spcBef>
                <a:spcPts val="1600"/>
              </a:spcBef>
              <a:spcAft>
                <a:spcPts val="0"/>
              </a:spcAft>
              <a:buNone/>
            </a:pPr>
            <a:r>
              <a:t/>
            </a:r>
            <a:endParaRPr b="1" sz="2100">
              <a:solidFill>
                <a:schemeClr val="dk1"/>
              </a:solidFill>
            </a:endParaRPr>
          </a:p>
          <a:p>
            <a:pPr indent="0" lvl="0" marL="0" rtl="0" algn="l">
              <a:spcBef>
                <a:spcPts val="1600"/>
              </a:spcBef>
              <a:spcAft>
                <a:spcPts val="0"/>
              </a:spcAft>
              <a:buNone/>
            </a:pPr>
            <a:r>
              <a:t/>
            </a:r>
            <a:endParaRPr b="1" sz="2100">
              <a:solidFill>
                <a:schemeClr val="dk1"/>
              </a:solidFill>
            </a:endParaRPr>
          </a:p>
          <a:p>
            <a:pPr indent="0" lvl="0" marL="0" rtl="0" algn="ctr">
              <a:spcBef>
                <a:spcPts val="1600"/>
              </a:spcBef>
              <a:spcAft>
                <a:spcPts val="0"/>
              </a:spcAft>
              <a:buNone/>
            </a:pPr>
            <a:r>
              <a:t/>
            </a:r>
            <a:endParaRPr>
              <a:solidFill>
                <a:schemeClr val="dk1"/>
              </a:solidFill>
            </a:endParaRPr>
          </a:p>
        </p:txBody>
      </p:sp>
      <p:grpSp>
        <p:nvGrpSpPr>
          <p:cNvPr id="1758" name="Google Shape;1758;p54"/>
          <p:cNvGrpSpPr/>
          <p:nvPr/>
        </p:nvGrpSpPr>
        <p:grpSpPr>
          <a:xfrm>
            <a:off x="6692754" y="2394270"/>
            <a:ext cx="1054329" cy="2210482"/>
            <a:chOff x="2539650" y="237675"/>
            <a:chExt cx="2474950" cy="5188925"/>
          </a:xfrm>
        </p:grpSpPr>
        <p:sp>
          <p:nvSpPr>
            <p:cNvPr id="1759" name="Google Shape;1759;p54"/>
            <p:cNvSpPr/>
            <p:nvPr/>
          </p:nvSpPr>
          <p:spPr>
            <a:xfrm>
              <a:off x="4524475" y="1321450"/>
              <a:ext cx="490125" cy="1044700"/>
            </a:xfrm>
            <a:custGeom>
              <a:rect b="b" l="l" r="r" t="t"/>
              <a:pathLst>
                <a:path extrusionOk="0" h="41788" w="19605">
                  <a:moveTo>
                    <a:pt x="13568" y="1"/>
                  </a:moveTo>
                  <a:lnTo>
                    <a:pt x="1" y="5572"/>
                  </a:lnTo>
                  <a:cubicBezTo>
                    <a:pt x="1" y="5572"/>
                    <a:pt x="4592" y="12640"/>
                    <a:pt x="4592" y="17695"/>
                  </a:cubicBezTo>
                  <a:cubicBezTo>
                    <a:pt x="4592" y="22751"/>
                    <a:pt x="2167" y="37041"/>
                    <a:pt x="2167" y="37041"/>
                  </a:cubicBezTo>
                  <a:lnTo>
                    <a:pt x="10215" y="41787"/>
                  </a:lnTo>
                  <a:cubicBezTo>
                    <a:pt x="10215" y="41787"/>
                    <a:pt x="19604" y="22648"/>
                    <a:pt x="18624" y="15838"/>
                  </a:cubicBezTo>
                  <a:cubicBezTo>
                    <a:pt x="17592" y="9029"/>
                    <a:pt x="13568" y="1"/>
                    <a:pt x="13568" y="1"/>
                  </a:cubicBezTo>
                  <a:close/>
                </a:path>
              </a:pathLst>
            </a:custGeom>
            <a:solidFill>
              <a:srgbClr val="FF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4"/>
            <p:cNvSpPr/>
            <p:nvPr/>
          </p:nvSpPr>
          <p:spPr>
            <a:xfrm>
              <a:off x="4449675" y="2221675"/>
              <a:ext cx="357275" cy="429600"/>
            </a:xfrm>
            <a:custGeom>
              <a:rect b="b" l="l" r="r" t="t"/>
              <a:pathLst>
                <a:path extrusionOk="0" h="17184" w="14291">
                  <a:moveTo>
                    <a:pt x="5520" y="0"/>
                  </a:moveTo>
                  <a:cubicBezTo>
                    <a:pt x="4489" y="3095"/>
                    <a:pt x="1" y="11711"/>
                    <a:pt x="465" y="12227"/>
                  </a:cubicBezTo>
                  <a:cubicBezTo>
                    <a:pt x="497" y="12267"/>
                    <a:pt x="537" y="12286"/>
                    <a:pt x="584" y="12286"/>
                  </a:cubicBezTo>
                  <a:cubicBezTo>
                    <a:pt x="1082" y="12286"/>
                    <a:pt x="2316" y="10155"/>
                    <a:pt x="2741" y="10155"/>
                  </a:cubicBezTo>
                  <a:cubicBezTo>
                    <a:pt x="2781" y="10155"/>
                    <a:pt x="2814" y="10174"/>
                    <a:pt x="2838" y="10215"/>
                  </a:cubicBezTo>
                  <a:cubicBezTo>
                    <a:pt x="3147" y="10679"/>
                    <a:pt x="929" y="15477"/>
                    <a:pt x="1548" y="15838"/>
                  </a:cubicBezTo>
                  <a:cubicBezTo>
                    <a:pt x="1586" y="15863"/>
                    <a:pt x="1627" y="15875"/>
                    <a:pt x="1671" y="15875"/>
                  </a:cubicBezTo>
                  <a:cubicBezTo>
                    <a:pt x="2514" y="15875"/>
                    <a:pt x="4333" y="11351"/>
                    <a:pt x="4334" y="11350"/>
                  </a:cubicBezTo>
                  <a:lnTo>
                    <a:pt x="4334" y="11350"/>
                  </a:lnTo>
                  <a:cubicBezTo>
                    <a:pt x="4333" y="11351"/>
                    <a:pt x="2425" y="16921"/>
                    <a:pt x="3251" y="17179"/>
                  </a:cubicBezTo>
                  <a:cubicBezTo>
                    <a:pt x="3261" y="17182"/>
                    <a:pt x="3271" y="17183"/>
                    <a:pt x="3282" y="17183"/>
                  </a:cubicBezTo>
                  <a:cubicBezTo>
                    <a:pt x="3877" y="17183"/>
                    <a:pt x="5484" y="13077"/>
                    <a:pt x="6294" y="11607"/>
                  </a:cubicBezTo>
                  <a:lnTo>
                    <a:pt x="6294" y="11607"/>
                  </a:lnTo>
                  <a:cubicBezTo>
                    <a:pt x="5624" y="13361"/>
                    <a:pt x="4850" y="16354"/>
                    <a:pt x="5469" y="16508"/>
                  </a:cubicBezTo>
                  <a:cubicBezTo>
                    <a:pt x="5490" y="16515"/>
                    <a:pt x="5512" y="16519"/>
                    <a:pt x="5534" y="16519"/>
                  </a:cubicBezTo>
                  <a:cubicBezTo>
                    <a:pt x="6165" y="16519"/>
                    <a:pt x="7258" y="13754"/>
                    <a:pt x="8255" y="11711"/>
                  </a:cubicBezTo>
                  <a:lnTo>
                    <a:pt x="8255" y="11711"/>
                  </a:lnTo>
                  <a:cubicBezTo>
                    <a:pt x="7739" y="13103"/>
                    <a:pt x="6965" y="15683"/>
                    <a:pt x="7532" y="15838"/>
                  </a:cubicBezTo>
                  <a:cubicBezTo>
                    <a:pt x="7540" y="15841"/>
                    <a:pt x="7548" y="15842"/>
                    <a:pt x="7557" y="15842"/>
                  </a:cubicBezTo>
                  <a:cubicBezTo>
                    <a:pt x="8148" y="15842"/>
                    <a:pt x="11445" y="9190"/>
                    <a:pt x="14290" y="2838"/>
                  </a:cubicBezTo>
                  <a:lnTo>
                    <a:pt x="5520" y="0"/>
                  </a:lnTo>
                  <a:close/>
                </a:path>
              </a:pathLst>
            </a:custGeom>
            <a:solidFill>
              <a:srgbClr val="FF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4"/>
            <p:cNvSpPr/>
            <p:nvPr/>
          </p:nvSpPr>
          <p:spPr>
            <a:xfrm>
              <a:off x="4391650" y="844275"/>
              <a:ext cx="518475" cy="701625"/>
            </a:xfrm>
            <a:custGeom>
              <a:rect b="b" l="l" r="r" t="t"/>
              <a:pathLst>
                <a:path extrusionOk="0" h="28065" w="20739">
                  <a:moveTo>
                    <a:pt x="0" y="0"/>
                  </a:moveTo>
                  <a:lnTo>
                    <a:pt x="9750" y="28064"/>
                  </a:lnTo>
                  <a:lnTo>
                    <a:pt x="20738" y="20481"/>
                  </a:lnTo>
                  <a:cubicBezTo>
                    <a:pt x="20738" y="20481"/>
                    <a:pt x="15580" y="98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4"/>
            <p:cNvSpPr/>
            <p:nvPr/>
          </p:nvSpPr>
          <p:spPr>
            <a:xfrm>
              <a:off x="4752750" y="1293075"/>
              <a:ext cx="136725" cy="91600"/>
            </a:xfrm>
            <a:custGeom>
              <a:rect b="b" l="l" r="r" t="t"/>
              <a:pathLst>
                <a:path extrusionOk="0" fill="none" h="3664" w="5469">
                  <a:moveTo>
                    <a:pt x="1" y="3664"/>
                  </a:moveTo>
                  <a:lnTo>
                    <a:pt x="5469" y="1"/>
                  </a:lnTo>
                </a:path>
              </a:pathLst>
            </a:custGeom>
            <a:noFill/>
            <a:ln cap="flat" cmpd="sng" w="11600">
              <a:solidFill>
                <a:schemeClr val="accent5"/>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4"/>
            <p:cNvSpPr/>
            <p:nvPr/>
          </p:nvSpPr>
          <p:spPr>
            <a:xfrm>
              <a:off x="2725350" y="953900"/>
              <a:ext cx="1187850" cy="769975"/>
            </a:xfrm>
            <a:custGeom>
              <a:rect b="b" l="l" r="r" t="t"/>
              <a:pathLst>
                <a:path extrusionOk="0" h="30799" w="47514">
                  <a:moveTo>
                    <a:pt x="7894" y="0"/>
                  </a:moveTo>
                  <a:lnTo>
                    <a:pt x="1" y="9235"/>
                  </a:lnTo>
                  <a:cubicBezTo>
                    <a:pt x="1" y="9235"/>
                    <a:pt x="15787" y="30798"/>
                    <a:pt x="24299" y="30798"/>
                  </a:cubicBezTo>
                  <a:cubicBezTo>
                    <a:pt x="35545" y="30798"/>
                    <a:pt x="47513" y="18469"/>
                    <a:pt x="47513" y="18469"/>
                  </a:cubicBezTo>
                  <a:lnTo>
                    <a:pt x="38279" y="4953"/>
                  </a:lnTo>
                  <a:cubicBezTo>
                    <a:pt x="38279" y="4953"/>
                    <a:pt x="26672" y="13929"/>
                    <a:pt x="24814" y="13981"/>
                  </a:cubicBezTo>
                  <a:cubicBezTo>
                    <a:pt x="24811" y="13981"/>
                    <a:pt x="24807" y="13981"/>
                    <a:pt x="24804" y="13981"/>
                  </a:cubicBezTo>
                  <a:cubicBezTo>
                    <a:pt x="22851" y="13981"/>
                    <a:pt x="7894" y="0"/>
                    <a:pt x="7894" y="0"/>
                  </a:cubicBezTo>
                  <a:close/>
                </a:path>
              </a:pathLst>
            </a:custGeom>
            <a:solidFill>
              <a:srgbClr val="FF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4"/>
            <p:cNvSpPr/>
            <p:nvPr/>
          </p:nvSpPr>
          <p:spPr>
            <a:xfrm>
              <a:off x="3784200" y="840400"/>
              <a:ext cx="985350" cy="1186550"/>
            </a:xfrm>
            <a:custGeom>
              <a:rect b="b" l="l" r="r" t="t"/>
              <a:pathLst>
                <a:path extrusionOk="0" h="47462" w="39414">
                  <a:moveTo>
                    <a:pt x="24401" y="1"/>
                  </a:moveTo>
                  <a:cubicBezTo>
                    <a:pt x="22338" y="516"/>
                    <a:pt x="20223" y="929"/>
                    <a:pt x="18108" y="1187"/>
                  </a:cubicBezTo>
                  <a:cubicBezTo>
                    <a:pt x="17697" y="1230"/>
                    <a:pt x="17311" y="1249"/>
                    <a:pt x="16947" y="1249"/>
                  </a:cubicBezTo>
                  <a:cubicBezTo>
                    <a:pt x="14248" y="1249"/>
                    <a:pt x="12846" y="207"/>
                    <a:pt x="12846" y="207"/>
                  </a:cubicBezTo>
                  <a:cubicBezTo>
                    <a:pt x="12846" y="207"/>
                    <a:pt x="0" y="7739"/>
                    <a:pt x="0" y="16354"/>
                  </a:cubicBezTo>
                  <a:cubicBezTo>
                    <a:pt x="0" y="24917"/>
                    <a:pt x="4953" y="47461"/>
                    <a:pt x="4953" y="47461"/>
                  </a:cubicBezTo>
                  <a:lnTo>
                    <a:pt x="37040" y="47461"/>
                  </a:lnTo>
                  <a:cubicBezTo>
                    <a:pt x="39413" y="29045"/>
                    <a:pt x="39413" y="23679"/>
                    <a:pt x="38949" y="14652"/>
                  </a:cubicBezTo>
                  <a:cubicBezTo>
                    <a:pt x="38485" y="6501"/>
                    <a:pt x="24453" y="104"/>
                    <a:pt x="244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4"/>
            <p:cNvSpPr/>
            <p:nvPr/>
          </p:nvSpPr>
          <p:spPr>
            <a:xfrm>
              <a:off x="3561075" y="845500"/>
              <a:ext cx="544275" cy="721025"/>
            </a:xfrm>
            <a:custGeom>
              <a:rect b="b" l="l" r="r" t="t"/>
              <a:pathLst>
                <a:path extrusionOk="0" h="28841" w="21771">
                  <a:moveTo>
                    <a:pt x="21461" y="0"/>
                  </a:moveTo>
                  <a:cubicBezTo>
                    <a:pt x="18473" y="0"/>
                    <a:pt x="15540" y="722"/>
                    <a:pt x="12898" y="2118"/>
                  </a:cubicBezTo>
                  <a:cubicBezTo>
                    <a:pt x="5882" y="6039"/>
                    <a:pt x="1" y="12384"/>
                    <a:pt x="1" y="12384"/>
                  </a:cubicBezTo>
                  <a:lnTo>
                    <a:pt x="9286" y="28841"/>
                  </a:lnTo>
                  <a:lnTo>
                    <a:pt x="19088" y="21928"/>
                  </a:lnTo>
                  <a:lnTo>
                    <a:pt x="21771" y="3"/>
                  </a:lnTo>
                  <a:cubicBezTo>
                    <a:pt x="21667" y="1"/>
                    <a:pt x="21564" y="0"/>
                    <a:pt x="214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4"/>
            <p:cNvSpPr/>
            <p:nvPr/>
          </p:nvSpPr>
          <p:spPr>
            <a:xfrm>
              <a:off x="4741150" y="1138325"/>
              <a:ext cx="27100" cy="318575"/>
            </a:xfrm>
            <a:custGeom>
              <a:rect b="b" l="l" r="r" t="t"/>
              <a:pathLst>
                <a:path extrusionOk="0" fill="none" h="12743" w="1084">
                  <a:moveTo>
                    <a:pt x="929" y="12743"/>
                  </a:moveTo>
                  <a:cubicBezTo>
                    <a:pt x="1084" y="8461"/>
                    <a:pt x="774" y="4179"/>
                    <a:pt x="0" y="0"/>
                  </a:cubicBezTo>
                </a:path>
              </a:pathLst>
            </a:custGeom>
            <a:noFill/>
            <a:ln cap="flat" cmpd="sng" w="11600">
              <a:solidFill>
                <a:schemeClr val="accent5"/>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4"/>
            <p:cNvSpPr/>
            <p:nvPr/>
          </p:nvSpPr>
          <p:spPr>
            <a:xfrm>
              <a:off x="3619125" y="1097050"/>
              <a:ext cx="238600" cy="434650"/>
            </a:xfrm>
            <a:custGeom>
              <a:rect b="b" l="l" r="r" t="t"/>
              <a:pathLst>
                <a:path extrusionOk="0" fill="none" h="17386" w="9544">
                  <a:moveTo>
                    <a:pt x="0" y="1"/>
                  </a:moveTo>
                  <a:lnTo>
                    <a:pt x="9544" y="17386"/>
                  </a:lnTo>
                </a:path>
              </a:pathLst>
            </a:custGeom>
            <a:noFill/>
            <a:ln cap="flat" cmpd="sng" w="11600">
              <a:solidFill>
                <a:schemeClr val="accent5"/>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4"/>
            <p:cNvSpPr/>
            <p:nvPr/>
          </p:nvSpPr>
          <p:spPr>
            <a:xfrm>
              <a:off x="3817725" y="1414325"/>
              <a:ext cx="205075" cy="145750"/>
            </a:xfrm>
            <a:custGeom>
              <a:rect b="b" l="l" r="r" t="t"/>
              <a:pathLst>
                <a:path extrusionOk="0" fill="none" h="5830" w="8203">
                  <a:moveTo>
                    <a:pt x="1" y="5830"/>
                  </a:moveTo>
                  <a:lnTo>
                    <a:pt x="8203" y="0"/>
                  </a:lnTo>
                </a:path>
              </a:pathLst>
            </a:custGeom>
            <a:noFill/>
            <a:ln cap="flat" cmpd="sng" w="11600">
              <a:solidFill>
                <a:schemeClr val="accent5"/>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4"/>
            <p:cNvSpPr/>
            <p:nvPr/>
          </p:nvSpPr>
          <p:spPr>
            <a:xfrm>
              <a:off x="2539650" y="728800"/>
              <a:ext cx="526200" cy="637825"/>
            </a:xfrm>
            <a:custGeom>
              <a:rect b="b" l="l" r="r" t="t"/>
              <a:pathLst>
                <a:path extrusionOk="0" h="25513" w="21048">
                  <a:moveTo>
                    <a:pt x="1141" y="0"/>
                  </a:moveTo>
                  <a:cubicBezTo>
                    <a:pt x="1097" y="0"/>
                    <a:pt x="1061" y="9"/>
                    <a:pt x="1032" y="28"/>
                  </a:cubicBezTo>
                  <a:cubicBezTo>
                    <a:pt x="0" y="750"/>
                    <a:pt x="4540" y="5342"/>
                    <a:pt x="4540" y="5342"/>
                  </a:cubicBezTo>
                  <a:cubicBezTo>
                    <a:pt x="4540" y="5342"/>
                    <a:pt x="4034" y="4990"/>
                    <a:pt x="3496" y="4990"/>
                  </a:cubicBezTo>
                  <a:cubicBezTo>
                    <a:pt x="3210" y="4990"/>
                    <a:pt x="2915" y="5089"/>
                    <a:pt x="2683" y="5393"/>
                  </a:cubicBezTo>
                  <a:cubicBezTo>
                    <a:pt x="2167" y="5961"/>
                    <a:pt x="3560" y="7869"/>
                    <a:pt x="3560" y="7869"/>
                  </a:cubicBezTo>
                  <a:cubicBezTo>
                    <a:pt x="3560" y="7869"/>
                    <a:pt x="2776" y="7347"/>
                    <a:pt x="2188" y="7347"/>
                  </a:cubicBezTo>
                  <a:cubicBezTo>
                    <a:pt x="1993" y="7347"/>
                    <a:pt x="1818" y="7405"/>
                    <a:pt x="1702" y="7560"/>
                  </a:cubicBezTo>
                  <a:cubicBezTo>
                    <a:pt x="1187" y="8179"/>
                    <a:pt x="2425" y="10088"/>
                    <a:pt x="2425" y="10088"/>
                  </a:cubicBezTo>
                  <a:cubicBezTo>
                    <a:pt x="2425" y="10088"/>
                    <a:pt x="1967" y="9751"/>
                    <a:pt x="1579" y="9751"/>
                  </a:cubicBezTo>
                  <a:cubicBezTo>
                    <a:pt x="1399" y="9751"/>
                    <a:pt x="1233" y="9823"/>
                    <a:pt x="1135" y="10036"/>
                  </a:cubicBezTo>
                  <a:cubicBezTo>
                    <a:pt x="567" y="11119"/>
                    <a:pt x="7119" y="18754"/>
                    <a:pt x="13258" y="25512"/>
                  </a:cubicBezTo>
                  <a:lnTo>
                    <a:pt x="21048" y="14215"/>
                  </a:lnTo>
                  <a:cubicBezTo>
                    <a:pt x="21048" y="14215"/>
                    <a:pt x="8065" y="2242"/>
                    <a:pt x="6994" y="2242"/>
                  </a:cubicBezTo>
                  <a:cubicBezTo>
                    <a:pt x="6983" y="2242"/>
                    <a:pt x="6973" y="2244"/>
                    <a:pt x="6964" y="2246"/>
                  </a:cubicBezTo>
                  <a:cubicBezTo>
                    <a:pt x="6139" y="2504"/>
                    <a:pt x="8460" y="4877"/>
                    <a:pt x="7738" y="4980"/>
                  </a:cubicBezTo>
                  <a:cubicBezTo>
                    <a:pt x="7731" y="4981"/>
                    <a:pt x="7724" y="4982"/>
                    <a:pt x="7717" y="4982"/>
                  </a:cubicBezTo>
                  <a:cubicBezTo>
                    <a:pt x="6951" y="4982"/>
                    <a:pt x="2162" y="0"/>
                    <a:pt x="1141" y="0"/>
                  </a:cubicBezTo>
                  <a:close/>
                </a:path>
              </a:pathLst>
            </a:custGeom>
            <a:solidFill>
              <a:srgbClr val="FF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4"/>
            <p:cNvSpPr/>
            <p:nvPr/>
          </p:nvSpPr>
          <p:spPr>
            <a:xfrm>
              <a:off x="4096300" y="637925"/>
              <a:ext cx="308250" cy="285850"/>
            </a:xfrm>
            <a:custGeom>
              <a:rect b="b" l="l" r="r" t="t"/>
              <a:pathLst>
                <a:path extrusionOk="0" h="11434" w="12330">
                  <a:moveTo>
                    <a:pt x="11143" y="0"/>
                  </a:moveTo>
                  <a:lnTo>
                    <a:pt x="1" y="3302"/>
                  </a:lnTo>
                  <a:lnTo>
                    <a:pt x="362" y="8306"/>
                  </a:lnTo>
                  <a:cubicBezTo>
                    <a:pt x="2562" y="10671"/>
                    <a:pt x="4709" y="11433"/>
                    <a:pt x="6564" y="11433"/>
                  </a:cubicBezTo>
                  <a:cubicBezTo>
                    <a:pt x="9929" y="11433"/>
                    <a:pt x="12330" y="8925"/>
                    <a:pt x="12330" y="8925"/>
                  </a:cubicBezTo>
                  <a:lnTo>
                    <a:pt x="11143" y="0"/>
                  </a:lnTo>
                  <a:close/>
                </a:path>
              </a:pathLst>
            </a:custGeom>
            <a:solidFill>
              <a:srgbClr val="FF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4"/>
            <p:cNvSpPr/>
            <p:nvPr/>
          </p:nvSpPr>
          <p:spPr>
            <a:xfrm>
              <a:off x="3922200" y="346350"/>
              <a:ext cx="482350" cy="421850"/>
            </a:xfrm>
            <a:custGeom>
              <a:rect b="b" l="l" r="r" t="t"/>
              <a:pathLst>
                <a:path extrusionOk="0" h="16874" w="19294">
                  <a:moveTo>
                    <a:pt x="8593" y="0"/>
                  </a:moveTo>
                  <a:cubicBezTo>
                    <a:pt x="8441" y="0"/>
                    <a:pt x="8357" y="4"/>
                    <a:pt x="8357" y="4"/>
                  </a:cubicBezTo>
                  <a:cubicBezTo>
                    <a:pt x="8357" y="4"/>
                    <a:pt x="0" y="9497"/>
                    <a:pt x="3044" y="13417"/>
                  </a:cubicBezTo>
                  <a:cubicBezTo>
                    <a:pt x="4297" y="15034"/>
                    <a:pt x="8782" y="16873"/>
                    <a:pt x="11855" y="16873"/>
                  </a:cubicBezTo>
                  <a:cubicBezTo>
                    <a:pt x="12704" y="16873"/>
                    <a:pt x="13445" y="16733"/>
                    <a:pt x="13980" y="16409"/>
                  </a:cubicBezTo>
                  <a:cubicBezTo>
                    <a:pt x="15838" y="15274"/>
                    <a:pt x="19294" y="7227"/>
                    <a:pt x="18520" y="5627"/>
                  </a:cubicBezTo>
                  <a:cubicBezTo>
                    <a:pt x="15850" y="288"/>
                    <a:pt x="9853" y="0"/>
                    <a:pt x="8593" y="0"/>
                  </a:cubicBezTo>
                  <a:close/>
                </a:path>
              </a:pathLst>
            </a:custGeom>
            <a:solidFill>
              <a:srgbClr val="FF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4"/>
            <p:cNvSpPr/>
            <p:nvPr/>
          </p:nvSpPr>
          <p:spPr>
            <a:xfrm>
              <a:off x="4070500" y="294925"/>
              <a:ext cx="509450" cy="661150"/>
            </a:xfrm>
            <a:custGeom>
              <a:rect b="b" l="l" r="r" t="t"/>
              <a:pathLst>
                <a:path extrusionOk="0" h="26446" w="20378">
                  <a:moveTo>
                    <a:pt x="6196" y="1"/>
                  </a:moveTo>
                  <a:cubicBezTo>
                    <a:pt x="3805" y="1"/>
                    <a:pt x="1604" y="621"/>
                    <a:pt x="1" y="1597"/>
                  </a:cubicBezTo>
                  <a:cubicBezTo>
                    <a:pt x="310" y="2319"/>
                    <a:pt x="878" y="2887"/>
                    <a:pt x="1600" y="3196"/>
                  </a:cubicBezTo>
                  <a:lnTo>
                    <a:pt x="2838" y="3768"/>
                  </a:lnTo>
                  <a:lnTo>
                    <a:pt x="2838" y="3768"/>
                  </a:lnTo>
                  <a:cubicBezTo>
                    <a:pt x="2323" y="9337"/>
                    <a:pt x="3973" y="12121"/>
                    <a:pt x="3973" y="12121"/>
                  </a:cubicBezTo>
                  <a:cubicBezTo>
                    <a:pt x="3973" y="12121"/>
                    <a:pt x="259" y="23677"/>
                    <a:pt x="1084" y="24812"/>
                  </a:cubicBezTo>
                  <a:cubicBezTo>
                    <a:pt x="1566" y="25519"/>
                    <a:pt x="6333" y="26446"/>
                    <a:pt x="11256" y="26446"/>
                  </a:cubicBezTo>
                  <a:cubicBezTo>
                    <a:pt x="14235" y="26446"/>
                    <a:pt x="17271" y="26106"/>
                    <a:pt x="19449" y="25173"/>
                  </a:cubicBezTo>
                  <a:cubicBezTo>
                    <a:pt x="19449" y="25173"/>
                    <a:pt x="20378" y="7684"/>
                    <a:pt x="15064" y="3248"/>
                  </a:cubicBezTo>
                  <a:cubicBezTo>
                    <a:pt x="12315" y="923"/>
                    <a:pt x="9113" y="1"/>
                    <a:pt x="61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4"/>
            <p:cNvSpPr/>
            <p:nvPr/>
          </p:nvSpPr>
          <p:spPr>
            <a:xfrm>
              <a:off x="4114350" y="539525"/>
              <a:ext cx="98050" cy="107150"/>
            </a:xfrm>
            <a:custGeom>
              <a:rect b="b" l="l" r="r" t="t"/>
              <a:pathLst>
                <a:path extrusionOk="0" h="4286" w="3922">
                  <a:moveTo>
                    <a:pt x="2468" y="1"/>
                  </a:moveTo>
                  <a:cubicBezTo>
                    <a:pt x="2062" y="1"/>
                    <a:pt x="1576" y="265"/>
                    <a:pt x="1032" y="944"/>
                  </a:cubicBezTo>
                  <a:lnTo>
                    <a:pt x="1" y="3524"/>
                  </a:lnTo>
                  <a:cubicBezTo>
                    <a:pt x="58" y="4041"/>
                    <a:pt x="371" y="4286"/>
                    <a:pt x="834" y="4286"/>
                  </a:cubicBezTo>
                  <a:cubicBezTo>
                    <a:pt x="1202" y="4286"/>
                    <a:pt x="1664" y="4130"/>
                    <a:pt x="2167" y="3833"/>
                  </a:cubicBezTo>
                  <a:cubicBezTo>
                    <a:pt x="2735" y="3472"/>
                    <a:pt x="3921" y="1512"/>
                    <a:pt x="3354" y="531"/>
                  </a:cubicBezTo>
                  <a:cubicBezTo>
                    <a:pt x="3134" y="214"/>
                    <a:pt x="2834" y="1"/>
                    <a:pt x="2468" y="1"/>
                  </a:cubicBezTo>
                  <a:close/>
                </a:path>
              </a:pathLst>
            </a:custGeom>
            <a:solidFill>
              <a:srgbClr val="FF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4"/>
            <p:cNvSpPr/>
            <p:nvPr/>
          </p:nvSpPr>
          <p:spPr>
            <a:xfrm>
              <a:off x="4097600" y="716600"/>
              <a:ext cx="40000" cy="25800"/>
            </a:xfrm>
            <a:custGeom>
              <a:rect b="b" l="l" r="r" t="t"/>
              <a:pathLst>
                <a:path extrusionOk="0" fill="none" h="1032" w="1600">
                  <a:moveTo>
                    <a:pt x="0" y="1032"/>
                  </a:moveTo>
                  <a:cubicBezTo>
                    <a:pt x="671" y="1032"/>
                    <a:pt x="1290" y="619"/>
                    <a:pt x="1599" y="0"/>
                  </a:cubicBezTo>
                </a:path>
              </a:pathLst>
            </a:custGeom>
            <a:noFill/>
            <a:ln cap="flat" cmpd="sng" w="7750">
              <a:solidFill>
                <a:srgbClr val="E888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4"/>
            <p:cNvSpPr/>
            <p:nvPr/>
          </p:nvSpPr>
          <p:spPr>
            <a:xfrm>
              <a:off x="4060200" y="477500"/>
              <a:ext cx="33425" cy="36625"/>
            </a:xfrm>
            <a:custGeom>
              <a:rect b="b" l="l" r="r" t="t"/>
              <a:pathLst>
                <a:path extrusionOk="0" h="1465" w="1337">
                  <a:moveTo>
                    <a:pt x="889" y="0"/>
                  </a:moveTo>
                  <a:cubicBezTo>
                    <a:pt x="817" y="0"/>
                    <a:pt x="727" y="37"/>
                    <a:pt x="619" y="124"/>
                  </a:cubicBezTo>
                  <a:cubicBezTo>
                    <a:pt x="310" y="381"/>
                    <a:pt x="0" y="949"/>
                    <a:pt x="155" y="1310"/>
                  </a:cubicBezTo>
                  <a:cubicBezTo>
                    <a:pt x="206" y="1413"/>
                    <a:pt x="310" y="1465"/>
                    <a:pt x="413" y="1465"/>
                  </a:cubicBezTo>
                  <a:cubicBezTo>
                    <a:pt x="1123" y="1420"/>
                    <a:pt x="1337" y="0"/>
                    <a:pt x="8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4"/>
            <p:cNvSpPr/>
            <p:nvPr/>
          </p:nvSpPr>
          <p:spPr>
            <a:xfrm>
              <a:off x="4078250" y="444475"/>
              <a:ext cx="40000" cy="30975"/>
            </a:xfrm>
            <a:custGeom>
              <a:rect b="b" l="l" r="r" t="t"/>
              <a:pathLst>
                <a:path extrusionOk="0" fill="none" h="1239" w="1600">
                  <a:moveTo>
                    <a:pt x="0" y="0"/>
                  </a:moveTo>
                  <a:cubicBezTo>
                    <a:pt x="671" y="206"/>
                    <a:pt x="1238" y="671"/>
                    <a:pt x="1599" y="1238"/>
                  </a:cubicBezTo>
                </a:path>
              </a:pathLst>
            </a:custGeom>
            <a:noFill/>
            <a:ln cap="flat" cmpd="sng" w="11600">
              <a:solidFill>
                <a:schemeClr val="accent1"/>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4"/>
            <p:cNvSpPr/>
            <p:nvPr/>
          </p:nvSpPr>
          <p:spPr>
            <a:xfrm>
              <a:off x="3981525" y="564400"/>
              <a:ext cx="70950" cy="66175"/>
            </a:xfrm>
            <a:custGeom>
              <a:rect b="b" l="l" r="r" t="t"/>
              <a:pathLst>
                <a:path extrusionOk="0" h="2647" w="2838">
                  <a:moveTo>
                    <a:pt x="1135" y="1"/>
                  </a:moveTo>
                  <a:cubicBezTo>
                    <a:pt x="1135" y="1"/>
                    <a:pt x="0" y="2167"/>
                    <a:pt x="774" y="2580"/>
                  </a:cubicBezTo>
                  <a:cubicBezTo>
                    <a:pt x="856" y="2626"/>
                    <a:pt x="941" y="2647"/>
                    <a:pt x="1029" y="2647"/>
                  </a:cubicBezTo>
                  <a:cubicBezTo>
                    <a:pt x="1832" y="2647"/>
                    <a:pt x="2838" y="929"/>
                    <a:pt x="2838" y="929"/>
                  </a:cubicBezTo>
                  <a:lnTo>
                    <a:pt x="11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4"/>
            <p:cNvSpPr/>
            <p:nvPr/>
          </p:nvSpPr>
          <p:spPr>
            <a:xfrm>
              <a:off x="4342625" y="237675"/>
              <a:ext cx="129000" cy="115900"/>
            </a:xfrm>
            <a:custGeom>
              <a:rect b="b" l="l" r="r" t="t"/>
              <a:pathLst>
                <a:path extrusionOk="0" h="4636" w="5160">
                  <a:moveTo>
                    <a:pt x="2566" y="0"/>
                  </a:moveTo>
                  <a:cubicBezTo>
                    <a:pt x="2095" y="0"/>
                    <a:pt x="1631" y="106"/>
                    <a:pt x="1187" y="328"/>
                  </a:cubicBezTo>
                  <a:cubicBezTo>
                    <a:pt x="517" y="689"/>
                    <a:pt x="52" y="1411"/>
                    <a:pt x="1" y="2185"/>
                  </a:cubicBezTo>
                  <a:cubicBezTo>
                    <a:pt x="1" y="2959"/>
                    <a:pt x="517" y="3681"/>
                    <a:pt x="1239" y="3887"/>
                  </a:cubicBezTo>
                  <a:lnTo>
                    <a:pt x="2064" y="4093"/>
                  </a:lnTo>
                  <a:cubicBezTo>
                    <a:pt x="2278" y="4435"/>
                    <a:pt x="2669" y="4636"/>
                    <a:pt x="3060" y="4636"/>
                  </a:cubicBezTo>
                  <a:cubicBezTo>
                    <a:pt x="3142" y="4636"/>
                    <a:pt x="3223" y="4627"/>
                    <a:pt x="3302" y="4609"/>
                  </a:cubicBezTo>
                  <a:cubicBezTo>
                    <a:pt x="3818" y="4455"/>
                    <a:pt x="4179" y="4145"/>
                    <a:pt x="4437" y="3732"/>
                  </a:cubicBezTo>
                  <a:cubicBezTo>
                    <a:pt x="5160" y="2752"/>
                    <a:pt x="5160" y="1205"/>
                    <a:pt x="4231" y="534"/>
                  </a:cubicBezTo>
                  <a:cubicBezTo>
                    <a:pt x="3973" y="328"/>
                    <a:pt x="3715" y="224"/>
                    <a:pt x="3457" y="121"/>
                  </a:cubicBezTo>
                  <a:cubicBezTo>
                    <a:pt x="3159" y="42"/>
                    <a:pt x="2861" y="0"/>
                    <a:pt x="25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4"/>
            <p:cNvSpPr/>
            <p:nvPr/>
          </p:nvSpPr>
          <p:spPr>
            <a:xfrm>
              <a:off x="4408400" y="2934150"/>
              <a:ext cx="577025" cy="2412975"/>
            </a:xfrm>
            <a:custGeom>
              <a:rect b="b" l="l" r="r" t="t"/>
              <a:pathLst>
                <a:path extrusionOk="0" h="96519" w="23081">
                  <a:moveTo>
                    <a:pt x="9255" y="1"/>
                  </a:moveTo>
                  <a:cubicBezTo>
                    <a:pt x="5404" y="1"/>
                    <a:pt x="2131" y="3151"/>
                    <a:pt x="1755" y="11894"/>
                  </a:cubicBezTo>
                  <a:cubicBezTo>
                    <a:pt x="775" y="34593"/>
                    <a:pt x="7017" y="91443"/>
                    <a:pt x="7017" y="91443"/>
                  </a:cubicBezTo>
                  <a:lnTo>
                    <a:pt x="1" y="95931"/>
                  </a:lnTo>
                  <a:cubicBezTo>
                    <a:pt x="1" y="95931"/>
                    <a:pt x="12313" y="96519"/>
                    <a:pt x="18619" y="96519"/>
                  </a:cubicBezTo>
                  <a:cubicBezTo>
                    <a:pt x="20668" y="96519"/>
                    <a:pt x="22083" y="96457"/>
                    <a:pt x="22235" y="96292"/>
                  </a:cubicBezTo>
                  <a:cubicBezTo>
                    <a:pt x="22854" y="95673"/>
                    <a:pt x="21461" y="91340"/>
                    <a:pt x="21461" y="91340"/>
                  </a:cubicBezTo>
                  <a:cubicBezTo>
                    <a:pt x="21461" y="91340"/>
                    <a:pt x="22080" y="24172"/>
                    <a:pt x="22699" y="14216"/>
                  </a:cubicBezTo>
                  <a:cubicBezTo>
                    <a:pt x="23081" y="8086"/>
                    <a:pt x="15425" y="1"/>
                    <a:pt x="9255" y="1"/>
                  </a:cubicBezTo>
                  <a:close/>
                </a:path>
              </a:pathLst>
            </a:custGeom>
            <a:solidFill>
              <a:srgbClr val="FF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4"/>
            <p:cNvSpPr/>
            <p:nvPr/>
          </p:nvSpPr>
          <p:spPr>
            <a:xfrm>
              <a:off x="3531425" y="2822250"/>
              <a:ext cx="769850" cy="2523250"/>
            </a:xfrm>
            <a:custGeom>
              <a:rect b="b" l="l" r="r" t="t"/>
              <a:pathLst>
                <a:path extrusionOk="0" h="100930" w="30794">
                  <a:moveTo>
                    <a:pt x="18705" y="0"/>
                  </a:moveTo>
                  <a:cubicBezTo>
                    <a:pt x="13696" y="0"/>
                    <a:pt x="8723" y="5735"/>
                    <a:pt x="7996" y="20240"/>
                  </a:cubicBezTo>
                  <a:cubicBezTo>
                    <a:pt x="6449" y="52172"/>
                    <a:pt x="7016" y="95919"/>
                    <a:pt x="7016" y="95919"/>
                  </a:cubicBezTo>
                  <a:lnTo>
                    <a:pt x="0" y="100407"/>
                  </a:lnTo>
                  <a:cubicBezTo>
                    <a:pt x="0" y="100407"/>
                    <a:pt x="12159" y="100929"/>
                    <a:pt x="18499" y="100929"/>
                  </a:cubicBezTo>
                  <a:cubicBezTo>
                    <a:pt x="20613" y="100929"/>
                    <a:pt x="22080" y="100871"/>
                    <a:pt x="22234" y="100717"/>
                  </a:cubicBezTo>
                  <a:cubicBezTo>
                    <a:pt x="22853" y="100098"/>
                    <a:pt x="21461" y="95764"/>
                    <a:pt x="21461" y="95764"/>
                  </a:cubicBezTo>
                  <a:cubicBezTo>
                    <a:pt x="21461" y="95764"/>
                    <a:pt x="27445" y="40307"/>
                    <a:pt x="29611" y="19569"/>
                  </a:cubicBezTo>
                  <a:cubicBezTo>
                    <a:pt x="30794" y="8279"/>
                    <a:pt x="24724" y="0"/>
                    <a:pt x="18705" y="0"/>
                  </a:cubicBezTo>
                  <a:close/>
                </a:path>
              </a:pathLst>
            </a:custGeom>
            <a:solidFill>
              <a:srgbClr val="FF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4"/>
            <p:cNvSpPr/>
            <p:nvPr/>
          </p:nvSpPr>
          <p:spPr>
            <a:xfrm>
              <a:off x="3704225" y="2025625"/>
              <a:ext cx="1301325" cy="1420000"/>
            </a:xfrm>
            <a:custGeom>
              <a:rect b="b" l="l" r="r" t="t"/>
              <a:pathLst>
                <a:path extrusionOk="0" h="56800" w="52053">
                  <a:moveTo>
                    <a:pt x="40188" y="1"/>
                  </a:moveTo>
                  <a:lnTo>
                    <a:pt x="8152" y="52"/>
                  </a:lnTo>
                  <a:cubicBezTo>
                    <a:pt x="5160" y="4592"/>
                    <a:pt x="3199" y="9751"/>
                    <a:pt x="2322" y="15168"/>
                  </a:cubicBezTo>
                  <a:cubicBezTo>
                    <a:pt x="310" y="27807"/>
                    <a:pt x="1" y="56799"/>
                    <a:pt x="1" y="56799"/>
                  </a:cubicBezTo>
                  <a:lnTo>
                    <a:pt x="52053" y="56799"/>
                  </a:lnTo>
                  <a:cubicBezTo>
                    <a:pt x="52053" y="56799"/>
                    <a:pt x="52001" y="26620"/>
                    <a:pt x="47926" y="12949"/>
                  </a:cubicBezTo>
                  <a:cubicBezTo>
                    <a:pt x="46223" y="7172"/>
                    <a:pt x="42045" y="1291"/>
                    <a:pt x="401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4"/>
            <p:cNvSpPr/>
            <p:nvPr/>
          </p:nvSpPr>
          <p:spPr>
            <a:xfrm>
              <a:off x="3795800" y="2015325"/>
              <a:ext cx="185750" cy="1430300"/>
            </a:xfrm>
            <a:custGeom>
              <a:rect b="b" l="l" r="r" t="t"/>
              <a:pathLst>
                <a:path extrusionOk="0" fill="none" h="57212" w="7430">
                  <a:moveTo>
                    <a:pt x="7429" y="0"/>
                  </a:moveTo>
                  <a:cubicBezTo>
                    <a:pt x="5882" y="1290"/>
                    <a:pt x="3251" y="6191"/>
                    <a:pt x="2477" y="11762"/>
                  </a:cubicBezTo>
                  <a:cubicBezTo>
                    <a:pt x="1" y="30437"/>
                    <a:pt x="516" y="57211"/>
                    <a:pt x="516" y="57211"/>
                  </a:cubicBezTo>
                </a:path>
              </a:pathLst>
            </a:custGeom>
            <a:noFill/>
            <a:ln cap="flat" cmpd="sng" w="11600">
              <a:solidFill>
                <a:schemeClr val="accent1"/>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4"/>
            <p:cNvSpPr/>
            <p:nvPr/>
          </p:nvSpPr>
          <p:spPr>
            <a:xfrm>
              <a:off x="4314250" y="5233100"/>
              <a:ext cx="659075" cy="193500"/>
            </a:xfrm>
            <a:custGeom>
              <a:rect b="b" l="l" r="r" t="t"/>
              <a:pathLst>
                <a:path extrusionOk="0" h="7740" w="26363">
                  <a:moveTo>
                    <a:pt x="25382" y="1"/>
                  </a:moveTo>
                  <a:lnTo>
                    <a:pt x="18676" y="4283"/>
                  </a:lnTo>
                  <a:lnTo>
                    <a:pt x="16509" y="4283"/>
                  </a:lnTo>
                  <a:lnTo>
                    <a:pt x="9029" y="620"/>
                  </a:lnTo>
                  <a:lnTo>
                    <a:pt x="929" y="5676"/>
                  </a:lnTo>
                  <a:cubicBezTo>
                    <a:pt x="1" y="6295"/>
                    <a:pt x="414" y="7739"/>
                    <a:pt x="1497" y="7739"/>
                  </a:cubicBezTo>
                  <a:lnTo>
                    <a:pt x="12485" y="7687"/>
                  </a:lnTo>
                  <a:lnTo>
                    <a:pt x="15941" y="5263"/>
                  </a:lnTo>
                  <a:lnTo>
                    <a:pt x="16973" y="5263"/>
                  </a:lnTo>
                  <a:lnTo>
                    <a:pt x="16973" y="7687"/>
                  </a:lnTo>
                  <a:lnTo>
                    <a:pt x="26362" y="7687"/>
                  </a:lnTo>
                  <a:lnTo>
                    <a:pt x="26362" y="4283"/>
                  </a:lnTo>
                  <a:lnTo>
                    <a:pt x="20636" y="4283"/>
                  </a:lnTo>
                  <a:lnTo>
                    <a:pt x="25795" y="1445"/>
                  </a:lnTo>
                  <a:lnTo>
                    <a:pt x="253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4"/>
            <p:cNvSpPr/>
            <p:nvPr/>
          </p:nvSpPr>
          <p:spPr>
            <a:xfrm>
              <a:off x="3437275" y="5230525"/>
              <a:ext cx="659050" cy="196075"/>
            </a:xfrm>
            <a:custGeom>
              <a:rect b="b" l="l" r="r" t="t"/>
              <a:pathLst>
                <a:path extrusionOk="0" h="7843" w="26362">
                  <a:moveTo>
                    <a:pt x="25381" y="1"/>
                  </a:moveTo>
                  <a:lnTo>
                    <a:pt x="18675" y="4334"/>
                  </a:lnTo>
                  <a:lnTo>
                    <a:pt x="16560" y="4334"/>
                  </a:lnTo>
                  <a:lnTo>
                    <a:pt x="9080" y="671"/>
                  </a:lnTo>
                  <a:lnTo>
                    <a:pt x="929" y="5779"/>
                  </a:lnTo>
                  <a:cubicBezTo>
                    <a:pt x="0" y="6398"/>
                    <a:pt x="464" y="7842"/>
                    <a:pt x="1548" y="7842"/>
                  </a:cubicBezTo>
                  <a:lnTo>
                    <a:pt x="12484" y="7739"/>
                  </a:lnTo>
                  <a:lnTo>
                    <a:pt x="15941" y="5314"/>
                  </a:lnTo>
                  <a:lnTo>
                    <a:pt x="16921" y="5314"/>
                  </a:lnTo>
                  <a:lnTo>
                    <a:pt x="16921" y="7739"/>
                  </a:lnTo>
                  <a:lnTo>
                    <a:pt x="26362" y="7687"/>
                  </a:lnTo>
                  <a:lnTo>
                    <a:pt x="26362" y="4283"/>
                  </a:lnTo>
                  <a:lnTo>
                    <a:pt x="20635" y="4334"/>
                  </a:lnTo>
                  <a:lnTo>
                    <a:pt x="20635" y="4334"/>
                  </a:lnTo>
                  <a:lnTo>
                    <a:pt x="25794" y="1497"/>
                  </a:lnTo>
                  <a:lnTo>
                    <a:pt x="2538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85" name="Google Shape;1785;p54"/>
          <p:cNvCxnSpPr/>
          <p:nvPr/>
        </p:nvCxnSpPr>
        <p:spPr>
          <a:xfrm>
            <a:off x="1301800" y="4605800"/>
            <a:ext cx="983400" cy="0"/>
          </a:xfrm>
          <a:prstGeom prst="straightConnector1">
            <a:avLst/>
          </a:prstGeom>
          <a:noFill/>
          <a:ln cap="flat" cmpd="sng" w="9525">
            <a:solidFill>
              <a:schemeClr val="dk2"/>
            </a:solidFill>
            <a:prstDash val="solid"/>
            <a:round/>
            <a:headEnd len="med" w="med" type="none"/>
            <a:tailEnd len="med" w="med" type="none"/>
          </a:ln>
        </p:spPr>
      </p:cxnSp>
      <p:cxnSp>
        <p:nvCxnSpPr>
          <p:cNvPr id="1786" name="Google Shape;1786;p54"/>
          <p:cNvCxnSpPr/>
          <p:nvPr/>
        </p:nvCxnSpPr>
        <p:spPr>
          <a:xfrm>
            <a:off x="6883925" y="4605800"/>
            <a:ext cx="983400" cy="0"/>
          </a:xfrm>
          <a:prstGeom prst="straightConnector1">
            <a:avLst/>
          </a:prstGeom>
          <a:noFill/>
          <a:ln cap="flat" cmpd="sng" w="9525">
            <a:solidFill>
              <a:schemeClr val="dk2"/>
            </a:solidFill>
            <a:prstDash val="solid"/>
            <a:round/>
            <a:headEnd len="med" w="med" type="none"/>
            <a:tailEnd len="med" w="med" type="none"/>
          </a:ln>
        </p:spPr>
      </p:cxnSp>
      <p:grpSp>
        <p:nvGrpSpPr>
          <p:cNvPr id="1787" name="Google Shape;1787;p54"/>
          <p:cNvGrpSpPr/>
          <p:nvPr/>
        </p:nvGrpSpPr>
        <p:grpSpPr>
          <a:xfrm>
            <a:off x="1215170" y="2339391"/>
            <a:ext cx="1190158" cy="2263919"/>
            <a:chOff x="2383575" y="237000"/>
            <a:chExt cx="2731600" cy="5196050"/>
          </a:xfrm>
        </p:grpSpPr>
        <p:sp>
          <p:nvSpPr>
            <p:cNvPr id="1788" name="Google Shape;1788;p54"/>
            <p:cNvSpPr/>
            <p:nvPr/>
          </p:nvSpPr>
          <p:spPr>
            <a:xfrm>
              <a:off x="3717125" y="516500"/>
              <a:ext cx="56775" cy="108950"/>
            </a:xfrm>
            <a:custGeom>
              <a:rect b="b" l="l" r="r" t="t"/>
              <a:pathLst>
                <a:path extrusionOk="0" h="4358" w="2271">
                  <a:moveTo>
                    <a:pt x="779" y="0"/>
                  </a:moveTo>
                  <a:cubicBezTo>
                    <a:pt x="487" y="0"/>
                    <a:pt x="155" y="195"/>
                    <a:pt x="155" y="472"/>
                  </a:cubicBezTo>
                  <a:lnTo>
                    <a:pt x="0" y="4238"/>
                  </a:lnTo>
                  <a:cubicBezTo>
                    <a:pt x="202" y="4319"/>
                    <a:pt x="412" y="4358"/>
                    <a:pt x="617" y="4358"/>
                  </a:cubicBezTo>
                  <a:cubicBezTo>
                    <a:pt x="1197" y="4358"/>
                    <a:pt x="1745" y="4049"/>
                    <a:pt x="2012" y="3516"/>
                  </a:cubicBezTo>
                  <a:cubicBezTo>
                    <a:pt x="2218" y="3103"/>
                    <a:pt x="2270" y="2691"/>
                    <a:pt x="2270" y="2226"/>
                  </a:cubicBezTo>
                  <a:cubicBezTo>
                    <a:pt x="2270" y="1762"/>
                    <a:pt x="2167" y="1298"/>
                    <a:pt x="1961" y="833"/>
                  </a:cubicBezTo>
                  <a:cubicBezTo>
                    <a:pt x="1754" y="421"/>
                    <a:pt x="1341" y="111"/>
                    <a:pt x="877" y="8"/>
                  </a:cubicBezTo>
                  <a:cubicBezTo>
                    <a:pt x="845" y="3"/>
                    <a:pt x="812" y="0"/>
                    <a:pt x="779" y="0"/>
                  </a:cubicBezTo>
                  <a:close/>
                </a:path>
              </a:pathLst>
            </a:custGeom>
            <a:solidFill>
              <a:srgbClr val="F9BB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4"/>
            <p:cNvSpPr/>
            <p:nvPr/>
          </p:nvSpPr>
          <p:spPr>
            <a:xfrm>
              <a:off x="3408875" y="348950"/>
              <a:ext cx="370175" cy="408450"/>
            </a:xfrm>
            <a:custGeom>
              <a:rect b="b" l="l" r="r" t="t"/>
              <a:pathLst>
                <a:path extrusionOk="0" h="16338" w="14807">
                  <a:moveTo>
                    <a:pt x="9014" y="0"/>
                  </a:moveTo>
                  <a:cubicBezTo>
                    <a:pt x="5277" y="0"/>
                    <a:pt x="1" y="2403"/>
                    <a:pt x="1" y="5885"/>
                  </a:cubicBezTo>
                  <a:cubicBezTo>
                    <a:pt x="1" y="7587"/>
                    <a:pt x="1548" y="14293"/>
                    <a:pt x="3406" y="15480"/>
                  </a:cubicBezTo>
                  <a:cubicBezTo>
                    <a:pt x="4266" y="16028"/>
                    <a:pt x="5571" y="16338"/>
                    <a:pt x="6984" y="16338"/>
                  </a:cubicBezTo>
                  <a:cubicBezTo>
                    <a:pt x="9298" y="16338"/>
                    <a:pt x="11901" y="15505"/>
                    <a:pt x="13310" y="13520"/>
                  </a:cubicBezTo>
                  <a:cubicBezTo>
                    <a:pt x="14806" y="11353"/>
                    <a:pt x="12072" y="932"/>
                    <a:pt x="12072" y="932"/>
                  </a:cubicBezTo>
                  <a:cubicBezTo>
                    <a:pt x="11432" y="292"/>
                    <a:pt x="10317" y="0"/>
                    <a:pt x="9014" y="0"/>
                  </a:cubicBezTo>
                  <a:close/>
                </a:path>
              </a:pathLst>
            </a:custGeom>
            <a:solidFill>
              <a:srgbClr val="FF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54"/>
            <p:cNvSpPr/>
            <p:nvPr/>
          </p:nvSpPr>
          <p:spPr>
            <a:xfrm>
              <a:off x="3336650" y="508950"/>
              <a:ext cx="344375" cy="491400"/>
            </a:xfrm>
            <a:custGeom>
              <a:rect b="b" l="l" r="r" t="t"/>
              <a:pathLst>
                <a:path extrusionOk="0" h="19656" w="13775">
                  <a:moveTo>
                    <a:pt x="4850" y="0"/>
                  </a:moveTo>
                  <a:lnTo>
                    <a:pt x="1084" y="6810"/>
                  </a:lnTo>
                  <a:lnTo>
                    <a:pt x="1" y="15993"/>
                  </a:lnTo>
                  <a:cubicBezTo>
                    <a:pt x="1" y="15993"/>
                    <a:pt x="3457" y="19655"/>
                    <a:pt x="8616" y="19655"/>
                  </a:cubicBezTo>
                  <a:cubicBezTo>
                    <a:pt x="13775" y="19655"/>
                    <a:pt x="13775" y="16251"/>
                    <a:pt x="13775" y="16251"/>
                  </a:cubicBezTo>
                  <a:lnTo>
                    <a:pt x="12795" y="8358"/>
                  </a:lnTo>
                  <a:lnTo>
                    <a:pt x="4850" y="0"/>
                  </a:lnTo>
                  <a:close/>
                </a:path>
              </a:pathLst>
            </a:custGeom>
            <a:solidFill>
              <a:srgbClr val="FF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4"/>
            <p:cNvSpPr/>
            <p:nvPr/>
          </p:nvSpPr>
          <p:spPr>
            <a:xfrm>
              <a:off x="3270875" y="237000"/>
              <a:ext cx="478500" cy="442225"/>
            </a:xfrm>
            <a:custGeom>
              <a:rect b="b" l="l" r="r" t="t"/>
              <a:pathLst>
                <a:path extrusionOk="0" h="17689" w="19140">
                  <a:moveTo>
                    <a:pt x="10565" y="1"/>
                  </a:moveTo>
                  <a:cubicBezTo>
                    <a:pt x="9390" y="1"/>
                    <a:pt x="8213" y="257"/>
                    <a:pt x="7172" y="716"/>
                  </a:cubicBezTo>
                  <a:cubicBezTo>
                    <a:pt x="5882" y="1386"/>
                    <a:pt x="3922" y="2728"/>
                    <a:pt x="3870" y="4172"/>
                  </a:cubicBezTo>
                  <a:cubicBezTo>
                    <a:pt x="2013" y="4791"/>
                    <a:pt x="1" y="8454"/>
                    <a:pt x="1084" y="12375"/>
                  </a:cubicBezTo>
                  <a:cubicBezTo>
                    <a:pt x="1703" y="14593"/>
                    <a:pt x="2116" y="16863"/>
                    <a:pt x="3715" y="17688"/>
                  </a:cubicBezTo>
                  <a:cubicBezTo>
                    <a:pt x="5779" y="16811"/>
                    <a:pt x="7172" y="14541"/>
                    <a:pt x="7533" y="14025"/>
                  </a:cubicBezTo>
                  <a:cubicBezTo>
                    <a:pt x="8255" y="12839"/>
                    <a:pt x="8616" y="11446"/>
                    <a:pt x="8564" y="10053"/>
                  </a:cubicBezTo>
                  <a:lnTo>
                    <a:pt x="8513" y="8247"/>
                  </a:lnTo>
                  <a:cubicBezTo>
                    <a:pt x="8513" y="7783"/>
                    <a:pt x="8461" y="7267"/>
                    <a:pt x="8306" y="6803"/>
                  </a:cubicBezTo>
                  <a:lnTo>
                    <a:pt x="8306" y="6803"/>
                  </a:lnTo>
                  <a:cubicBezTo>
                    <a:pt x="10254" y="7193"/>
                    <a:pt x="12231" y="7376"/>
                    <a:pt x="14193" y="7376"/>
                  </a:cubicBezTo>
                  <a:cubicBezTo>
                    <a:pt x="14829" y="7376"/>
                    <a:pt x="15464" y="7357"/>
                    <a:pt x="16096" y="7319"/>
                  </a:cubicBezTo>
                  <a:cubicBezTo>
                    <a:pt x="16922" y="7319"/>
                    <a:pt x="17747" y="7113"/>
                    <a:pt x="18469" y="6751"/>
                  </a:cubicBezTo>
                  <a:cubicBezTo>
                    <a:pt x="19140" y="6339"/>
                    <a:pt x="18985" y="355"/>
                    <a:pt x="11402" y="45"/>
                  </a:cubicBezTo>
                  <a:cubicBezTo>
                    <a:pt x="11124" y="15"/>
                    <a:pt x="10845" y="1"/>
                    <a:pt x="105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4"/>
            <p:cNvSpPr/>
            <p:nvPr/>
          </p:nvSpPr>
          <p:spPr>
            <a:xfrm>
              <a:off x="3443700" y="646950"/>
              <a:ext cx="217975" cy="121250"/>
            </a:xfrm>
            <a:custGeom>
              <a:rect b="b" l="l" r="r" t="t"/>
              <a:pathLst>
                <a:path extrusionOk="0" fill="none" h="4850" w="8719">
                  <a:moveTo>
                    <a:pt x="8719" y="4127"/>
                  </a:moveTo>
                  <a:cubicBezTo>
                    <a:pt x="8719" y="4127"/>
                    <a:pt x="5108" y="4850"/>
                    <a:pt x="2632" y="3508"/>
                  </a:cubicBezTo>
                  <a:cubicBezTo>
                    <a:pt x="671" y="2425"/>
                    <a:pt x="1" y="0"/>
                    <a:pt x="1" y="0"/>
                  </a:cubicBezTo>
                </a:path>
              </a:pathLst>
            </a:custGeom>
            <a:noFill/>
            <a:ln cap="flat" cmpd="sng" w="11600">
              <a:solidFill>
                <a:srgbClr val="F7A794"/>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4"/>
            <p:cNvSpPr/>
            <p:nvPr/>
          </p:nvSpPr>
          <p:spPr>
            <a:xfrm>
              <a:off x="3378625" y="541200"/>
              <a:ext cx="107675" cy="120725"/>
            </a:xfrm>
            <a:custGeom>
              <a:rect b="b" l="l" r="r" t="t"/>
              <a:pathLst>
                <a:path extrusionOk="0" h="4829" w="4307">
                  <a:moveTo>
                    <a:pt x="2397" y="0"/>
                  </a:moveTo>
                  <a:cubicBezTo>
                    <a:pt x="1933" y="103"/>
                    <a:pt x="1572" y="310"/>
                    <a:pt x="1314" y="671"/>
                  </a:cubicBezTo>
                  <a:cubicBezTo>
                    <a:pt x="0" y="2130"/>
                    <a:pt x="1256" y="4828"/>
                    <a:pt x="3177" y="4828"/>
                  </a:cubicBezTo>
                  <a:cubicBezTo>
                    <a:pt x="3293" y="4828"/>
                    <a:pt x="3412" y="4818"/>
                    <a:pt x="3532" y="4798"/>
                  </a:cubicBezTo>
                  <a:cubicBezTo>
                    <a:pt x="4306" y="4695"/>
                    <a:pt x="4100" y="3663"/>
                    <a:pt x="4100" y="3663"/>
                  </a:cubicBezTo>
                  <a:lnTo>
                    <a:pt x="3790" y="877"/>
                  </a:lnTo>
                  <a:cubicBezTo>
                    <a:pt x="3481" y="413"/>
                    <a:pt x="2965" y="103"/>
                    <a:pt x="2397" y="0"/>
                  </a:cubicBezTo>
                  <a:close/>
                </a:path>
              </a:pathLst>
            </a:custGeom>
            <a:solidFill>
              <a:srgbClr val="FF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4"/>
            <p:cNvSpPr/>
            <p:nvPr/>
          </p:nvSpPr>
          <p:spPr>
            <a:xfrm>
              <a:off x="3657800" y="508950"/>
              <a:ext cx="49025" cy="96750"/>
            </a:xfrm>
            <a:custGeom>
              <a:rect b="b" l="l" r="r" t="t"/>
              <a:pathLst>
                <a:path extrusionOk="0" fill="none" h="3870" w="1961">
                  <a:moveTo>
                    <a:pt x="361" y="0"/>
                  </a:moveTo>
                  <a:cubicBezTo>
                    <a:pt x="361" y="0"/>
                    <a:pt x="1961" y="2425"/>
                    <a:pt x="1806" y="3147"/>
                  </a:cubicBezTo>
                  <a:cubicBezTo>
                    <a:pt x="1651" y="3818"/>
                    <a:pt x="0" y="3870"/>
                    <a:pt x="0" y="3870"/>
                  </a:cubicBezTo>
                </a:path>
              </a:pathLst>
            </a:custGeom>
            <a:noFill/>
            <a:ln cap="flat" cmpd="sng" w="7750">
              <a:solidFill>
                <a:srgbClr val="F7A794"/>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4"/>
            <p:cNvSpPr/>
            <p:nvPr/>
          </p:nvSpPr>
          <p:spPr>
            <a:xfrm>
              <a:off x="3592025" y="627600"/>
              <a:ext cx="123825" cy="61875"/>
            </a:xfrm>
            <a:custGeom>
              <a:rect b="b" l="l" r="r" t="t"/>
              <a:pathLst>
                <a:path extrusionOk="0" h="2475" w="4953">
                  <a:moveTo>
                    <a:pt x="4437" y="1"/>
                  </a:moveTo>
                  <a:lnTo>
                    <a:pt x="0" y="620"/>
                  </a:lnTo>
                  <a:cubicBezTo>
                    <a:pt x="405" y="1743"/>
                    <a:pt x="1513" y="2475"/>
                    <a:pt x="2678" y="2475"/>
                  </a:cubicBezTo>
                  <a:cubicBezTo>
                    <a:pt x="2851" y="2475"/>
                    <a:pt x="3025" y="2458"/>
                    <a:pt x="3199" y="2425"/>
                  </a:cubicBezTo>
                  <a:cubicBezTo>
                    <a:pt x="4953" y="2012"/>
                    <a:pt x="4437" y="1"/>
                    <a:pt x="44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4"/>
            <p:cNvSpPr/>
            <p:nvPr/>
          </p:nvSpPr>
          <p:spPr>
            <a:xfrm>
              <a:off x="3700350" y="485725"/>
              <a:ext cx="15500" cy="25825"/>
            </a:xfrm>
            <a:custGeom>
              <a:rect b="b" l="l" r="r" t="t"/>
              <a:pathLst>
                <a:path extrusionOk="0" h="1033" w="620">
                  <a:moveTo>
                    <a:pt x="155" y="1"/>
                  </a:moveTo>
                  <a:cubicBezTo>
                    <a:pt x="104" y="1"/>
                    <a:pt x="52" y="52"/>
                    <a:pt x="1" y="104"/>
                  </a:cubicBezTo>
                  <a:lnTo>
                    <a:pt x="1" y="156"/>
                  </a:lnTo>
                  <a:cubicBezTo>
                    <a:pt x="1" y="207"/>
                    <a:pt x="1" y="259"/>
                    <a:pt x="1" y="259"/>
                  </a:cubicBezTo>
                  <a:cubicBezTo>
                    <a:pt x="1" y="362"/>
                    <a:pt x="1" y="465"/>
                    <a:pt x="52" y="568"/>
                  </a:cubicBezTo>
                  <a:cubicBezTo>
                    <a:pt x="52" y="672"/>
                    <a:pt x="104" y="775"/>
                    <a:pt x="104" y="878"/>
                  </a:cubicBezTo>
                  <a:cubicBezTo>
                    <a:pt x="155" y="929"/>
                    <a:pt x="155" y="981"/>
                    <a:pt x="259" y="1033"/>
                  </a:cubicBezTo>
                  <a:lnTo>
                    <a:pt x="413" y="1033"/>
                  </a:lnTo>
                  <a:cubicBezTo>
                    <a:pt x="568" y="981"/>
                    <a:pt x="620" y="826"/>
                    <a:pt x="620" y="672"/>
                  </a:cubicBezTo>
                  <a:cubicBezTo>
                    <a:pt x="620" y="620"/>
                    <a:pt x="568" y="517"/>
                    <a:pt x="516" y="414"/>
                  </a:cubicBezTo>
                  <a:cubicBezTo>
                    <a:pt x="465" y="310"/>
                    <a:pt x="465" y="207"/>
                    <a:pt x="413" y="104"/>
                  </a:cubicBezTo>
                  <a:cubicBezTo>
                    <a:pt x="413" y="52"/>
                    <a:pt x="362" y="52"/>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4"/>
            <p:cNvSpPr/>
            <p:nvPr/>
          </p:nvSpPr>
          <p:spPr>
            <a:xfrm>
              <a:off x="3675850" y="448325"/>
              <a:ext cx="41300" cy="15500"/>
            </a:xfrm>
            <a:custGeom>
              <a:rect b="b" l="l" r="r" t="t"/>
              <a:pathLst>
                <a:path extrusionOk="0" fill="none" h="620" w="1652">
                  <a:moveTo>
                    <a:pt x="0" y="620"/>
                  </a:moveTo>
                  <a:cubicBezTo>
                    <a:pt x="413" y="104"/>
                    <a:pt x="1187" y="1"/>
                    <a:pt x="1651" y="414"/>
                  </a:cubicBezTo>
                </a:path>
              </a:pathLst>
            </a:custGeom>
            <a:solidFill>
              <a:schemeClr val="dk1"/>
            </a:solidFill>
            <a:ln cap="rnd" cmpd="sng" w="7750">
              <a:solidFill>
                <a:srgbClr val="2122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4"/>
            <p:cNvSpPr/>
            <p:nvPr/>
          </p:nvSpPr>
          <p:spPr>
            <a:xfrm>
              <a:off x="3572675" y="514100"/>
              <a:ext cx="15500" cy="27125"/>
            </a:xfrm>
            <a:custGeom>
              <a:rect b="b" l="l" r="r" t="t"/>
              <a:pathLst>
                <a:path extrusionOk="0" h="1085" w="620">
                  <a:moveTo>
                    <a:pt x="207" y="1"/>
                  </a:moveTo>
                  <a:cubicBezTo>
                    <a:pt x="155" y="1"/>
                    <a:pt x="104" y="52"/>
                    <a:pt x="104" y="104"/>
                  </a:cubicBezTo>
                  <a:cubicBezTo>
                    <a:pt x="52" y="104"/>
                    <a:pt x="0" y="156"/>
                    <a:pt x="0" y="259"/>
                  </a:cubicBezTo>
                  <a:lnTo>
                    <a:pt x="52" y="259"/>
                  </a:lnTo>
                  <a:cubicBezTo>
                    <a:pt x="52" y="362"/>
                    <a:pt x="52" y="517"/>
                    <a:pt x="104" y="620"/>
                  </a:cubicBezTo>
                  <a:cubicBezTo>
                    <a:pt x="155" y="723"/>
                    <a:pt x="104" y="826"/>
                    <a:pt x="155" y="929"/>
                  </a:cubicBezTo>
                  <a:cubicBezTo>
                    <a:pt x="155" y="981"/>
                    <a:pt x="207" y="1033"/>
                    <a:pt x="258" y="1084"/>
                  </a:cubicBezTo>
                  <a:lnTo>
                    <a:pt x="465" y="1084"/>
                  </a:lnTo>
                  <a:cubicBezTo>
                    <a:pt x="516" y="1033"/>
                    <a:pt x="568" y="981"/>
                    <a:pt x="619" y="929"/>
                  </a:cubicBezTo>
                  <a:cubicBezTo>
                    <a:pt x="619" y="878"/>
                    <a:pt x="619" y="826"/>
                    <a:pt x="619" y="775"/>
                  </a:cubicBezTo>
                  <a:cubicBezTo>
                    <a:pt x="619" y="671"/>
                    <a:pt x="568" y="568"/>
                    <a:pt x="516" y="465"/>
                  </a:cubicBezTo>
                  <a:cubicBezTo>
                    <a:pt x="516" y="362"/>
                    <a:pt x="465" y="259"/>
                    <a:pt x="465" y="156"/>
                  </a:cubicBezTo>
                  <a:cubicBezTo>
                    <a:pt x="413" y="52"/>
                    <a:pt x="310"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4"/>
            <p:cNvSpPr/>
            <p:nvPr/>
          </p:nvSpPr>
          <p:spPr>
            <a:xfrm>
              <a:off x="3535275" y="466400"/>
              <a:ext cx="55475" cy="32250"/>
            </a:xfrm>
            <a:custGeom>
              <a:rect b="b" l="l" r="r" t="t"/>
              <a:pathLst>
                <a:path extrusionOk="0" fill="none" h="1290" w="2219">
                  <a:moveTo>
                    <a:pt x="2219" y="361"/>
                  </a:moveTo>
                  <a:cubicBezTo>
                    <a:pt x="2219" y="361"/>
                    <a:pt x="1135" y="0"/>
                    <a:pt x="0" y="1290"/>
                  </a:cubicBezTo>
                </a:path>
              </a:pathLst>
            </a:custGeom>
            <a:solidFill>
              <a:schemeClr val="dk1"/>
            </a:solidFill>
            <a:ln cap="rnd" cmpd="sng" w="7750">
              <a:solidFill>
                <a:srgbClr val="2122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4"/>
            <p:cNvSpPr/>
            <p:nvPr/>
          </p:nvSpPr>
          <p:spPr>
            <a:xfrm>
              <a:off x="3763550" y="4628250"/>
              <a:ext cx="729975" cy="739025"/>
            </a:xfrm>
            <a:custGeom>
              <a:rect b="b" l="l" r="r" t="t"/>
              <a:pathLst>
                <a:path extrusionOk="0" h="29561" w="29199">
                  <a:moveTo>
                    <a:pt x="16096" y="0"/>
                  </a:moveTo>
                  <a:lnTo>
                    <a:pt x="0" y="1754"/>
                  </a:lnTo>
                  <a:lnTo>
                    <a:pt x="2115" y="22905"/>
                  </a:lnTo>
                  <a:lnTo>
                    <a:pt x="1909" y="29560"/>
                  </a:lnTo>
                  <a:lnTo>
                    <a:pt x="28012" y="29405"/>
                  </a:lnTo>
                  <a:cubicBezTo>
                    <a:pt x="28683" y="29405"/>
                    <a:pt x="29199" y="28889"/>
                    <a:pt x="29147" y="28270"/>
                  </a:cubicBezTo>
                  <a:cubicBezTo>
                    <a:pt x="29147" y="27754"/>
                    <a:pt x="28889" y="27342"/>
                    <a:pt x="28425" y="27187"/>
                  </a:cubicBezTo>
                  <a:lnTo>
                    <a:pt x="17179" y="22028"/>
                  </a:lnTo>
                  <a:lnTo>
                    <a:pt x="16096" y="0"/>
                  </a:lnTo>
                  <a:close/>
                </a:path>
              </a:pathLst>
            </a:custGeom>
            <a:solidFill>
              <a:srgbClr val="FF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4"/>
            <p:cNvSpPr/>
            <p:nvPr/>
          </p:nvSpPr>
          <p:spPr>
            <a:xfrm>
              <a:off x="3776450" y="5178950"/>
              <a:ext cx="754475" cy="254100"/>
            </a:xfrm>
            <a:custGeom>
              <a:rect b="b" l="l" r="r" t="t"/>
              <a:pathLst>
                <a:path extrusionOk="0" h="10164" w="30179">
                  <a:moveTo>
                    <a:pt x="16611" y="0"/>
                  </a:moveTo>
                  <a:cubicBezTo>
                    <a:pt x="14021" y="1040"/>
                    <a:pt x="11117" y="1355"/>
                    <a:pt x="8551" y="1355"/>
                  </a:cubicBezTo>
                  <a:cubicBezTo>
                    <a:pt x="4627" y="1355"/>
                    <a:pt x="1496" y="619"/>
                    <a:pt x="1496" y="619"/>
                  </a:cubicBezTo>
                  <a:lnTo>
                    <a:pt x="0" y="9596"/>
                  </a:lnTo>
                  <a:cubicBezTo>
                    <a:pt x="0" y="9905"/>
                    <a:pt x="207" y="10163"/>
                    <a:pt x="516" y="10163"/>
                  </a:cubicBezTo>
                  <a:lnTo>
                    <a:pt x="29560" y="10163"/>
                  </a:lnTo>
                  <a:cubicBezTo>
                    <a:pt x="30179" y="10163"/>
                    <a:pt x="29818" y="7171"/>
                    <a:pt x="29818" y="7119"/>
                  </a:cubicBezTo>
                  <a:cubicBezTo>
                    <a:pt x="29508" y="6294"/>
                    <a:pt x="29044" y="5365"/>
                    <a:pt x="28528" y="5159"/>
                  </a:cubicBezTo>
                  <a:lnTo>
                    <a:pt x="166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4"/>
            <p:cNvSpPr/>
            <p:nvPr/>
          </p:nvSpPr>
          <p:spPr>
            <a:xfrm>
              <a:off x="4214950" y="5191850"/>
              <a:ext cx="41275" cy="70950"/>
            </a:xfrm>
            <a:custGeom>
              <a:rect b="b" l="l" r="r" t="t"/>
              <a:pathLst>
                <a:path extrusionOk="0" fill="none" h="2838" w="1651">
                  <a:moveTo>
                    <a:pt x="1651" y="0"/>
                  </a:moveTo>
                  <a:cubicBezTo>
                    <a:pt x="980" y="877"/>
                    <a:pt x="413" y="1806"/>
                    <a:pt x="0" y="2837"/>
                  </a:cubicBezTo>
                </a:path>
              </a:pathLst>
            </a:custGeom>
            <a:noFill/>
            <a:ln cap="flat" cmpd="sng" w="11600">
              <a:solidFill>
                <a:schemeClr val="accent5"/>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4"/>
            <p:cNvSpPr/>
            <p:nvPr/>
          </p:nvSpPr>
          <p:spPr>
            <a:xfrm>
              <a:off x="4260075" y="5215050"/>
              <a:ext cx="33550" cy="59350"/>
            </a:xfrm>
            <a:custGeom>
              <a:rect b="b" l="l" r="r" t="t"/>
              <a:pathLst>
                <a:path extrusionOk="0" fill="none" h="2374" w="1342">
                  <a:moveTo>
                    <a:pt x="1342" y="1"/>
                  </a:moveTo>
                  <a:cubicBezTo>
                    <a:pt x="826" y="723"/>
                    <a:pt x="362" y="1548"/>
                    <a:pt x="1" y="2374"/>
                  </a:cubicBezTo>
                </a:path>
              </a:pathLst>
            </a:custGeom>
            <a:noFill/>
            <a:ln cap="flat" cmpd="sng" w="11600">
              <a:solidFill>
                <a:schemeClr val="accent5"/>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4"/>
            <p:cNvSpPr/>
            <p:nvPr/>
          </p:nvSpPr>
          <p:spPr>
            <a:xfrm>
              <a:off x="4293600" y="5230525"/>
              <a:ext cx="32275" cy="55475"/>
            </a:xfrm>
            <a:custGeom>
              <a:rect b="b" l="l" r="r" t="t"/>
              <a:pathLst>
                <a:path extrusionOk="0" fill="none" h="2219" w="1291">
                  <a:moveTo>
                    <a:pt x="1291" y="1"/>
                  </a:moveTo>
                  <a:cubicBezTo>
                    <a:pt x="775" y="723"/>
                    <a:pt x="362" y="1445"/>
                    <a:pt x="1" y="2219"/>
                  </a:cubicBezTo>
                </a:path>
              </a:pathLst>
            </a:custGeom>
            <a:noFill/>
            <a:ln cap="flat" cmpd="sng" w="11600">
              <a:solidFill>
                <a:schemeClr val="accent5"/>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4"/>
            <p:cNvSpPr/>
            <p:nvPr/>
          </p:nvSpPr>
          <p:spPr>
            <a:xfrm>
              <a:off x="3780300" y="5380125"/>
              <a:ext cx="744200" cy="3900"/>
            </a:xfrm>
            <a:custGeom>
              <a:rect b="b" l="l" r="r" t="t"/>
              <a:pathLst>
                <a:path extrusionOk="0" fill="none" h="156" w="29768">
                  <a:moveTo>
                    <a:pt x="1" y="156"/>
                  </a:moveTo>
                  <a:lnTo>
                    <a:pt x="29767" y="1"/>
                  </a:lnTo>
                </a:path>
              </a:pathLst>
            </a:custGeom>
            <a:noFill/>
            <a:ln cap="flat" cmpd="sng" w="11600">
              <a:solidFill>
                <a:schemeClr val="accent5"/>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4"/>
            <p:cNvSpPr/>
            <p:nvPr/>
          </p:nvSpPr>
          <p:spPr>
            <a:xfrm>
              <a:off x="3800950" y="5274375"/>
              <a:ext cx="189600" cy="108375"/>
            </a:xfrm>
            <a:custGeom>
              <a:rect b="b" l="l" r="r" t="t"/>
              <a:pathLst>
                <a:path extrusionOk="0" fill="none" h="4335" w="7584">
                  <a:moveTo>
                    <a:pt x="0" y="1"/>
                  </a:moveTo>
                  <a:cubicBezTo>
                    <a:pt x="0" y="1"/>
                    <a:pt x="7016" y="155"/>
                    <a:pt x="7584" y="4334"/>
                  </a:cubicBezTo>
                </a:path>
              </a:pathLst>
            </a:custGeom>
            <a:noFill/>
            <a:ln cap="flat" cmpd="sng" w="11600">
              <a:solidFill>
                <a:schemeClr val="accent5"/>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4"/>
            <p:cNvSpPr/>
            <p:nvPr/>
          </p:nvSpPr>
          <p:spPr>
            <a:xfrm>
              <a:off x="4371000" y="5280825"/>
              <a:ext cx="58050" cy="100625"/>
            </a:xfrm>
            <a:custGeom>
              <a:rect b="b" l="l" r="r" t="t"/>
              <a:pathLst>
                <a:path extrusionOk="0" fill="none" h="4025" w="2322">
                  <a:moveTo>
                    <a:pt x="2322" y="1"/>
                  </a:moveTo>
                  <a:cubicBezTo>
                    <a:pt x="2322" y="1"/>
                    <a:pt x="361" y="2735"/>
                    <a:pt x="0" y="4025"/>
                  </a:cubicBezTo>
                </a:path>
              </a:pathLst>
            </a:custGeom>
            <a:noFill/>
            <a:ln cap="flat" cmpd="sng" w="11600">
              <a:solidFill>
                <a:schemeClr val="accent5"/>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4"/>
            <p:cNvSpPr/>
            <p:nvPr/>
          </p:nvSpPr>
          <p:spPr>
            <a:xfrm>
              <a:off x="2832400" y="4629525"/>
              <a:ext cx="682250" cy="737750"/>
            </a:xfrm>
            <a:custGeom>
              <a:rect b="b" l="l" r="r" t="t"/>
              <a:pathLst>
                <a:path extrusionOk="0" h="29510" w="27290">
                  <a:moveTo>
                    <a:pt x="17282" y="1"/>
                  </a:moveTo>
                  <a:lnTo>
                    <a:pt x="1135" y="1703"/>
                  </a:lnTo>
                  <a:lnTo>
                    <a:pt x="206" y="22854"/>
                  </a:lnTo>
                  <a:lnTo>
                    <a:pt x="0" y="29509"/>
                  </a:lnTo>
                  <a:lnTo>
                    <a:pt x="26155" y="29406"/>
                  </a:lnTo>
                  <a:cubicBezTo>
                    <a:pt x="26774" y="29406"/>
                    <a:pt x="27290" y="28890"/>
                    <a:pt x="27290" y="28271"/>
                  </a:cubicBezTo>
                  <a:cubicBezTo>
                    <a:pt x="27290" y="27755"/>
                    <a:pt x="26980" y="27342"/>
                    <a:pt x="26516" y="27188"/>
                  </a:cubicBezTo>
                  <a:lnTo>
                    <a:pt x="15270" y="22029"/>
                  </a:lnTo>
                  <a:lnTo>
                    <a:pt x="17282" y="1"/>
                  </a:lnTo>
                  <a:close/>
                </a:path>
              </a:pathLst>
            </a:custGeom>
            <a:solidFill>
              <a:srgbClr val="FF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4"/>
            <p:cNvSpPr/>
            <p:nvPr/>
          </p:nvSpPr>
          <p:spPr>
            <a:xfrm>
              <a:off x="2797575" y="5178950"/>
              <a:ext cx="754475" cy="254100"/>
            </a:xfrm>
            <a:custGeom>
              <a:rect b="b" l="l" r="r" t="t"/>
              <a:pathLst>
                <a:path extrusionOk="0" h="10164" w="30179">
                  <a:moveTo>
                    <a:pt x="16611" y="0"/>
                  </a:moveTo>
                  <a:cubicBezTo>
                    <a:pt x="14001" y="1040"/>
                    <a:pt x="11092" y="1355"/>
                    <a:pt x="8529" y="1355"/>
                  </a:cubicBezTo>
                  <a:cubicBezTo>
                    <a:pt x="4608" y="1355"/>
                    <a:pt x="1496" y="619"/>
                    <a:pt x="1496" y="619"/>
                  </a:cubicBezTo>
                  <a:lnTo>
                    <a:pt x="0" y="9596"/>
                  </a:lnTo>
                  <a:cubicBezTo>
                    <a:pt x="0" y="9905"/>
                    <a:pt x="207" y="10163"/>
                    <a:pt x="516" y="10163"/>
                  </a:cubicBezTo>
                  <a:lnTo>
                    <a:pt x="29612" y="10163"/>
                  </a:lnTo>
                  <a:cubicBezTo>
                    <a:pt x="30179" y="10163"/>
                    <a:pt x="29818" y="7171"/>
                    <a:pt x="29766" y="7119"/>
                  </a:cubicBezTo>
                  <a:cubicBezTo>
                    <a:pt x="29508" y="6294"/>
                    <a:pt x="29044" y="5365"/>
                    <a:pt x="28528" y="5159"/>
                  </a:cubicBezTo>
                  <a:lnTo>
                    <a:pt x="166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4"/>
            <p:cNvSpPr/>
            <p:nvPr/>
          </p:nvSpPr>
          <p:spPr>
            <a:xfrm>
              <a:off x="3234775" y="5191850"/>
              <a:ext cx="42575" cy="70950"/>
            </a:xfrm>
            <a:custGeom>
              <a:rect b="b" l="l" r="r" t="t"/>
              <a:pathLst>
                <a:path extrusionOk="0" fill="none" h="2838" w="1703">
                  <a:moveTo>
                    <a:pt x="1703" y="0"/>
                  </a:moveTo>
                  <a:cubicBezTo>
                    <a:pt x="1032" y="877"/>
                    <a:pt x="465" y="1806"/>
                    <a:pt x="0" y="2837"/>
                  </a:cubicBezTo>
                </a:path>
              </a:pathLst>
            </a:custGeom>
            <a:noFill/>
            <a:ln cap="flat" cmpd="sng" w="11600">
              <a:solidFill>
                <a:schemeClr val="accent5"/>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4"/>
            <p:cNvSpPr/>
            <p:nvPr/>
          </p:nvSpPr>
          <p:spPr>
            <a:xfrm>
              <a:off x="3279925" y="5215050"/>
              <a:ext cx="34825" cy="59350"/>
            </a:xfrm>
            <a:custGeom>
              <a:rect b="b" l="l" r="r" t="t"/>
              <a:pathLst>
                <a:path extrusionOk="0" fill="none" h="2374" w="1393">
                  <a:moveTo>
                    <a:pt x="1393" y="1"/>
                  </a:moveTo>
                  <a:cubicBezTo>
                    <a:pt x="825" y="723"/>
                    <a:pt x="361" y="1548"/>
                    <a:pt x="0" y="2374"/>
                  </a:cubicBezTo>
                </a:path>
              </a:pathLst>
            </a:custGeom>
            <a:noFill/>
            <a:ln cap="flat" cmpd="sng" w="11600">
              <a:solidFill>
                <a:schemeClr val="accent5"/>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4"/>
            <p:cNvSpPr/>
            <p:nvPr/>
          </p:nvSpPr>
          <p:spPr>
            <a:xfrm>
              <a:off x="3314725" y="5230525"/>
              <a:ext cx="32275" cy="55475"/>
            </a:xfrm>
            <a:custGeom>
              <a:rect b="b" l="l" r="r" t="t"/>
              <a:pathLst>
                <a:path extrusionOk="0" fill="none" h="2219" w="1291">
                  <a:moveTo>
                    <a:pt x="1291" y="1"/>
                  </a:moveTo>
                  <a:cubicBezTo>
                    <a:pt x="775" y="723"/>
                    <a:pt x="362" y="1445"/>
                    <a:pt x="1" y="2219"/>
                  </a:cubicBezTo>
                </a:path>
              </a:pathLst>
            </a:custGeom>
            <a:noFill/>
            <a:ln cap="flat" cmpd="sng" w="11600">
              <a:solidFill>
                <a:schemeClr val="accent5"/>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4"/>
            <p:cNvSpPr/>
            <p:nvPr/>
          </p:nvSpPr>
          <p:spPr>
            <a:xfrm>
              <a:off x="2822075" y="5274375"/>
              <a:ext cx="189600" cy="108375"/>
            </a:xfrm>
            <a:custGeom>
              <a:rect b="b" l="l" r="r" t="t"/>
              <a:pathLst>
                <a:path extrusionOk="0" fill="none" h="4335" w="7584">
                  <a:moveTo>
                    <a:pt x="0" y="1"/>
                  </a:moveTo>
                  <a:cubicBezTo>
                    <a:pt x="0" y="1"/>
                    <a:pt x="6965" y="155"/>
                    <a:pt x="7584" y="4334"/>
                  </a:cubicBezTo>
                </a:path>
              </a:pathLst>
            </a:custGeom>
            <a:noFill/>
            <a:ln cap="flat" cmpd="sng" w="11600">
              <a:solidFill>
                <a:schemeClr val="accent5"/>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4"/>
            <p:cNvSpPr/>
            <p:nvPr/>
          </p:nvSpPr>
          <p:spPr>
            <a:xfrm>
              <a:off x="3392125" y="5280825"/>
              <a:ext cx="58050" cy="100625"/>
            </a:xfrm>
            <a:custGeom>
              <a:rect b="b" l="l" r="r" t="t"/>
              <a:pathLst>
                <a:path extrusionOk="0" fill="none" h="4025" w="2322">
                  <a:moveTo>
                    <a:pt x="2322" y="1"/>
                  </a:moveTo>
                  <a:cubicBezTo>
                    <a:pt x="2322" y="1"/>
                    <a:pt x="361" y="2735"/>
                    <a:pt x="0" y="4025"/>
                  </a:cubicBezTo>
                </a:path>
              </a:pathLst>
            </a:custGeom>
            <a:noFill/>
            <a:ln cap="flat" cmpd="sng" w="11600">
              <a:solidFill>
                <a:schemeClr val="accent5"/>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4"/>
            <p:cNvSpPr/>
            <p:nvPr/>
          </p:nvSpPr>
          <p:spPr>
            <a:xfrm>
              <a:off x="3246375" y="2149450"/>
              <a:ext cx="1039525" cy="2958575"/>
            </a:xfrm>
            <a:custGeom>
              <a:rect b="b" l="l" r="r" t="t"/>
              <a:pathLst>
                <a:path extrusionOk="0" h="118343" w="41581">
                  <a:moveTo>
                    <a:pt x="1" y="0"/>
                  </a:moveTo>
                  <a:cubicBezTo>
                    <a:pt x="1084" y="2322"/>
                    <a:pt x="362" y="20068"/>
                    <a:pt x="10318" y="36421"/>
                  </a:cubicBezTo>
                  <a:cubicBezTo>
                    <a:pt x="14342" y="70830"/>
                    <a:pt x="19088" y="118343"/>
                    <a:pt x="19088" y="118343"/>
                  </a:cubicBezTo>
                  <a:lnTo>
                    <a:pt x="41580" y="118291"/>
                  </a:lnTo>
                  <a:cubicBezTo>
                    <a:pt x="41580" y="118291"/>
                    <a:pt x="37350" y="42199"/>
                    <a:pt x="32810" y="9957"/>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4"/>
            <p:cNvSpPr/>
            <p:nvPr/>
          </p:nvSpPr>
          <p:spPr>
            <a:xfrm>
              <a:off x="3558475" y="2933575"/>
              <a:ext cx="237350" cy="2175750"/>
            </a:xfrm>
            <a:custGeom>
              <a:rect b="b" l="l" r="r" t="t"/>
              <a:pathLst>
                <a:path extrusionOk="0" fill="none" h="87030" w="9494">
                  <a:moveTo>
                    <a:pt x="9493" y="87029"/>
                  </a:moveTo>
                  <a:cubicBezTo>
                    <a:pt x="9493" y="87029"/>
                    <a:pt x="3973" y="34461"/>
                    <a:pt x="1" y="1"/>
                  </a:cubicBezTo>
                </a:path>
              </a:pathLst>
            </a:custGeom>
            <a:noFill/>
            <a:ln cap="flat" cmpd="sng" w="11600">
              <a:solidFill>
                <a:schemeClr val="accent5"/>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4"/>
            <p:cNvSpPr/>
            <p:nvPr/>
          </p:nvSpPr>
          <p:spPr>
            <a:xfrm>
              <a:off x="2778225" y="2309375"/>
              <a:ext cx="844775" cy="2799950"/>
            </a:xfrm>
            <a:custGeom>
              <a:rect b="b" l="l" r="r" t="t"/>
              <a:pathLst>
                <a:path extrusionOk="0" h="111998" w="33791">
                  <a:moveTo>
                    <a:pt x="33790" y="0"/>
                  </a:moveTo>
                  <a:lnTo>
                    <a:pt x="4024" y="619"/>
                  </a:lnTo>
                  <a:cubicBezTo>
                    <a:pt x="3354" y="9028"/>
                    <a:pt x="3508" y="17488"/>
                    <a:pt x="4540" y="25846"/>
                  </a:cubicBezTo>
                  <a:cubicBezTo>
                    <a:pt x="2631" y="64640"/>
                    <a:pt x="0" y="111997"/>
                    <a:pt x="0" y="111997"/>
                  </a:cubicBezTo>
                  <a:lnTo>
                    <a:pt x="22441" y="111997"/>
                  </a:lnTo>
                  <a:cubicBezTo>
                    <a:pt x="22441" y="111997"/>
                    <a:pt x="33274" y="26052"/>
                    <a:pt x="337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4"/>
            <p:cNvSpPr/>
            <p:nvPr/>
          </p:nvSpPr>
          <p:spPr>
            <a:xfrm>
              <a:off x="2873650" y="2324850"/>
              <a:ext cx="114825" cy="2784475"/>
            </a:xfrm>
            <a:custGeom>
              <a:rect b="b" l="l" r="r" t="t"/>
              <a:pathLst>
                <a:path extrusionOk="0" fill="none" h="111379" w="4593">
                  <a:moveTo>
                    <a:pt x="4025" y="0"/>
                  </a:moveTo>
                  <a:cubicBezTo>
                    <a:pt x="3354" y="8409"/>
                    <a:pt x="3560" y="16869"/>
                    <a:pt x="4592" y="25227"/>
                  </a:cubicBezTo>
                  <a:cubicBezTo>
                    <a:pt x="2683" y="64021"/>
                    <a:pt x="1" y="111378"/>
                    <a:pt x="1" y="111378"/>
                  </a:cubicBezTo>
                </a:path>
              </a:pathLst>
            </a:custGeom>
            <a:noFill/>
            <a:ln cap="flat" cmpd="sng" w="11600">
              <a:solidFill>
                <a:schemeClr val="accent5"/>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4"/>
            <p:cNvSpPr/>
            <p:nvPr/>
          </p:nvSpPr>
          <p:spPr>
            <a:xfrm>
              <a:off x="3539150" y="2443500"/>
              <a:ext cx="85125" cy="920875"/>
            </a:xfrm>
            <a:custGeom>
              <a:rect b="b" l="l" r="r" t="t"/>
              <a:pathLst>
                <a:path extrusionOk="0" fill="none" h="36835" w="3405">
                  <a:moveTo>
                    <a:pt x="0" y="36834"/>
                  </a:moveTo>
                  <a:cubicBezTo>
                    <a:pt x="0" y="36834"/>
                    <a:pt x="3147" y="9905"/>
                    <a:pt x="3405" y="0"/>
                  </a:cubicBezTo>
                </a:path>
              </a:pathLst>
            </a:custGeom>
            <a:noFill/>
            <a:ln cap="flat" cmpd="sng" w="11600">
              <a:solidFill>
                <a:schemeClr val="accent5"/>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4"/>
            <p:cNvSpPr/>
            <p:nvPr/>
          </p:nvSpPr>
          <p:spPr>
            <a:xfrm>
              <a:off x="2967800" y="2498950"/>
              <a:ext cx="250225" cy="228300"/>
            </a:xfrm>
            <a:custGeom>
              <a:rect b="b" l="l" r="r" t="t"/>
              <a:pathLst>
                <a:path extrusionOk="0" fill="none" h="9132" w="10009">
                  <a:moveTo>
                    <a:pt x="1" y="8667"/>
                  </a:moveTo>
                  <a:cubicBezTo>
                    <a:pt x="1" y="8667"/>
                    <a:pt x="6449" y="9132"/>
                    <a:pt x="10009" y="1"/>
                  </a:cubicBezTo>
                </a:path>
              </a:pathLst>
            </a:custGeom>
            <a:noFill/>
            <a:ln cap="flat" cmpd="sng" w="11600">
              <a:solidFill>
                <a:schemeClr val="accent5"/>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4"/>
            <p:cNvSpPr/>
            <p:nvPr/>
          </p:nvSpPr>
          <p:spPr>
            <a:xfrm>
              <a:off x="3599750" y="2456400"/>
              <a:ext cx="81275" cy="259250"/>
            </a:xfrm>
            <a:custGeom>
              <a:rect b="b" l="l" r="r" t="t"/>
              <a:pathLst>
                <a:path extrusionOk="0" fill="none" h="10370" w="3251">
                  <a:moveTo>
                    <a:pt x="1" y="10369"/>
                  </a:moveTo>
                  <a:cubicBezTo>
                    <a:pt x="1" y="10369"/>
                    <a:pt x="2219" y="9699"/>
                    <a:pt x="2477" y="9028"/>
                  </a:cubicBezTo>
                  <a:cubicBezTo>
                    <a:pt x="2683" y="8306"/>
                    <a:pt x="3251" y="0"/>
                    <a:pt x="3251" y="0"/>
                  </a:cubicBezTo>
                </a:path>
              </a:pathLst>
            </a:custGeom>
            <a:noFill/>
            <a:ln cap="flat" cmpd="sng" w="11600">
              <a:solidFill>
                <a:schemeClr val="accent5"/>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4"/>
            <p:cNvSpPr/>
            <p:nvPr/>
          </p:nvSpPr>
          <p:spPr>
            <a:xfrm>
              <a:off x="3887350" y="2498950"/>
              <a:ext cx="219275" cy="216700"/>
            </a:xfrm>
            <a:custGeom>
              <a:rect b="b" l="l" r="r" t="t"/>
              <a:pathLst>
                <a:path extrusionOk="0" fill="none" h="8668" w="8771">
                  <a:moveTo>
                    <a:pt x="1" y="1"/>
                  </a:moveTo>
                  <a:cubicBezTo>
                    <a:pt x="1" y="1"/>
                    <a:pt x="517" y="7532"/>
                    <a:pt x="8771" y="8667"/>
                  </a:cubicBezTo>
                </a:path>
              </a:pathLst>
            </a:custGeom>
            <a:noFill/>
            <a:ln cap="flat" cmpd="sng" w="11600">
              <a:solidFill>
                <a:schemeClr val="accent5"/>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4"/>
            <p:cNvSpPr/>
            <p:nvPr/>
          </p:nvSpPr>
          <p:spPr>
            <a:xfrm>
              <a:off x="3838350" y="1112525"/>
              <a:ext cx="1163325" cy="854300"/>
            </a:xfrm>
            <a:custGeom>
              <a:rect b="b" l="l" r="r" t="t"/>
              <a:pathLst>
                <a:path extrusionOk="0" h="34172" w="46533">
                  <a:moveTo>
                    <a:pt x="37711" y="1"/>
                  </a:moveTo>
                  <a:cubicBezTo>
                    <a:pt x="37711" y="1"/>
                    <a:pt x="23481" y="15896"/>
                    <a:pt x="21572" y="15896"/>
                  </a:cubicBezTo>
                  <a:cubicBezTo>
                    <a:pt x="21550" y="15896"/>
                    <a:pt x="21531" y="15894"/>
                    <a:pt x="21512" y="15890"/>
                  </a:cubicBezTo>
                  <a:cubicBezTo>
                    <a:pt x="19810" y="15580"/>
                    <a:pt x="14600" y="8255"/>
                    <a:pt x="14600" y="8255"/>
                  </a:cubicBezTo>
                  <a:lnTo>
                    <a:pt x="0" y="18108"/>
                  </a:lnTo>
                  <a:cubicBezTo>
                    <a:pt x="0" y="18108"/>
                    <a:pt x="9966" y="34171"/>
                    <a:pt x="20370" y="34171"/>
                  </a:cubicBezTo>
                  <a:cubicBezTo>
                    <a:pt x="20579" y="34171"/>
                    <a:pt x="20788" y="34165"/>
                    <a:pt x="20997" y="34152"/>
                  </a:cubicBezTo>
                  <a:cubicBezTo>
                    <a:pt x="33378" y="33481"/>
                    <a:pt x="46532" y="6862"/>
                    <a:pt x="46532" y="6862"/>
                  </a:cubicBezTo>
                  <a:lnTo>
                    <a:pt x="37711" y="1"/>
                  </a:lnTo>
                  <a:close/>
                </a:path>
              </a:pathLst>
            </a:custGeom>
            <a:solidFill>
              <a:srgbClr val="FF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4"/>
            <p:cNvSpPr/>
            <p:nvPr/>
          </p:nvSpPr>
          <p:spPr>
            <a:xfrm>
              <a:off x="2827225" y="835250"/>
              <a:ext cx="1293600" cy="1705000"/>
            </a:xfrm>
            <a:custGeom>
              <a:rect b="b" l="l" r="r" t="t"/>
              <a:pathLst>
                <a:path extrusionOk="0" h="68200" w="51744">
                  <a:moveTo>
                    <a:pt x="20739" y="0"/>
                  </a:moveTo>
                  <a:cubicBezTo>
                    <a:pt x="6449" y="3818"/>
                    <a:pt x="3044" y="17592"/>
                    <a:pt x="1497" y="33893"/>
                  </a:cubicBezTo>
                  <a:cubicBezTo>
                    <a:pt x="1" y="49731"/>
                    <a:pt x="156" y="68199"/>
                    <a:pt x="156" y="68199"/>
                  </a:cubicBezTo>
                  <a:lnTo>
                    <a:pt x="51743" y="68199"/>
                  </a:lnTo>
                  <a:cubicBezTo>
                    <a:pt x="51743" y="68199"/>
                    <a:pt x="51434" y="55509"/>
                    <a:pt x="48184" y="31262"/>
                  </a:cubicBezTo>
                  <a:cubicBezTo>
                    <a:pt x="44882" y="7016"/>
                    <a:pt x="33894" y="1135"/>
                    <a:pt x="33894" y="1135"/>
                  </a:cubicBezTo>
                  <a:cubicBezTo>
                    <a:pt x="33894" y="1135"/>
                    <a:pt x="33010" y="2903"/>
                    <a:pt x="29494" y="2903"/>
                  </a:cubicBezTo>
                  <a:cubicBezTo>
                    <a:pt x="29117" y="2903"/>
                    <a:pt x="28710" y="2882"/>
                    <a:pt x="28271" y="2838"/>
                  </a:cubicBezTo>
                  <a:cubicBezTo>
                    <a:pt x="22235" y="2218"/>
                    <a:pt x="20739" y="0"/>
                    <a:pt x="207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4"/>
            <p:cNvSpPr/>
            <p:nvPr/>
          </p:nvSpPr>
          <p:spPr>
            <a:xfrm>
              <a:off x="3171575" y="1664525"/>
              <a:ext cx="843475" cy="1033075"/>
            </a:xfrm>
            <a:custGeom>
              <a:rect b="b" l="l" r="r" t="t"/>
              <a:pathLst>
                <a:path extrusionOk="0" h="41323" w="33739">
                  <a:moveTo>
                    <a:pt x="8461" y="0"/>
                  </a:moveTo>
                  <a:lnTo>
                    <a:pt x="1" y="35183"/>
                  </a:lnTo>
                  <a:lnTo>
                    <a:pt x="25279" y="41322"/>
                  </a:lnTo>
                  <a:lnTo>
                    <a:pt x="33739" y="6088"/>
                  </a:lnTo>
                  <a:lnTo>
                    <a:pt x="84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4"/>
            <p:cNvSpPr/>
            <p:nvPr/>
          </p:nvSpPr>
          <p:spPr>
            <a:xfrm>
              <a:off x="3274750" y="2511850"/>
              <a:ext cx="472050" cy="109650"/>
            </a:xfrm>
            <a:custGeom>
              <a:rect b="b" l="l" r="r" t="t"/>
              <a:pathLst>
                <a:path extrusionOk="0" fill="none" h="4386" w="18882">
                  <a:moveTo>
                    <a:pt x="18882" y="4385"/>
                  </a:moveTo>
                  <a:lnTo>
                    <a:pt x="1" y="0"/>
                  </a:lnTo>
                </a:path>
              </a:pathLst>
            </a:custGeom>
            <a:noFill/>
            <a:ln cap="flat" cmpd="sng" w="16775">
              <a:solidFill>
                <a:schemeClr val="accent6"/>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4"/>
            <p:cNvSpPr/>
            <p:nvPr/>
          </p:nvSpPr>
          <p:spPr>
            <a:xfrm>
              <a:off x="3287650" y="2460250"/>
              <a:ext cx="472050" cy="109650"/>
            </a:xfrm>
            <a:custGeom>
              <a:rect b="b" l="l" r="r" t="t"/>
              <a:pathLst>
                <a:path extrusionOk="0" fill="none" h="4386" w="18882">
                  <a:moveTo>
                    <a:pt x="18882" y="4386"/>
                  </a:moveTo>
                  <a:lnTo>
                    <a:pt x="1" y="1"/>
                  </a:lnTo>
                </a:path>
              </a:pathLst>
            </a:custGeom>
            <a:noFill/>
            <a:ln cap="flat" cmpd="sng" w="16775">
              <a:solidFill>
                <a:schemeClr val="accent6"/>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4"/>
            <p:cNvSpPr/>
            <p:nvPr/>
          </p:nvSpPr>
          <p:spPr>
            <a:xfrm>
              <a:off x="3300550" y="2408675"/>
              <a:ext cx="472050" cy="109650"/>
            </a:xfrm>
            <a:custGeom>
              <a:rect b="b" l="l" r="r" t="t"/>
              <a:pathLst>
                <a:path extrusionOk="0" fill="none" h="4386" w="18882">
                  <a:moveTo>
                    <a:pt x="18881" y="4385"/>
                  </a:moveTo>
                  <a:lnTo>
                    <a:pt x="0" y="0"/>
                  </a:lnTo>
                </a:path>
              </a:pathLst>
            </a:custGeom>
            <a:noFill/>
            <a:ln cap="flat" cmpd="sng" w="16775">
              <a:solidFill>
                <a:schemeClr val="accent6"/>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4"/>
            <p:cNvSpPr/>
            <p:nvPr/>
          </p:nvSpPr>
          <p:spPr>
            <a:xfrm>
              <a:off x="3313450" y="2357075"/>
              <a:ext cx="472050" cy="109650"/>
            </a:xfrm>
            <a:custGeom>
              <a:rect b="b" l="l" r="r" t="t"/>
              <a:pathLst>
                <a:path extrusionOk="0" fill="none" h="4386" w="18882">
                  <a:moveTo>
                    <a:pt x="18881" y="4386"/>
                  </a:moveTo>
                  <a:lnTo>
                    <a:pt x="0" y="1"/>
                  </a:lnTo>
                </a:path>
              </a:pathLst>
            </a:custGeom>
            <a:noFill/>
            <a:ln cap="flat" cmpd="sng" w="16775">
              <a:solidFill>
                <a:schemeClr val="accent6"/>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4"/>
            <p:cNvSpPr/>
            <p:nvPr/>
          </p:nvSpPr>
          <p:spPr>
            <a:xfrm>
              <a:off x="3326350" y="2305500"/>
              <a:ext cx="472050" cy="109650"/>
            </a:xfrm>
            <a:custGeom>
              <a:rect b="b" l="l" r="r" t="t"/>
              <a:pathLst>
                <a:path extrusionOk="0" fill="none" h="4386" w="18882">
                  <a:moveTo>
                    <a:pt x="18881" y="4385"/>
                  </a:moveTo>
                  <a:lnTo>
                    <a:pt x="0" y="0"/>
                  </a:lnTo>
                </a:path>
              </a:pathLst>
            </a:custGeom>
            <a:noFill/>
            <a:ln cap="flat" cmpd="sng" w="16775">
              <a:solidFill>
                <a:schemeClr val="accent6"/>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4"/>
            <p:cNvSpPr/>
            <p:nvPr/>
          </p:nvSpPr>
          <p:spPr>
            <a:xfrm>
              <a:off x="3339250" y="2255200"/>
              <a:ext cx="472050" cy="108350"/>
            </a:xfrm>
            <a:custGeom>
              <a:rect b="b" l="l" r="r" t="t"/>
              <a:pathLst>
                <a:path extrusionOk="0" fill="none" h="4334" w="18882">
                  <a:moveTo>
                    <a:pt x="18881" y="4334"/>
                  </a:moveTo>
                  <a:lnTo>
                    <a:pt x="0" y="0"/>
                  </a:lnTo>
                </a:path>
              </a:pathLst>
            </a:custGeom>
            <a:noFill/>
            <a:ln cap="flat" cmpd="sng" w="16775">
              <a:solidFill>
                <a:schemeClr val="accent6"/>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4"/>
            <p:cNvSpPr/>
            <p:nvPr/>
          </p:nvSpPr>
          <p:spPr>
            <a:xfrm>
              <a:off x="3352125" y="2203600"/>
              <a:ext cx="472050" cy="108375"/>
            </a:xfrm>
            <a:custGeom>
              <a:rect b="b" l="l" r="r" t="t"/>
              <a:pathLst>
                <a:path extrusionOk="0" fill="none" h="4335" w="18882">
                  <a:moveTo>
                    <a:pt x="18882" y="4334"/>
                  </a:moveTo>
                  <a:lnTo>
                    <a:pt x="1" y="1"/>
                  </a:lnTo>
                </a:path>
              </a:pathLst>
            </a:custGeom>
            <a:noFill/>
            <a:ln cap="flat" cmpd="sng" w="16775">
              <a:solidFill>
                <a:schemeClr val="accent6"/>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4"/>
            <p:cNvSpPr/>
            <p:nvPr/>
          </p:nvSpPr>
          <p:spPr>
            <a:xfrm>
              <a:off x="3365025" y="2152025"/>
              <a:ext cx="472050" cy="108350"/>
            </a:xfrm>
            <a:custGeom>
              <a:rect b="b" l="l" r="r" t="t"/>
              <a:pathLst>
                <a:path extrusionOk="0" fill="none" h="4334" w="18882">
                  <a:moveTo>
                    <a:pt x="18882" y="4334"/>
                  </a:moveTo>
                  <a:lnTo>
                    <a:pt x="1" y="0"/>
                  </a:lnTo>
                </a:path>
              </a:pathLst>
            </a:custGeom>
            <a:noFill/>
            <a:ln cap="flat" cmpd="sng" w="16775">
              <a:solidFill>
                <a:schemeClr val="accent6"/>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4"/>
            <p:cNvSpPr/>
            <p:nvPr/>
          </p:nvSpPr>
          <p:spPr>
            <a:xfrm>
              <a:off x="3377925" y="2100425"/>
              <a:ext cx="472050" cy="108375"/>
            </a:xfrm>
            <a:custGeom>
              <a:rect b="b" l="l" r="r" t="t"/>
              <a:pathLst>
                <a:path extrusionOk="0" fill="none" h="4335" w="18882">
                  <a:moveTo>
                    <a:pt x="18882" y="4334"/>
                  </a:moveTo>
                  <a:lnTo>
                    <a:pt x="1" y="1"/>
                  </a:lnTo>
                </a:path>
              </a:pathLst>
            </a:custGeom>
            <a:noFill/>
            <a:ln cap="flat" cmpd="sng" w="16775">
              <a:solidFill>
                <a:schemeClr val="accent6"/>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4"/>
            <p:cNvSpPr/>
            <p:nvPr/>
          </p:nvSpPr>
          <p:spPr>
            <a:xfrm>
              <a:off x="3392125" y="2051425"/>
              <a:ext cx="473325" cy="104500"/>
            </a:xfrm>
            <a:custGeom>
              <a:rect b="b" l="l" r="r" t="t"/>
              <a:pathLst>
                <a:path extrusionOk="0" fill="none" h="4180" w="18933">
                  <a:moveTo>
                    <a:pt x="18933" y="4179"/>
                  </a:moveTo>
                  <a:lnTo>
                    <a:pt x="0" y="1"/>
                  </a:lnTo>
                </a:path>
              </a:pathLst>
            </a:custGeom>
            <a:noFill/>
            <a:ln cap="flat" cmpd="sng" w="16775">
              <a:solidFill>
                <a:schemeClr val="accent6"/>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4"/>
            <p:cNvSpPr/>
            <p:nvPr/>
          </p:nvSpPr>
          <p:spPr>
            <a:xfrm>
              <a:off x="3403725" y="1999850"/>
              <a:ext cx="473350" cy="104475"/>
            </a:xfrm>
            <a:custGeom>
              <a:rect b="b" l="l" r="r" t="t"/>
              <a:pathLst>
                <a:path extrusionOk="0" fill="none" h="4179" w="18934">
                  <a:moveTo>
                    <a:pt x="18933" y="4179"/>
                  </a:moveTo>
                  <a:lnTo>
                    <a:pt x="0" y="0"/>
                  </a:lnTo>
                </a:path>
              </a:pathLst>
            </a:custGeom>
            <a:noFill/>
            <a:ln cap="flat" cmpd="sng" w="16775">
              <a:solidFill>
                <a:schemeClr val="accent6"/>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4"/>
            <p:cNvSpPr/>
            <p:nvPr/>
          </p:nvSpPr>
          <p:spPr>
            <a:xfrm>
              <a:off x="3416625" y="1948250"/>
              <a:ext cx="473325" cy="103200"/>
            </a:xfrm>
            <a:custGeom>
              <a:rect b="b" l="l" r="r" t="t"/>
              <a:pathLst>
                <a:path extrusionOk="0" fill="none" h="4128" w="18933">
                  <a:moveTo>
                    <a:pt x="18933" y="4128"/>
                  </a:moveTo>
                  <a:lnTo>
                    <a:pt x="0" y="1"/>
                  </a:lnTo>
                </a:path>
              </a:pathLst>
            </a:custGeom>
            <a:noFill/>
            <a:ln cap="flat" cmpd="sng" w="16775">
              <a:solidFill>
                <a:schemeClr val="accent6"/>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4"/>
            <p:cNvSpPr/>
            <p:nvPr/>
          </p:nvSpPr>
          <p:spPr>
            <a:xfrm>
              <a:off x="3428225" y="1896675"/>
              <a:ext cx="473350" cy="103200"/>
            </a:xfrm>
            <a:custGeom>
              <a:rect b="b" l="l" r="r" t="t"/>
              <a:pathLst>
                <a:path extrusionOk="0" fill="none" h="4128" w="18934">
                  <a:moveTo>
                    <a:pt x="18933" y="4127"/>
                  </a:moveTo>
                  <a:lnTo>
                    <a:pt x="1" y="0"/>
                  </a:lnTo>
                </a:path>
              </a:pathLst>
            </a:custGeom>
            <a:noFill/>
            <a:ln cap="flat" cmpd="sng" w="16775">
              <a:solidFill>
                <a:schemeClr val="accent6"/>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4"/>
            <p:cNvSpPr/>
            <p:nvPr/>
          </p:nvSpPr>
          <p:spPr>
            <a:xfrm>
              <a:off x="3441125" y="1845075"/>
              <a:ext cx="473350" cy="104500"/>
            </a:xfrm>
            <a:custGeom>
              <a:rect b="b" l="l" r="r" t="t"/>
              <a:pathLst>
                <a:path extrusionOk="0" fill="none" h="4180" w="18934">
                  <a:moveTo>
                    <a:pt x="18933" y="4179"/>
                  </a:moveTo>
                  <a:lnTo>
                    <a:pt x="0" y="1"/>
                  </a:lnTo>
                </a:path>
              </a:pathLst>
            </a:custGeom>
            <a:noFill/>
            <a:ln cap="flat" cmpd="sng" w="16775">
              <a:solidFill>
                <a:schemeClr val="accent6"/>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54"/>
            <p:cNvSpPr/>
            <p:nvPr/>
          </p:nvSpPr>
          <p:spPr>
            <a:xfrm>
              <a:off x="3580400" y="1796075"/>
              <a:ext cx="257975" cy="55475"/>
            </a:xfrm>
            <a:custGeom>
              <a:rect b="b" l="l" r="r" t="t"/>
              <a:pathLst>
                <a:path extrusionOk="0" fill="none" h="2219" w="10319">
                  <a:moveTo>
                    <a:pt x="10318" y="2218"/>
                  </a:moveTo>
                  <a:lnTo>
                    <a:pt x="1" y="0"/>
                  </a:lnTo>
                </a:path>
              </a:pathLst>
            </a:custGeom>
            <a:noFill/>
            <a:ln cap="flat" cmpd="sng" w="16775">
              <a:solidFill>
                <a:schemeClr val="accent6"/>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54"/>
            <p:cNvSpPr/>
            <p:nvPr/>
          </p:nvSpPr>
          <p:spPr>
            <a:xfrm>
              <a:off x="3675850" y="863625"/>
              <a:ext cx="624225" cy="818975"/>
            </a:xfrm>
            <a:custGeom>
              <a:rect b="b" l="l" r="r" t="t"/>
              <a:pathLst>
                <a:path extrusionOk="0" h="32759" w="24969">
                  <a:moveTo>
                    <a:pt x="0" y="0"/>
                  </a:moveTo>
                  <a:lnTo>
                    <a:pt x="10524" y="32758"/>
                  </a:lnTo>
                  <a:lnTo>
                    <a:pt x="24969" y="22492"/>
                  </a:lnTo>
                  <a:cubicBezTo>
                    <a:pt x="21822" y="16869"/>
                    <a:pt x="18262" y="11453"/>
                    <a:pt x="14290" y="6397"/>
                  </a:cubicBezTo>
                  <a:cubicBezTo>
                    <a:pt x="11246" y="2528"/>
                    <a:pt x="5314" y="464"/>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54"/>
            <p:cNvSpPr/>
            <p:nvPr/>
          </p:nvSpPr>
          <p:spPr>
            <a:xfrm>
              <a:off x="3966025" y="1224725"/>
              <a:ext cx="68375" cy="388225"/>
            </a:xfrm>
            <a:custGeom>
              <a:rect b="b" l="l" r="r" t="t"/>
              <a:pathLst>
                <a:path extrusionOk="0" fill="none" h="15529" w="2735">
                  <a:moveTo>
                    <a:pt x="2735" y="15529"/>
                  </a:moveTo>
                  <a:cubicBezTo>
                    <a:pt x="1858" y="8719"/>
                    <a:pt x="1" y="1"/>
                    <a:pt x="1" y="1"/>
                  </a:cubicBezTo>
                </a:path>
              </a:pathLst>
            </a:custGeom>
            <a:noFill/>
            <a:ln cap="flat" cmpd="sng" w="11600">
              <a:solidFill>
                <a:schemeClr val="accent3"/>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54"/>
            <p:cNvSpPr/>
            <p:nvPr/>
          </p:nvSpPr>
          <p:spPr>
            <a:xfrm>
              <a:off x="4021475" y="1358850"/>
              <a:ext cx="245075" cy="170275"/>
            </a:xfrm>
            <a:custGeom>
              <a:rect b="b" l="l" r="r" t="t"/>
              <a:pathLst>
                <a:path extrusionOk="0" fill="none" h="6811" w="9803">
                  <a:moveTo>
                    <a:pt x="1" y="6810"/>
                  </a:moveTo>
                  <a:lnTo>
                    <a:pt x="9803" y="1"/>
                  </a:lnTo>
                </a:path>
              </a:pathLst>
            </a:custGeom>
            <a:noFill/>
            <a:ln cap="flat" cmpd="sng" w="11600">
              <a:solidFill>
                <a:schemeClr val="accent3"/>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54"/>
            <p:cNvSpPr/>
            <p:nvPr/>
          </p:nvSpPr>
          <p:spPr>
            <a:xfrm>
              <a:off x="2383575" y="1499425"/>
              <a:ext cx="967300" cy="944100"/>
            </a:xfrm>
            <a:custGeom>
              <a:rect b="b" l="l" r="r" t="t"/>
              <a:pathLst>
                <a:path extrusionOk="0" h="37764" w="38692">
                  <a:moveTo>
                    <a:pt x="9957" y="1"/>
                  </a:moveTo>
                  <a:cubicBezTo>
                    <a:pt x="9957" y="1"/>
                    <a:pt x="1" y="21152"/>
                    <a:pt x="4747" y="29303"/>
                  </a:cubicBezTo>
                  <a:cubicBezTo>
                    <a:pt x="8203" y="35235"/>
                    <a:pt x="37866" y="37763"/>
                    <a:pt x="37866" y="37763"/>
                  </a:cubicBezTo>
                  <a:lnTo>
                    <a:pt x="38691" y="26569"/>
                  </a:lnTo>
                  <a:cubicBezTo>
                    <a:pt x="38691" y="26569"/>
                    <a:pt x="22390" y="21668"/>
                    <a:pt x="22132" y="19708"/>
                  </a:cubicBezTo>
                  <a:cubicBezTo>
                    <a:pt x="21719" y="17077"/>
                    <a:pt x="26775" y="5985"/>
                    <a:pt x="26775" y="5985"/>
                  </a:cubicBezTo>
                  <a:lnTo>
                    <a:pt x="9957" y="1"/>
                  </a:lnTo>
                  <a:close/>
                </a:path>
              </a:pathLst>
            </a:custGeom>
            <a:solidFill>
              <a:srgbClr val="FF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54"/>
            <p:cNvSpPr/>
            <p:nvPr/>
          </p:nvSpPr>
          <p:spPr>
            <a:xfrm>
              <a:off x="3260575" y="2146875"/>
              <a:ext cx="514275" cy="307875"/>
            </a:xfrm>
            <a:custGeom>
              <a:rect b="b" l="l" r="r" t="t"/>
              <a:pathLst>
                <a:path extrusionOk="0" h="12315" w="20571">
                  <a:moveTo>
                    <a:pt x="11604" y="9695"/>
                  </a:moveTo>
                  <a:cubicBezTo>
                    <a:pt x="11345" y="9762"/>
                    <a:pt x="11195" y="9802"/>
                    <a:pt x="11195" y="9802"/>
                  </a:cubicBezTo>
                  <a:cubicBezTo>
                    <a:pt x="11229" y="9761"/>
                    <a:pt x="11374" y="9727"/>
                    <a:pt x="11604" y="9695"/>
                  </a:cubicBezTo>
                  <a:close/>
                  <a:moveTo>
                    <a:pt x="155" y="0"/>
                  </a:moveTo>
                  <a:lnTo>
                    <a:pt x="0" y="11349"/>
                  </a:lnTo>
                  <a:cubicBezTo>
                    <a:pt x="3020" y="11985"/>
                    <a:pt x="6102" y="12315"/>
                    <a:pt x="9197" y="12315"/>
                  </a:cubicBezTo>
                  <a:cubicBezTo>
                    <a:pt x="10120" y="12315"/>
                    <a:pt x="11044" y="12286"/>
                    <a:pt x="11969" y="12226"/>
                  </a:cubicBezTo>
                  <a:cubicBezTo>
                    <a:pt x="12690" y="12178"/>
                    <a:pt x="16910" y="10919"/>
                    <a:pt x="17435" y="9996"/>
                  </a:cubicBezTo>
                  <a:lnTo>
                    <a:pt x="17435" y="9996"/>
                  </a:lnTo>
                  <a:cubicBezTo>
                    <a:pt x="18331" y="9623"/>
                    <a:pt x="18994" y="9244"/>
                    <a:pt x="19186" y="8923"/>
                  </a:cubicBezTo>
                  <a:lnTo>
                    <a:pt x="19186" y="8923"/>
                  </a:lnTo>
                  <a:cubicBezTo>
                    <a:pt x="20028" y="8724"/>
                    <a:pt x="20571" y="8460"/>
                    <a:pt x="20532" y="8099"/>
                  </a:cubicBezTo>
                  <a:cubicBezTo>
                    <a:pt x="20521" y="7892"/>
                    <a:pt x="20124" y="7737"/>
                    <a:pt x="19504" y="7623"/>
                  </a:cubicBezTo>
                  <a:lnTo>
                    <a:pt x="19504" y="7623"/>
                  </a:lnTo>
                  <a:cubicBezTo>
                    <a:pt x="19602" y="7556"/>
                    <a:pt x="19655" y="7475"/>
                    <a:pt x="19655" y="7377"/>
                  </a:cubicBezTo>
                  <a:cubicBezTo>
                    <a:pt x="19655" y="6758"/>
                    <a:pt x="17385" y="6191"/>
                    <a:pt x="15992" y="5984"/>
                  </a:cubicBezTo>
                  <a:cubicBezTo>
                    <a:pt x="14393" y="5726"/>
                    <a:pt x="11607" y="5056"/>
                    <a:pt x="11453" y="4540"/>
                  </a:cubicBezTo>
                  <a:cubicBezTo>
                    <a:pt x="11349" y="4179"/>
                    <a:pt x="15115" y="4333"/>
                    <a:pt x="15270" y="3714"/>
                  </a:cubicBezTo>
                  <a:cubicBezTo>
                    <a:pt x="15425" y="3044"/>
                    <a:pt x="2580" y="464"/>
                    <a:pt x="155" y="0"/>
                  </a:cubicBezTo>
                  <a:close/>
                </a:path>
              </a:pathLst>
            </a:custGeom>
            <a:solidFill>
              <a:srgbClr val="FF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54"/>
            <p:cNvSpPr/>
            <p:nvPr/>
          </p:nvSpPr>
          <p:spPr>
            <a:xfrm>
              <a:off x="3577825" y="2332575"/>
              <a:ext cx="152225" cy="11325"/>
            </a:xfrm>
            <a:custGeom>
              <a:rect b="b" l="l" r="r" t="t"/>
              <a:pathLst>
                <a:path extrusionOk="0" h="453" w="6089">
                  <a:moveTo>
                    <a:pt x="1" y="1"/>
                  </a:moveTo>
                  <a:cubicBezTo>
                    <a:pt x="465" y="104"/>
                    <a:pt x="981" y="207"/>
                    <a:pt x="1497" y="259"/>
                  </a:cubicBezTo>
                  <a:cubicBezTo>
                    <a:pt x="2013" y="362"/>
                    <a:pt x="2529" y="413"/>
                    <a:pt x="3044" y="413"/>
                  </a:cubicBezTo>
                  <a:cubicBezTo>
                    <a:pt x="3534" y="439"/>
                    <a:pt x="4037" y="452"/>
                    <a:pt x="4547" y="452"/>
                  </a:cubicBezTo>
                  <a:cubicBezTo>
                    <a:pt x="5056" y="452"/>
                    <a:pt x="5572" y="439"/>
                    <a:pt x="6088" y="413"/>
                  </a:cubicBezTo>
                  <a:cubicBezTo>
                    <a:pt x="5056" y="259"/>
                    <a:pt x="4076" y="155"/>
                    <a:pt x="3044" y="104"/>
                  </a:cubicBezTo>
                  <a:cubicBezTo>
                    <a:pt x="2013" y="1"/>
                    <a:pt x="1032" y="1"/>
                    <a:pt x="1" y="1"/>
                  </a:cubicBezTo>
                  <a:close/>
                </a:path>
              </a:pathLst>
            </a:custGeom>
            <a:solidFill>
              <a:srgbClr val="F795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54"/>
            <p:cNvSpPr/>
            <p:nvPr/>
          </p:nvSpPr>
          <p:spPr>
            <a:xfrm>
              <a:off x="3541725" y="2376425"/>
              <a:ext cx="166400" cy="12600"/>
            </a:xfrm>
            <a:custGeom>
              <a:rect b="b" l="l" r="r" t="t"/>
              <a:pathLst>
                <a:path extrusionOk="0" h="504" w="6656">
                  <a:moveTo>
                    <a:pt x="6655" y="1"/>
                  </a:moveTo>
                  <a:cubicBezTo>
                    <a:pt x="5520" y="1"/>
                    <a:pt x="4385" y="52"/>
                    <a:pt x="3302" y="104"/>
                  </a:cubicBezTo>
                  <a:cubicBezTo>
                    <a:pt x="2219" y="207"/>
                    <a:pt x="1084" y="259"/>
                    <a:pt x="0" y="259"/>
                  </a:cubicBezTo>
                  <a:cubicBezTo>
                    <a:pt x="516" y="413"/>
                    <a:pt x="1084" y="465"/>
                    <a:pt x="1651" y="465"/>
                  </a:cubicBezTo>
                  <a:cubicBezTo>
                    <a:pt x="1935" y="491"/>
                    <a:pt x="2206" y="504"/>
                    <a:pt x="2476" y="504"/>
                  </a:cubicBezTo>
                  <a:cubicBezTo>
                    <a:pt x="2747" y="504"/>
                    <a:pt x="3018" y="491"/>
                    <a:pt x="3302" y="465"/>
                  </a:cubicBezTo>
                  <a:cubicBezTo>
                    <a:pt x="4437" y="413"/>
                    <a:pt x="5520" y="259"/>
                    <a:pt x="6655" y="1"/>
                  </a:cubicBezTo>
                  <a:close/>
                </a:path>
              </a:pathLst>
            </a:custGeom>
            <a:solidFill>
              <a:srgbClr val="F795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54"/>
            <p:cNvSpPr/>
            <p:nvPr/>
          </p:nvSpPr>
          <p:spPr>
            <a:xfrm>
              <a:off x="3524950" y="2408675"/>
              <a:ext cx="147050" cy="18075"/>
            </a:xfrm>
            <a:custGeom>
              <a:rect b="b" l="l" r="r" t="t"/>
              <a:pathLst>
                <a:path extrusionOk="0" h="723" w="5882">
                  <a:moveTo>
                    <a:pt x="5882" y="0"/>
                  </a:moveTo>
                  <a:cubicBezTo>
                    <a:pt x="4901" y="0"/>
                    <a:pt x="3921" y="155"/>
                    <a:pt x="2941" y="310"/>
                  </a:cubicBezTo>
                  <a:cubicBezTo>
                    <a:pt x="1909" y="413"/>
                    <a:pt x="981" y="568"/>
                    <a:pt x="1" y="723"/>
                  </a:cubicBezTo>
                  <a:lnTo>
                    <a:pt x="1497" y="723"/>
                  </a:lnTo>
                  <a:cubicBezTo>
                    <a:pt x="1961" y="671"/>
                    <a:pt x="2477" y="619"/>
                    <a:pt x="2941" y="568"/>
                  </a:cubicBezTo>
                  <a:cubicBezTo>
                    <a:pt x="3921" y="465"/>
                    <a:pt x="4901" y="258"/>
                    <a:pt x="5882" y="0"/>
                  </a:cubicBezTo>
                  <a:close/>
                </a:path>
              </a:pathLst>
            </a:custGeom>
            <a:solidFill>
              <a:srgbClr val="F795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54"/>
            <p:cNvSpPr/>
            <p:nvPr/>
          </p:nvSpPr>
          <p:spPr>
            <a:xfrm>
              <a:off x="2607975" y="835100"/>
              <a:ext cx="742900" cy="855225"/>
            </a:xfrm>
            <a:custGeom>
              <a:rect b="b" l="l" r="r" t="t"/>
              <a:pathLst>
                <a:path extrusionOk="0" h="34209" w="29716">
                  <a:moveTo>
                    <a:pt x="28989" y="0"/>
                  </a:moveTo>
                  <a:cubicBezTo>
                    <a:pt x="23159" y="0"/>
                    <a:pt x="17543" y="1200"/>
                    <a:pt x="13878" y="3875"/>
                  </a:cubicBezTo>
                  <a:cubicBezTo>
                    <a:pt x="6810" y="9137"/>
                    <a:pt x="1" y="26574"/>
                    <a:pt x="1" y="26574"/>
                  </a:cubicBezTo>
                  <a:lnTo>
                    <a:pt x="19707" y="34209"/>
                  </a:lnTo>
                  <a:lnTo>
                    <a:pt x="28322" y="17546"/>
                  </a:lnTo>
                  <a:lnTo>
                    <a:pt x="29715" y="6"/>
                  </a:lnTo>
                  <a:cubicBezTo>
                    <a:pt x="29473" y="2"/>
                    <a:pt x="29231" y="0"/>
                    <a:pt x="289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54"/>
            <p:cNvSpPr/>
            <p:nvPr/>
          </p:nvSpPr>
          <p:spPr>
            <a:xfrm>
              <a:off x="3067125" y="1394975"/>
              <a:ext cx="166375" cy="287625"/>
            </a:xfrm>
            <a:custGeom>
              <a:rect b="b" l="l" r="r" t="t"/>
              <a:pathLst>
                <a:path extrusionOk="0" fill="none" h="11505" w="6655">
                  <a:moveTo>
                    <a:pt x="0" y="11504"/>
                  </a:moveTo>
                  <a:lnTo>
                    <a:pt x="6655" y="0"/>
                  </a:lnTo>
                </a:path>
              </a:pathLst>
            </a:custGeom>
            <a:noFill/>
            <a:ln cap="flat" cmpd="sng" w="11600">
              <a:solidFill>
                <a:schemeClr val="accent3"/>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54"/>
            <p:cNvSpPr/>
            <p:nvPr/>
          </p:nvSpPr>
          <p:spPr>
            <a:xfrm>
              <a:off x="2651825" y="1409150"/>
              <a:ext cx="461750" cy="192200"/>
            </a:xfrm>
            <a:custGeom>
              <a:rect b="b" l="l" r="r" t="t"/>
              <a:pathLst>
                <a:path extrusionOk="0" fill="none" h="7688" w="18470">
                  <a:moveTo>
                    <a:pt x="18469" y="7687"/>
                  </a:moveTo>
                  <a:lnTo>
                    <a:pt x="1" y="1"/>
                  </a:lnTo>
                </a:path>
              </a:pathLst>
            </a:custGeom>
            <a:noFill/>
            <a:ln cap="flat" cmpd="sng" w="11600">
              <a:solidFill>
                <a:schemeClr val="accent3"/>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54"/>
            <p:cNvSpPr/>
            <p:nvPr/>
          </p:nvSpPr>
          <p:spPr>
            <a:xfrm>
              <a:off x="3285075" y="836525"/>
              <a:ext cx="435925" cy="110950"/>
            </a:xfrm>
            <a:custGeom>
              <a:rect b="b" l="l" r="r" t="t"/>
              <a:pathLst>
                <a:path extrusionOk="0" fill="none" h="4438" w="17437">
                  <a:moveTo>
                    <a:pt x="0" y="1"/>
                  </a:moveTo>
                  <a:cubicBezTo>
                    <a:pt x="2528" y="2838"/>
                    <a:pt x="6191" y="4437"/>
                    <a:pt x="10008" y="4334"/>
                  </a:cubicBezTo>
                  <a:cubicBezTo>
                    <a:pt x="16715" y="4334"/>
                    <a:pt x="17437" y="1290"/>
                    <a:pt x="17437" y="1290"/>
                  </a:cubicBezTo>
                </a:path>
              </a:pathLst>
            </a:custGeom>
            <a:noFill/>
            <a:ln cap="flat" cmpd="sng" w="11600">
              <a:solidFill>
                <a:schemeClr val="accent3"/>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54"/>
            <p:cNvSpPr/>
            <p:nvPr/>
          </p:nvSpPr>
          <p:spPr>
            <a:xfrm>
              <a:off x="4688250" y="853150"/>
              <a:ext cx="426925" cy="549575"/>
            </a:xfrm>
            <a:custGeom>
              <a:rect b="b" l="l" r="r" t="t"/>
              <a:pathLst>
                <a:path extrusionOk="0" h="21983" w="17077">
                  <a:moveTo>
                    <a:pt x="14404" y="0"/>
                  </a:moveTo>
                  <a:cubicBezTo>
                    <a:pt x="13704" y="0"/>
                    <a:pt x="10823" y="4702"/>
                    <a:pt x="10318" y="4753"/>
                  </a:cubicBezTo>
                  <a:cubicBezTo>
                    <a:pt x="10311" y="4753"/>
                    <a:pt x="10305" y="4753"/>
                    <a:pt x="10299" y="4753"/>
                  </a:cubicBezTo>
                  <a:cubicBezTo>
                    <a:pt x="9781" y="4753"/>
                    <a:pt x="11033" y="2637"/>
                    <a:pt x="10370" y="2586"/>
                  </a:cubicBezTo>
                  <a:cubicBezTo>
                    <a:pt x="10368" y="2586"/>
                    <a:pt x="10367" y="2586"/>
                    <a:pt x="10365" y="2586"/>
                  </a:cubicBezTo>
                  <a:cubicBezTo>
                    <a:pt x="9607" y="2586"/>
                    <a:pt x="1" y="14657"/>
                    <a:pt x="1" y="14657"/>
                  </a:cubicBezTo>
                  <a:lnTo>
                    <a:pt x="9957" y="21983"/>
                  </a:lnTo>
                  <a:cubicBezTo>
                    <a:pt x="14497" y="14709"/>
                    <a:pt x="17076" y="8054"/>
                    <a:pt x="16560" y="7280"/>
                  </a:cubicBezTo>
                  <a:cubicBezTo>
                    <a:pt x="16393" y="7053"/>
                    <a:pt x="16209" y="6972"/>
                    <a:pt x="16031" y="6972"/>
                  </a:cubicBezTo>
                  <a:cubicBezTo>
                    <a:pt x="15605" y="6972"/>
                    <a:pt x="15219" y="7435"/>
                    <a:pt x="15219" y="7435"/>
                  </a:cubicBezTo>
                  <a:cubicBezTo>
                    <a:pt x="15219" y="7435"/>
                    <a:pt x="15735" y="6300"/>
                    <a:pt x="15219" y="5939"/>
                  </a:cubicBezTo>
                  <a:cubicBezTo>
                    <a:pt x="15089" y="5838"/>
                    <a:pt x="14931" y="5802"/>
                    <a:pt x="14770" y="5802"/>
                  </a:cubicBezTo>
                  <a:cubicBezTo>
                    <a:pt x="14357" y="5802"/>
                    <a:pt x="13929" y="6042"/>
                    <a:pt x="13929" y="6042"/>
                  </a:cubicBezTo>
                  <a:cubicBezTo>
                    <a:pt x="13929" y="6042"/>
                    <a:pt x="14445" y="4701"/>
                    <a:pt x="13981" y="4340"/>
                  </a:cubicBezTo>
                  <a:cubicBezTo>
                    <a:pt x="13822" y="4238"/>
                    <a:pt x="13664" y="4198"/>
                    <a:pt x="13513" y="4198"/>
                  </a:cubicBezTo>
                  <a:cubicBezTo>
                    <a:pt x="12976" y="4198"/>
                    <a:pt x="12536" y="4701"/>
                    <a:pt x="12536" y="4701"/>
                  </a:cubicBezTo>
                  <a:cubicBezTo>
                    <a:pt x="12536" y="4701"/>
                    <a:pt x="15322" y="316"/>
                    <a:pt x="14445" y="6"/>
                  </a:cubicBezTo>
                  <a:cubicBezTo>
                    <a:pt x="14432" y="2"/>
                    <a:pt x="14419" y="0"/>
                    <a:pt x="14404" y="0"/>
                  </a:cubicBezTo>
                  <a:close/>
                </a:path>
              </a:pathLst>
            </a:custGeom>
            <a:solidFill>
              <a:srgbClr val="FF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54"/>
            <p:cNvSpPr/>
            <p:nvPr/>
          </p:nvSpPr>
          <p:spPr>
            <a:xfrm>
              <a:off x="4902350" y="1000325"/>
              <a:ext cx="27100" cy="109650"/>
            </a:xfrm>
            <a:custGeom>
              <a:rect b="b" l="l" r="r" t="t"/>
              <a:pathLst>
                <a:path extrusionOk="0" fill="none" h="4386" w="1084">
                  <a:moveTo>
                    <a:pt x="1084" y="0"/>
                  </a:moveTo>
                  <a:cubicBezTo>
                    <a:pt x="826" y="1496"/>
                    <a:pt x="464" y="2941"/>
                    <a:pt x="0" y="4385"/>
                  </a:cubicBezTo>
                </a:path>
              </a:pathLst>
            </a:custGeom>
            <a:noFill/>
            <a:ln cap="flat" cmpd="sng" w="7750">
              <a:solidFill>
                <a:srgbClr val="F7958B"/>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54"/>
            <p:cNvSpPr/>
            <p:nvPr/>
          </p:nvSpPr>
          <p:spPr>
            <a:xfrm>
              <a:off x="4955225" y="982275"/>
              <a:ext cx="141875" cy="164350"/>
            </a:xfrm>
            <a:custGeom>
              <a:rect b="b" l="l" r="r" t="t"/>
              <a:pathLst>
                <a:path extrusionOk="0" h="6574" w="5675">
                  <a:moveTo>
                    <a:pt x="1599" y="1"/>
                  </a:moveTo>
                  <a:lnTo>
                    <a:pt x="1599" y="1"/>
                  </a:lnTo>
                  <a:cubicBezTo>
                    <a:pt x="1290" y="723"/>
                    <a:pt x="929" y="1445"/>
                    <a:pt x="619" y="2167"/>
                  </a:cubicBezTo>
                  <a:cubicBezTo>
                    <a:pt x="465" y="2528"/>
                    <a:pt x="361" y="2941"/>
                    <a:pt x="207" y="3302"/>
                  </a:cubicBezTo>
                  <a:cubicBezTo>
                    <a:pt x="103" y="3663"/>
                    <a:pt x="0" y="4076"/>
                    <a:pt x="0" y="4488"/>
                  </a:cubicBezTo>
                  <a:cubicBezTo>
                    <a:pt x="52" y="4643"/>
                    <a:pt x="103" y="4746"/>
                    <a:pt x="258" y="4798"/>
                  </a:cubicBezTo>
                  <a:cubicBezTo>
                    <a:pt x="413" y="4798"/>
                    <a:pt x="516" y="4798"/>
                    <a:pt x="619" y="4695"/>
                  </a:cubicBezTo>
                  <a:cubicBezTo>
                    <a:pt x="774" y="4592"/>
                    <a:pt x="929" y="4437"/>
                    <a:pt x="1084" y="4282"/>
                  </a:cubicBezTo>
                  <a:cubicBezTo>
                    <a:pt x="1342" y="3972"/>
                    <a:pt x="1599" y="3663"/>
                    <a:pt x="1806" y="3353"/>
                  </a:cubicBezTo>
                  <a:cubicBezTo>
                    <a:pt x="1832" y="3310"/>
                    <a:pt x="1859" y="3267"/>
                    <a:pt x="1885" y="3224"/>
                  </a:cubicBezTo>
                  <a:lnTo>
                    <a:pt x="1885" y="3224"/>
                  </a:lnTo>
                  <a:cubicBezTo>
                    <a:pt x="1876" y="3250"/>
                    <a:pt x="1867" y="3276"/>
                    <a:pt x="1857" y="3302"/>
                  </a:cubicBezTo>
                  <a:cubicBezTo>
                    <a:pt x="1703" y="3663"/>
                    <a:pt x="1548" y="4024"/>
                    <a:pt x="1445" y="4385"/>
                  </a:cubicBezTo>
                  <a:cubicBezTo>
                    <a:pt x="1290" y="4798"/>
                    <a:pt x="1238" y="5159"/>
                    <a:pt x="1238" y="5572"/>
                  </a:cubicBezTo>
                  <a:cubicBezTo>
                    <a:pt x="1238" y="5726"/>
                    <a:pt x="1290" y="5881"/>
                    <a:pt x="1393" y="5933"/>
                  </a:cubicBezTo>
                  <a:cubicBezTo>
                    <a:pt x="1471" y="5984"/>
                    <a:pt x="1548" y="6010"/>
                    <a:pt x="1625" y="6010"/>
                  </a:cubicBezTo>
                  <a:cubicBezTo>
                    <a:pt x="1703" y="6010"/>
                    <a:pt x="1780" y="5984"/>
                    <a:pt x="1857" y="5933"/>
                  </a:cubicBezTo>
                  <a:cubicBezTo>
                    <a:pt x="2012" y="5830"/>
                    <a:pt x="2219" y="5726"/>
                    <a:pt x="2322" y="5572"/>
                  </a:cubicBezTo>
                  <a:cubicBezTo>
                    <a:pt x="2580" y="5262"/>
                    <a:pt x="2838" y="4953"/>
                    <a:pt x="3096" y="4643"/>
                  </a:cubicBezTo>
                  <a:cubicBezTo>
                    <a:pt x="3149" y="4572"/>
                    <a:pt x="3202" y="4499"/>
                    <a:pt x="3255" y="4426"/>
                  </a:cubicBezTo>
                  <a:lnTo>
                    <a:pt x="3255" y="4426"/>
                  </a:lnTo>
                  <a:cubicBezTo>
                    <a:pt x="3253" y="4430"/>
                    <a:pt x="3252" y="4433"/>
                    <a:pt x="3250" y="4437"/>
                  </a:cubicBezTo>
                  <a:cubicBezTo>
                    <a:pt x="3096" y="4746"/>
                    <a:pt x="2992" y="5056"/>
                    <a:pt x="2889" y="5417"/>
                  </a:cubicBezTo>
                  <a:cubicBezTo>
                    <a:pt x="2838" y="5572"/>
                    <a:pt x="2786" y="5726"/>
                    <a:pt x="2734" y="5933"/>
                  </a:cubicBezTo>
                  <a:cubicBezTo>
                    <a:pt x="2683" y="6088"/>
                    <a:pt x="2734" y="6294"/>
                    <a:pt x="2786" y="6500"/>
                  </a:cubicBezTo>
                  <a:cubicBezTo>
                    <a:pt x="2859" y="6537"/>
                    <a:pt x="2958" y="6573"/>
                    <a:pt x="3046" y="6573"/>
                  </a:cubicBezTo>
                  <a:cubicBezTo>
                    <a:pt x="3082" y="6573"/>
                    <a:pt x="3117" y="6567"/>
                    <a:pt x="3147" y="6552"/>
                  </a:cubicBezTo>
                  <a:cubicBezTo>
                    <a:pt x="3250" y="6552"/>
                    <a:pt x="3302" y="6500"/>
                    <a:pt x="3405" y="6449"/>
                  </a:cubicBezTo>
                  <a:cubicBezTo>
                    <a:pt x="3560" y="6346"/>
                    <a:pt x="3663" y="6242"/>
                    <a:pt x="3818" y="6088"/>
                  </a:cubicBezTo>
                  <a:cubicBezTo>
                    <a:pt x="4024" y="5881"/>
                    <a:pt x="4282" y="5623"/>
                    <a:pt x="4488" y="5314"/>
                  </a:cubicBezTo>
                  <a:cubicBezTo>
                    <a:pt x="4901" y="4798"/>
                    <a:pt x="5262" y="4231"/>
                    <a:pt x="5675" y="3663"/>
                  </a:cubicBezTo>
                  <a:lnTo>
                    <a:pt x="5675" y="3663"/>
                  </a:lnTo>
                  <a:cubicBezTo>
                    <a:pt x="5262" y="4231"/>
                    <a:pt x="4849" y="4746"/>
                    <a:pt x="4437" y="5262"/>
                  </a:cubicBezTo>
                  <a:cubicBezTo>
                    <a:pt x="4179" y="5520"/>
                    <a:pt x="3869" y="5726"/>
                    <a:pt x="3611" y="5933"/>
                  </a:cubicBezTo>
                  <a:cubicBezTo>
                    <a:pt x="3508" y="6036"/>
                    <a:pt x="3353" y="6139"/>
                    <a:pt x="3199" y="6242"/>
                  </a:cubicBezTo>
                  <a:cubicBezTo>
                    <a:pt x="3128" y="6278"/>
                    <a:pt x="3007" y="6338"/>
                    <a:pt x="2923" y="6338"/>
                  </a:cubicBezTo>
                  <a:cubicBezTo>
                    <a:pt x="2884" y="6338"/>
                    <a:pt x="2854" y="6326"/>
                    <a:pt x="2838" y="6294"/>
                  </a:cubicBezTo>
                  <a:cubicBezTo>
                    <a:pt x="2838" y="6191"/>
                    <a:pt x="2838" y="6036"/>
                    <a:pt x="2838" y="5881"/>
                  </a:cubicBezTo>
                  <a:cubicBezTo>
                    <a:pt x="2889" y="5726"/>
                    <a:pt x="2941" y="5572"/>
                    <a:pt x="2992" y="5417"/>
                  </a:cubicBezTo>
                  <a:cubicBezTo>
                    <a:pt x="3096" y="5107"/>
                    <a:pt x="3250" y="4798"/>
                    <a:pt x="3353" y="4488"/>
                  </a:cubicBezTo>
                  <a:cubicBezTo>
                    <a:pt x="3483" y="4230"/>
                    <a:pt x="3612" y="3972"/>
                    <a:pt x="3741" y="3717"/>
                  </a:cubicBezTo>
                  <a:lnTo>
                    <a:pt x="3741" y="3717"/>
                  </a:lnTo>
                  <a:cubicBezTo>
                    <a:pt x="3960" y="3385"/>
                    <a:pt x="4173" y="3053"/>
                    <a:pt x="4385" y="2734"/>
                  </a:cubicBezTo>
                  <a:lnTo>
                    <a:pt x="4213" y="2631"/>
                  </a:lnTo>
                  <a:lnTo>
                    <a:pt x="4076" y="2528"/>
                  </a:lnTo>
                  <a:cubicBezTo>
                    <a:pt x="3663" y="3199"/>
                    <a:pt x="3199" y="3869"/>
                    <a:pt x="2786" y="4437"/>
                  </a:cubicBezTo>
                  <a:cubicBezTo>
                    <a:pt x="2528" y="4746"/>
                    <a:pt x="2322" y="5056"/>
                    <a:pt x="2064" y="5314"/>
                  </a:cubicBezTo>
                  <a:cubicBezTo>
                    <a:pt x="1909" y="5469"/>
                    <a:pt x="1806" y="5572"/>
                    <a:pt x="1651" y="5675"/>
                  </a:cubicBezTo>
                  <a:lnTo>
                    <a:pt x="1496" y="5675"/>
                  </a:lnTo>
                  <a:cubicBezTo>
                    <a:pt x="1496" y="5623"/>
                    <a:pt x="1496" y="5572"/>
                    <a:pt x="1496" y="5572"/>
                  </a:cubicBezTo>
                  <a:cubicBezTo>
                    <a:pt x="1548" y="5211"/>
                    <a:pt x="1599" y="4849"/>
                    <a:pt x="1703" y="4488"/>
                  </a:cubicBezTo>
                  <a:cubicBezTo>
                    <a:pt x="1857" y="4127"/>
                    <a:pt x="1961" y="3766"/>
                    <a:pt x="2115" y="3405"/>
                  </a:cubicBezTo>
                  <a:cubicBezTo>
                    <a:pt x="2285" y="2812"/>
                    <a:pt x="2559" y="2253"/>
                    <a:pt x="2823" y="1672"/>
                  </a:cubicBezTo>
                  <a:lnTo>
                    <a:pt x="2823" y="1672"/>
                  </a:lnTo>
                  <a:cubicBezTo>
                    <a:pt x="2897" y="1546"/>
                    <a:pt x="2970" y="1419"/>
                    <a:pt x="3044" y="1290"/>
                  </a:cubicBezTo>
                  <a:lnTo>
                    <a:pt x="2786" y="1187"/>
                  </a:lnTo>
                  <a:cubicBezTo>
                    <a:pt x="2783" y="1192"/>
                    <a:pt x="2780" y="1198"/>
                    <a:pt x="2777" y="1204"/>
                  </a:cubicBezTo>
                  <a:lnTo>
                    <a:pt x="2777" y="1204"/>
                  </a:lnTo>
                  <a:lnTo>
                    <a:pt x="2734" y="1187"/>
                  </a:lnTo>
                  <a:cubicBezTo>
                    <a:pt x="2373" y="1857"/>
                    <a:pt x="1961" y="2528"/>
                    <a:pt x="1548" y="3199"/>
                  </a:cubicBezTo>
                  <a:cubicBezTo>
                    <a:pt x="1342" y="3508"/>
                    <a:pt x="1135" y="3818"/>
                    <a:pt x="877" y="4127"/>
                  </a:cubicBezTo>
                  <a:cubicBezTo>
                    <a:pt x="774" y="4282"/>
                    <a:pt x="671" y="4437"/>
                    <a:pt x="516" y="4540"/>
                  </a:cubicBezTo>
                  <a:cubicBezTo>
                    <a:pt x="465" y="4592"/>
                    <a:pt x="361" y="4592"/>
                    <a:pt x="310" y="4592"/>
                  </a:cubicBezTo>
                  <a:cubicBezTo>
                    <a:pt x="258" y="4592"/>
                    <a:pt x="207" y="4540"/>
                    <a:pt x="207" y="4488"/>
                  </a:cubicBezTo>
                  <a:cubicBezTo>
                    <a:pt x="207" y="4076"/>
                    <a:pt x="258" y="3715"/>
                    <a:pt x="361" y="3353"/>
                  </a:cubicBezTo>
                  <a:cubicBezTo>
                    <a:pt x="465" y="2992"/>
                    <a:pt x="619" y="2580"/>
                    <a:pt x="723" y="2218"/>
                  </a:cubicBezTo>
                  <a:cubicBezTo>
                    <a:pt x="980" y="1496"/>
                    <a:pt x="1290" y="723"/>
                    <a:pt x="1599" y="1"/>
                  </a:cubicBezTo>
                  <a:close/>
                </a:path>
              </a:pathLst>
            </a:custGeom>
            <a:solidFill>
              <a:srgbClr val="F795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54"/>
            <p:cNvSpPr/>
            <p:nvPr/>
          </p:nvSpPr>
          <p:spPr>
            <a:xfrm>
              <a:off x="2801450" y="5380125"/>
              <a:ext cx="744175" cy="3900"/>
            </a:xfrm>
            <a:custGeom>
              <a:rect b="b" l="l" r="r" t="t"/>
              <a:pathLst>
                <a:path extrusionOk="0" fill="none" h="156" w="29767">
                  <a:moveTo>
                    <a:pt x="0" y="156"/>
                  </a:moveTo>
                  <a:lnTo>
                    <a:pt x="29766" y="1"/>
                  </a:lnTo>
                </a:path>
              </a:pathLst>
            </a:custGeom>
            <a:noFill/>
            <a:ln cap="flat" cmpd="sng" w="11600">
              <a:solidFill>
                <a:schemeClr val="accent5"/>
              </a:solidFill>
              <a:prstDash val="solid"/>
              <a:miter lim="515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grpSp>
        <p:nvGrpSpPr>
          <p:cNvPr id="783" name="Google Shape;783;p30"/>
          <p:cNvGrpSpPr/>
          <p:nvPr/>
        </p:nvGrpSpPr>
        <p:grpSpPr>
          <a:xfrm>
            <a:off x="2232675" y="540000"/>
            <a:ext cx="4678800" cy="894086"/>
            <a:chOff x="2232675" y="540000"/>
            <a:chExt cx="4678800" cy="894086"/>
          </a:xfrm>
        </p:grpSpPr>
        <p:sp>
          <p:nvSpPr>
            <p:cNvPr id="784" name="Google Shape;784;p30"/>
            <p:cNvSpPr/>
            <p:nvPr/>
          </p:nvSpPr>
          <p:spPr>
            <a:xfrm>
              <a:off x="2232675" y="540000"/>
              <a:ext cx="4678800" cy="744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785" name="Google Shape;785;p30"/>
            <p:cNvSpPr/>
            <p:nvPr/>
          </p:nvSpPr>
          <p:spPr>
            <a:xfrm rot="3597242">
              <a:off x="4456986" y="1097631"/>
              <a:ext cx="311567" cy="268811"/>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6" name="Google Shape;786;p30"/>
          <p:cNvSpPr txBox="1"/>
          <p:nvPr>
            <p:ph type="title"/>
          </p:nvPr>
        </p:nvSpPr>
        <p:spPr>
          <a:xfrm>
            <a:off x="2330850" y="649224"/>
            <a:ext cx="4480500" cy="53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Attrition</a:t>
            </a:r>
            <a:endParaRPr/>
          </a:p>
        </p:txBody>
      </p:sp>
      <p:sp>
        <p:nvSpPr>
          <p:cNvPr id="787" name="Google Shape;787;p30"/>
          <p:cNvSpPr txBox="1"/>
          <p:nvPr/>
        </p:nvSpPr>
        <p:spPr>
          <a:xfrm rot="466">
            <a:off x="949300" y="1555825"/>
            <a:ext cx="2211000" cy="265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dk2"/>
                </a:solidFill>
                <a:latin typeface="Spartan"/>
                <a:ea typeface="Spartan"/>
                <a:cs typeface="Spartan"/>
                <a:sym typeface="Spartan"/>
              </a:rPr>
              <a:t>RESOURCES</a:t>
            </a:r>
            <a:endParaRPr b="1">
              <a:solidFill>
                <a:schemeClr val="dk2"/>
              </a:solidFill>
              <a:latin typeface="Spartan"/>
              <a:ea typeface="Spartan"/>
              <a:cs typeface="Spartan"/>
              <a:sym typeface="Spartan"/>
            </a:endParaRPr>
          </a:p>
        </p:txBody>
      </p:sp>
      <p:sp>
        <p:nvSpPr>
          <p:cNvPr id="788" name="Google Shape;788;p30"/>
          <p:cNvSpPr txBox="1"/>
          <p:nvPr/>
        </p:nvSpPr>
        <p:spPr>
          <a:xfrm rot="-1181">
            <a:off x="5925072" y="2949679"/>
            <a:ext cx="1746600" cy="2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Spartan"/>
                <a:ea typeface="Spartan"/>
                <a:cs typeface="Spartan"/>
                <a:sym typeface="Spartan"/>
              </a:rPr>
              <a:t>REPUTATION</a:t>
            </a:r>
            <a:endParaRPr b="1">
              <a:solidFill>
                <a:schemeClr val="dk2"/>
              </a:solidFill>
              <a:latin typeface="Spartan"/>
              <a:ea typeface="Spartan"/>
              <a:cs typeface="Spartan"/>
              <a:sym typeface="Spartan"/>
            </a:endParaRPr>
          </a:p>
        </p:txBody>
      </p:sp>
      <p:sp>
        <p:nvSpPr>
          <p:cNvPr id="789" name="Google Shape;789;p30"/>
          <p:cNvSpPr txBox="1"/>
          <p:nvPr/>
        </p:nvSpPr>
        <p:spPr>
          <a:xfrm rot="-1181">
            <a:off x="1413725" y="2949731"/>
            <a:ext cx="1746600" cy="265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dk2"/>
                </a:solidFill>
                <a:latin typeface="Spartan"/>
                <a:ea typeface="Spartan"/>
                <a:cs typeface="Spartan"/>
                <a:sym typeface="Spartan"/>
              </a:rPr>
              <a:t>CULTURE</a:t>
            </a:r>
            <a:endParaRPr b="1">
              <a:solidFill>
                <a:schemeClr val="dk2"/>
              </a:solidFill>
              <a:latin typeface="Spartan"/>
              <a:ea typeface="Spartan"/>
              <a:cs typeface="Spartan"/>
              <a:sym typeface="Spartan"/>
            </a:endParaRPr>
          </a:p>
        </p:txBody>
      </p:sp>
      <p:grpSp>
        <p:nvGrpSpPr>
          <p:cNvPr id="790" name="Google Shape;790;p30"/>
          <p:cNvGrpSpPr/>
          <p:nvPr/>
        </p:nvGrpSpPr>
        <p:grpSpPr>
          <a:xfrm>
            <a:off x="3162550" y="1737875"/>
            <a:ext cx="500400" cy="641700"/>
            <a:chOff x="3162550" y="1737875"/>
            <a:chExt cx="500400" cy="641700"/>
          </a:xfrm>
        </p:grpSpPr>
        <p:cxnSp>
          <p:nvCxnSpPr>
            <p:cNvPr id="791" name="Google Shape;791;p30"/>
            <p:cNvCxnSpPr/>
            <p:nvPr/>
          </p:nvCxnSpPr>
          <p:spPr>
            <a:xfrm rot="10800000">
              <a:off x="3662950" y="1737875"/>
              <a:ext cx="0" cy="641700"/>
            </a:xfrm>
            <a:prstGeom prst="straightConnector1">
              <a:avLst/>
            </a:prstGeom>
            <a:noFill/>
            <a:ln cap="flat" cmpd="sng" w="9525">
              <a:solidFill>
                <a:schemeClr val="dk2"/>
              </a:solidFill>
              <a:prstDash val="solid"/>
              <a:round/>
              <a:headEnd len="med" w="med" type="none"/>
              <a:tailEnd len="med" w="med" type="none"/>
            </a:ln>
          </p:spPr>
        </p:cxnSp>
        <p:cxnSp>
          <p:nvCxnSpPr>
            <p:cNvPr id="792" name="Google Shape;792;p30"/>
            <p:cNvCxnSpPr/>
            <p:nvPr/>
          </p:nvCxnSpPr>
          <p:spPr>
            <a:xfrm rot="10800000">
              <a:off x="3162550" y="1737875"/>
              <a:ext cx="500400" cy="0"/>
            </a:xfrm>
            <a:prstGeom prst="straightConnector1">
              <a:avLst/>
            </a:prstGeom>
            <a:noFill/>
            <a:ln cap="flat" cmpd="sng" w="9525">
              <a:solidFill>
                <a:schemeClr val="dk2"/>
              </a:solidFill>
              <a:prstDash val="solid"/>
              <a:round/>
              <a:headEnd len="med" w="med" type="none"/>
              <a:tailEnd len="med" w="med" type="none"/>
            </a:ln>
          </p:spPr>
        </p:cxnSp>
      </p:grpSp>
      <p:sp>
        <p:nvSpPr>
          <p:cNvPr id="793" name="Google Shape;793;p30"/>
          <p:cNvSpPr txBox="1"/>
          <p:nvPr/>
        </p:nvSpPr>
        <p:spPr>
          <a:xfrm>
            <a:off x="1416725" y="1818125"/>
            <a:ext cx="1743600" cy="114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highlight>
                  <a:schemeClr val="accent4"/>
                </a:highlight>
                <a:latin typeface="Roboto"/>
                <a:ea typeface="Roboto"/>
                <a:cs typeface="Roboto"/>
                <a:sym typeface="Roboto"/>
              </a:rPr>
              <a:t>Attrition can negatively affect a company's bottom line by increasing recruitment and training costs</a:t>
            </a:r>
            <a:endParaRPr>
              <a:solidFill>
                <a:schemeClr val="dk1"/>
              </a:solidFill>
              <a:highlight>
                <a:schemeClr val="accent4"/>
              </a:highlight>
              <a:latin typeface="Barlow Semi Condensed"/>
              <a:ea typeface="Barlow Semi Condensed"/>
              <a:cs typeface="Barlow Semi Condensed"/>
              <a:sym typeface="Barlow Semi Condensed"/>
            </a:endParaRPr>
          </a:p>
        </p:txBody>
      </p:sp>
      <p:sp>
        <p:nvSpPr>
          <p:cNvPr id="794" name="Google Shape;794;p30"/>
          <p:cNvSpPr txBox="1"/>
          <p:nvPr/>
        </p:nvSpPr>
        <p:spPr>
          <a:xfrm>
            <a:off x="1413725" y="3222925"/>
            <a:ext cx="1746600" cy="481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highlight>
                  <a:schemeClr val="accent4"/>
                </a:highlight>
                <a:latin typeface="Roboto"/>
                <a:ea typeface="Roboto"/>
                <a:cs typeface="Roboto"/>
                <a:sym typeface="Roboto"/>
              </a:rPr>
              <a:t>When employees leave, it can create a sense of disconnection and disrupt the social fabric of the workplace.</a:t>
            </a:r>
            <a:endParaRPr>
              <a:solidFill>
                <a:schemeClr val="dk1"/>
              </a:solidFill>
              <a:highlight>
                <a:schemeClr val="accent4"/>
              </a:highlight>
              <a:latin typeface="Barlow Semi Condensed"/>
              <a:ea typeface="Barlow Semi Condensed"/>
              <a:cs typeface="Barlow Semi Condensed"/>
              <a:sym typeface="Barlow Semi Condensed"/>
            </a:endParaRPr>
          </a:p>
        </p:txBody>
      </p:sp>
      <p:grpSp>
        <p:nvGrpSpPr>
          <p:cNvPr id="795" name="Google Shape;795;p30"/>
          <p:cNvGrpSpPr/>
          <p:nvPr/>
        </p:nvGrpSpPr>
        <p:grpSpPr>
          <a:xfrm>
            <a:off x="3160189" y="3799350"/>
            <a:ext cx="1099444" cy="279300"/>
            <a:chOff x="2827300" y="3799350"/>
            <a:chExt cx="1432500" cy="279300"/>
          </a:xfrm>
        </p:grpSpPr>
        <p:cxnSp>
          <p:nvCxnSpPr>
            <p:cNvPr id="796" name="Google Shape;796;p30"/>
            <p:cNvCxnSpPr/>
            <p:nvPr/>
          </p:nvCxnSpPr>
          <p:spPr>
            <a:xfrm>
              <a:off x="3543550" y="3362400"/>
              <a:ext cx="0" cy="1432500"/>
            </a:xfrm>
            <a:prstGeom prst="straightConnector1">
              <a:avLst/>
            </a:prstGeom>
            <a:noFill/>
            <a:ln cap="flat" cmpd="sng" w="9525">
              <a:solidFill>
                <a:schemeClr val="dk2"/>
              </a:solidFill>
              <a:prstDash val="solid"/>
              <a:round/>
              <a:headEnd len="med" w="med" type="none"/>
              <a:tailEnd len="med" w="med" type="none"/>
            </a:ln>
          </p:spPr>
        </p:cxnSp>
        <p:cxnSp>
          <p:nvCxnSpPr>
            <p:cNvPr id="797" name="Google Shape;797;p30"/>
            <p:cNvCxnSpPr/>
            <p:nvPr/>
          </p:nvCxnSpPr>
          <p:spPr>
            <a:xfrm rot="10800000">
              <a:off x="2827425" y="3799350"/>
              <a:ext cx="0" cy="279300"/>
            </a:xfrm>
            <a:prstGeom prst="straightConnector1">
              <a:avLst/>
            </a:prstGeom>
            <a:noFill/>
            <a:ln cap="flat" cmpd="sng" w="9525">
              <a:solidFill>
                <a:schemeClr val="dk2"/>
              </a:solidFill>
              <a:prstDash val="solid"/>
              <a:round/>
              <a:headEnd len="med" w="med" type="none"/>
              <a:tailEnd len="med" w="med" type="none"/>
            </a:ln>
          </p:spPr>
        </p:cxnSp>
      </p:grpSp>
      <p:grpSp>
        <p:nvGrpSpPr>
          <p:cNvPr id="798" name="Google Shape;798;p30"/>
          <p:cNvGrpSpPr/>
          <p:nvPr/>
        </p:nvGrpSpPr>
        <p:grpSpPr>
          <a:xfrm>
            <a:off x="4400200" y="3120313"/>
            <a:ext cx="1534800" cy="102600"/>
            <a:chOff x="4572000" y="2861863"/>
            <a:chExt cx="1534800" cy="102600"/>
          </a:xfrm>
        </p:grpSpPr>
        <p:cxnSp>
          <p:nvCxnSpPr>
            <p:cNvPr id="799" name="Google Shape;799;p30"/>
            <p:cNvCxnSpPr/>
            <p:nvPr/>
          </p:nvCxnSpPr>
          <p:spPr>
            <a:xfrm rot="10800000">
              <a:off x="5339400" y="2094550"/>
              <a:ext cx="0" cy="1534800"/>
            </a:xfrm>
            <a:prstGeom prst="straightConnector1">
              <a:avLst/>
            </a:prstGeom>
            <a:noFill/>
            <a:ln cap="flat" cmpd="sng" w="9525">
              <a:solidFill>
                <a:schemeClr val="dk2"/>
              </a:solidFill>
              <a:prstDash val="solid"/>
              <a:round/>
              <a:headEnd len="med" w="med" type="none"/>
              <a:tailEnd len="med" w="med" type="none"/>
            </a:ln>
          </p:spPr>
        </p:cxnSp>
        <p:cxnSp>
          <p:nvCxnSpPr>
            <p:cNvPr id="800" name="Google Shape;800;p30"/>
            <p:cNvCxnSpPr/>
            <p:nvPr/>
          </p:nvCxnSpPr>
          <p:spPr>
            <a:xfrm>
              <a:off x="6106625" y="2861863"/>
              <a:ext cx="0" cy="102600"/>
            </a:xfrm>
            <a:prstGeom prst="straightConnector1">
              <a:avLst/>
            </a:prstGeom>
            <a:noFill/>
            <a:ln cap="flat" cmpd="sng" w="9525">
              <a:solidFill>
                <a:schemeClr val="dk2"/>
              </a:solidFill>
              <a:prstDash val="solid"/>
              <a:round/>
              <a:headEnd len="med" w="med" type="none"/>
              <a:tailEnd len="med" w="med" type="none"/>
            </a:ln>
          </p:spPr>
        </p:cxnSp>
      </p:grpSp>
      <p:sp>
        <p:nvSpPr>
          <p:cNvPr id="801" name="Google Shape;801;p30"/>
          <p:cNvSpPr txBox="1"/>
          <p:nvPr/>
        </p:nvSpPr>
        <p:spPr>
          <a:xfrm>
            <a:off x="5925075" y="3222925"/>
            <a:ext cx="1746600" cy="13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chemeClr val="accent4"/>
                </a:highlight>
                <a:latin typeface="Roboto"/>
                <a:ea typeface="Roboto"/>
                <a:cs typeface="Roboto"/>
                <a:sym typeface="Roboto"/>
              </a:rPr>
              <a:t>High attrition rates can also damage a company's reputation,This can make it more difficult to attract top talent in the future.</a:t>
            </a:r>
            <a:endParaRPr>
              <a:solidFill>
                <a:schemeClr val="dk1"/>
              </a:solidFill>
              <a:highlight>
                <a:schemeClr val="accent4"/>
              </a:highlight>
              <a:latin typeface="Barlow Semi Condensed"/>
              <a:ea typeface="Barlow Semi Condensed"/>
              <a:cs typeface="Barlow Semi Condensed"/>
              <a:sym typeface="Barlow Semi Condensed"/>
            </a:endParaRPr>
          </a:p>
        </p:txBody>
      </p:sp>
      <p:grpSp>
        <p:nvGrpSpPr>
          <p:cNvPr id="802" name="Google Shape;802;p30"/>
          <p:cNvGrpSpPr/>
          <p:nvPr/>
        </p:nvGrpSpPr>
        <p:grpSpPr>
          <a:xfrm>
            <a:off x="5185600" y="1713275"/>
            <a:ext cx="749400" cy="334500"/>
            <a:chOff x="5185600" y="1713275"/>
            <a:chExt cx="749400" cy="334500"/>
          </a:xfrm>
        </p:grpSpPr>
        <p:cxnSp>
          <p:nvCxnSpPr>
            <p:cNvPr id="803" name="Google Shape;803;p30"/>
            <p:cNvCxnSpPr/>
            <p:nvPr/>
          </p:nvCxnSpPr>
          <p:spPr>
            <a:xfrm rot="5400000">
              <a:off x="5018450" y="1880525"/>
              <a:ext cx="334500" cy="0"/>
            </a:xfrm>
            <a:prstGeom prst="straightConnector1">
              <a:avLst/>
            </a:prstGeom>
            <a:noFill/>
            <a:ln cap="flat" cmpd="sng" w="9525">
              <a:solidFill>
                <a:schemeClr val="dk2"/>
              </a:solidFill>
              <a:prstDash val="solid"/>
              <a:round/>
              <a:headEnd len="med" w="med" type="none"/>
              <a:tailEnd len="med" w="med" type="none"/>
            </a:ln>
          </p:spPr>
        </p:cxnSp>
        <p:cxnSp>
          <p:nvCxnSpPr>
            <p:cNvPr id="804" name="Google Shape;804;p30"/>
            <p:cNvCxnSpPr/>
            <p:nvPr/>
          </p:nvCxnSpPr>
          <p:spPr>
            <a:xfrm rot="10800000">
              <a:off x="5185600" y="1713275"/>
              <a:ext cx="749400" cy="0"/>
            </a:xfrm>
            <a:prstGeom prst="straightConnector1">
              <a:avLst/>
            </a:prstGeom>
            <a:noFill/>
            <a:ln cap="flat" cmpd="sng" w="9525">
              <a:solidFill>
                <a:schemeClr val="dk2"/>
              </a:solidFill>
              <a:prstDash val="solid"/>
              <a:round/>
              <a:headEnd len="med" w="med" type="none"/>
              <a:tailEnd len="med" w="med" type="none"/>
            </a:ln>
          </p:spPr>
        </p:cxnSp>
      </p:grpSp>
      <p:sp>
        <p:nvSpPr>
          <p:cNvPr id="805" name="Google Shape;805;p30"/>
          <p:cNvSpPr txBox="1"/>
          <p:nvPr/>
        </p:nvSpPr>
        <p:spPr>
          <a:xfrm rot="-512">
            <a:off x="5925075" y="1556021"/>
            <a:ext cx="2013900" cy="2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Spartan"/>
                <a:ea typeface="Spartan"/>
                <a:cs typeface="Spartan"/>
                <a:sym typeface="Spartan"/>
              </a:rPr>
              <a:t>SKILLS</a:t>
            </a:r>
            <a:endParaRPr b="1">
              <a:solidFill>
                <a:schemeClr val="dk2"/>
              </a:solidFill>
              <a:latin typeface="Spartan"/>
              <a:ea typeface="Spartan"/>
              <a:cs typeface="Spartan"/>
              <a:sym typeface="Spartan"/>
            </a:endParaRPr>
          </a:p>
        </p:txBody>
      </p:sp>
      <p:sp>
        <p:nvSpPr>
          <p:cNvPr id="806" name="Google Shape;806;p30"/>
          <p:cNvSpPr txBox="1"/>
          <p:nvPr/>
        </p:nvSpPr>
        <p:spPr>
          <a:xfrm>
            <a:off x="5925075" y="1818125"/>
            <a:ext cx="17466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chemeClr val="accent4"/>
                </a:highlight>
                <a:latin typeface="Roboto"/>
                <a:ea typeface="Roboto"/>
                <a:cs typeface="Roboto"/>
                <a:sym typeface="Roboto"/>
              </a:rPr>
              <a:t>Losing experienced employees can also result in a loss of institutional knowledge, skills, and expertise.</a:t>
            </a:r>
            <a:endParaRPr>
              <a:solidFill>
                <a:schemeClr val="dk1"/>
              </a:solidFill>
              <a:highlight>
                <a:schemeClr val="accent4"/>
              </a:highlight>
              <a:latin typeface="Barlow Semi Condensed"/>
              <a:ea typeface="Barlow Semi Condensed"/>
              <a:cs typeface="Barlow Semi Condensed"/>
              <a:sym typeface="Barlow Semi Condensed"/>
            </a:endParaRPr>
          </a:p>
        </p:txBody>
      </p:sp>
      <p:grpSp>
        <p:nvGrpSpPr>
          <p:cNvPr id="807" name="Google Shape;807;p30"/>
          <p:cNvGrpSpPr/>
          <p:nvPr/>
        </p:nvGrpSpPr>
        <p:grpSpPr>
          <a:xfrm>
            <a:off x="3361361" y="1829761"/>
            <a:ext cx="2211022" cy="2505028"/>
            <a:chOff x="4236601" y="1512666"/>
            <a:chExt cx="312981" cy="352697"/>
          </a:xfrm>
        </p:grpSpPr>
        <p:sp>
          <p:nvSpPr>
            <p:cNvPr id="808" name="Google Shape;808;p30"/>
            <p:cNvSpPr/>
            <p:nvPr/>
          </p:nvSpPr>
          <p:spPr>
            <a:xfrm>
              <a:off x="4236601" y="1512666"/>
              <a:ext cx="312981" cy="352697"/>
            </a:xfrm>
            <a:custGeom>
              <a:rect b="b" l="l" r="r" t="t"/>
              <a:pathLst>
                <a:path extrusionOk="0" h="13454" w="11939">
                  <a:moveTo>
                    <a:pt x="5969" y="0"/>
                  </a:moveTo>
                  <a:cubicBezTo>
                    <a:pt x="5933" y="0"/>
                    <a:pt x="5897" y="11"/>
                    <a:pt x="5861" y="33"/>
                  </a:cubicBezTo>
                  <a:cubicBezTo>
                    <a:pt x="5832" y="47"/>
                    <a:pt x="2743" y="1895"/>
                    <a:pt x="404" y="1895"/>
                  </a:cubicBezTo>
                  <a:cubicBezTo>
                    <a:pt x="303" y="1895"/>
                    <a:pt x="217" y="1967"/>
                    <a:pt x="202" y="2068"/>
                  </a:cubicBezTo>
                  <a:cubicBezTo>
                    <a:pt x="0" y="3656"/>
                    <a:pt x="58" y="5273"/>
                    <a:pt x="390" y="6846"/>
                  </a:cubicBezTo>
                  <a:cubicBezTo>
                    <a:pt x="650" y="8218"/>
                    <a:pt x="1198" y="9517"/>
                    <a:pt x="2007" y="10657"/>
                  </a:cubicBezTo>
                  <a:cubicBezTo>
                    <a:pt x="2988" y="11971"/>
                    <a:pt x="4345" y="12952"/>
                    <a:pt x="5919" y="13443"/>
                  </a:cubicBezTo>
                  <a:cubicBezTo>
                    <a:pt x="5933" y="13450"/>
                    <a:pt x="5951" y="13454"/>
                    <a:pt x="5971" y="13454"/>
                  </a:cubicBezTo>
                  <a:cubicBezTo>
                    <a:pt x="5991" y="13454"/>
                    <a:pt x="6012" y="13450"/>
                    <a:pt x="6034" y="13443"/>
                  </a:cubicBezTo>
                  <a:cubicBezTo>
                    <a:pt x="7608" y="12952"/>
                    <a:pt x="8964" y="11971"/>
                    <a:pt x="9946" y="10657"/>
                  </a:cubicBezTo>
                  <a:cubicBezTo>
                    <a:pt x="10754" y="9517"/>
                    <a:pt x="11303" y="8218"/>
                    <a:pt x="11563" y="6846"/>
                  </a:cubicBezTo>
                  <a:cubicBezTo>
                    <a:pt x="11880" y="5273"/>
                    <a:pt x="11938" y="3656"/>
                    <a:pt x="11736" y="2068"/>
                  </a:cubicBezTo>
                  <a:cubicBezTo>
                    <a:pt x="11722" y="1967"/>
                    <a:pt x="11635" y="1895"/>
                    <a:pt x="11534" y="1895"/>
                  </a:cubicBezTo>
                  <a:cubicBezTo>
                    <a:pt x="9195" y="1895"/>
                    <a:pt x="6106" y="47"/>
                    <a:pt x="6077" y="33"/>
                  </a:cubicBezTo>
                  <a:cubicBezTo>
                    <a:pt x="6041" y="11"/>
                    <a:pt x="6005" y="0"/>
                    <a:pt x="5969"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0"/>
            <p:cNvSpPr/>
            <p:nvPr/>
          </p:nvSpPr>
          <p:spPr>
            <a:xfrm>
              <a:off x="4383798" y="1561557"/>
              <a:ext cx="165784" cy="303806"/>
            </a:xfrm>
            <a:custGeom>
              <a:rect b="b" l="l" r="r" t="t"/>
              <a:pathLst>
                <a:path extrusionOk="0" h="11589" w="6324">
                  <a:moveTo>
                    <a:pt x="5385" y="1"/>
                  </a:moveTo>
                  <a:cubicBezTo>
                    <a:pt x="5573" y="1618"/>
                    <a:pt x="5500" y="3249"/>
                    <a:pt x="5183" y="4837"/>
                  </a:cubicBezTo>
                  <a:cubicBezTo>
                    <a:pt x="4909" y="6251"/>
                    <a:pt x="4331" y="7608"/>
                    <a:pt x="3494" y="8792"/>
                  </a:cubicBezTo>
                  <a:cubicBezTo>
                    <a:pt x="2599" y="10005"/>
                    <a:pt x="1401" y="10929"/>
                    <a:pt x="0" y="11477"/>
                  </a:cubicBezTo>
                  <a:cubicBezTo>
                    <a:pt x="87" y="11520"/>
                    <a:pt x="188" y="11549"/>
                    <a:pt x="289" y="11578"/>
                  </a:cubicBezTo>
                  <a:cubicBezTo>
                    <a:pt x="311" y="11585"/>
                    <a:pt x="332" y="11589"/>
                    <a:pt x="354" y="11589"/>
                  </a:cubicBezTo>
                  <a:cubicBezTo>
                    <a:pt x="376" y="11589"/>
                    <a:pt x="397" y="11585"/>
                    <a:pt x="419" y="11578"/>
                  </a:cubicBezTo>
                  <a:cubicBezTo>
                    <a:pt x="1978" y="11087"/>
                    <a:pt x="3349" y="10106"/>
                    <a:pt x="4317" y="8792"/>
                  </a:cubicBezTo>
                  <a:cubicBezTo>
                    <a:pt x="5125" y="7652"/>
                    <a:pt x="5674" y="6353"/>
                    <a:pt x="5948" y="4981"/>
                  </a:cubicBezTo>
                  <a:cubicBezTo>
                    <a:pt x="6265" y="3408"/>
                    <a:pt x="6323" y="1791"/>
                    <a:pt x="6121" y="203"/>
                  </a:cubicBezTo>
                  <a:cubicBezTo>
                    <a:pt x="6107" y="102"/>
                    <a:pt x="6020" y="30"/>
                    <a:pt x="5919" y="30"/>
                  </a:cubicBezTo>
                  <a:cubicBezTo>
                    <a:pt x="5746" y="30"/>
                    <a:pt x="5558" y="15"/>
                    <a:pt x="5385" y="1"/>
                  </a:cubicBezTo>
                  <a:close/>
                </a:path>
              </a:pathLst>
            </a:custGeom>
            <a:solidFill>
              <a:srgbClr val="5E7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0"/>
            <p:cNvSpPr/>
            <p:nvPr/>
          </p:nvSpPr>
          <p:spPr>
            <a:xfrm>
              <a:off x="4267246" y="1546326"/>
              <a:ext cx="251664" cy="283856"/>
            </a:xfrm>
            <a:custGeom>
              <a:rect b="b" l="l" r="r" t="t"/>
              <a:pathLst>
                <a:path extrusionOk="0" h="10828" w="9600">
                  <a:moveTo>
                    <a:pt x="4798" y="1"/>
                  </a:moveTo>
                  <a:cubicBezTo>
                    <a:pt x="4764" y="1"/>
                    <a:pt x="4728" y="12"/>
                    <a:pt x="4692" y="33"/>
                  </a:cubicBezTo>
                  <a:cubicBezTo>
                    <a:pt x="4677" y="48"/>
                    <a:pt x="2209" y="1520"/>
                    <a:pt x="347" y="1520"/>
                  </a:cubicBezTo>
                  <a:cubicBezTo>
                    <a:pt x="260" y="1520"/>
                    <a:pt x="174" y="1592"/>
                    <a:pt x="159" y="1679"/>
                  </a:cubicBezTo>
                  <a:cubicBezTo>
                    <a:pt x="0" y="2964"/>
                    <a:pt x="44" y="4263"/>
                    <a:pt x="303" y="5519"/>
                  </a:cubicBezTo>
                  <a:cubicBezTo>
                    <a:pt x="506" y="6616"/>
                    <a:pt x="953" y="7670"/>
                    <a:pt x="1603" y="8579"/>
                  </a:cubicBezTo>
                  <a:cubicBezTo>
                    <a:pt x="2382" y="9633"/>
                    <a:pt x="3479" y="10427"/>
                    <a:pt x="4735" y="10817"/>
                  </a:cubicBezTo>
                  <a:cubicBezTo>
                    <a:pt x="4757" y="10824"/>
                    <a:pt x="4778" y="10827"/>
                    <a:pt x="4800" y="10827"/>
                  </a:cubicBezTo>
                  <a:cubicBezTo>
                    <a:pt x="4822" y="10827"/>
                    <a:pt x="4843" y="10824"/>
                    <a:pt x="4865" y="10817"/>
                  </a:cubicBezTo>
                  <a:cubicBezTo>
                    <a:pt x="6121" y="10427"/>
                    <a:pt x="7218" y="9633"/>
                    <a:pt x="7998" y="8579"/>
                  </a:cubicBezTo>
                  <a:cubicBezTo>
                    <a:pt x="8647" y="7670"/>
                    <a:pt x="9095" y="6616"/>
                    <a:pt x="9297" y="5519"/>
                  </a:cubicBezTo>
                  <a:cubicBezTo>
                    <a:pt x="9557" y="4263"/>
                    <a:pt x="9600" y="2964"/>
                    <a:pt x="9441" y="1679"/>
                  </a:cubicBezTo>
                  <a:cubicBezTo>
                    <a:pt x="9427" y="1592"/>
                    <a:pt x="9340" y="1520"/>
                    <a:pt x="9253" y="1520"/>
                  </a:cubicBezTo>
                  <a:cubicBezTo>
                    <a:pt x="7391" y="1520"/>
                    <a:pt x="4923" y="48"/>
                    <a:pt x="4894" y="33"/>
                  </a:cubicBezTo>
                  <a:cubicBezTo>
                    <a:pt x="4865" y="12"/>
                    <a:pt x="4833" y="1"/>
                    <a:pt x="4798" y="1"/>
                  </a:cubicBezTo>
                  <a:close/>
                </a:path>
              </a:pathLst>
            </a:custGeom>
            <a:solidFill>
              <a:srgbClr val="EF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0"/>
            <p:cNvSpPr/>
            <p:nvPr/>
          </p:nvSpPr>
          <p:spPr>
            <a:xfrm>
              <a:off x="4388726" y="1585019"/>
              <a:ext cx="130184" cy="245163"/>
            </a:xfrm>
            <a:custGeom>
              <a:rect b="b" l="l" r="r" t="t"/>
              <a:pathLst>
                <a:path extrusionOk="0" h="9352" w="4966">
                  <a:moveTo>
                    <a:pt x="4071" y="1"/>
                  </a:moveTo>
                  <a:cubicBezTo>
                    <a:pt x="4215" y="1315"/>
                    <a:pt x="4143" y="2643"/>
                    <a:pt x="3898" y="3927"/>
                  </a:cubicBezTo>
                  <a:cubicBezTo>
                    <a:pt x="3667" y="5126"/>
                    <a:pt x="3190" y="6251"/>
                    <a:pt x="2483" y="7248"/>
                  </a:cubicBezTo>
                  <a:cubicBezTo>
                    <a:pt x="1833" y="8128"/>
                    <a:pt x="982" y="8835"/>
                    <a:pt x="0" y="9312"/>
                  </a:cubicBezTo>
                  <a:lnTo>
                    <a:pt x="116" y="9341"/>
                  </a:lnTo>
                  <a:cubicBezTo>
                    <a:pt x="130" y="9348"/>
                    <a:pt x="148" y="9351"/>
                    <a:pt x="168" y="9351"/>
                  </a:cubicBezTo>
                  <a:cubicBezTo>
                    <a:pt x="188" y="9351"/>
                    <a:pt x="209" y="9348"/>
                    <a:pt x="231" y="9341"/>
                  </a:cubicBezTo>
                  <a:cubicBezTo>
                    <a:pt x="1487" y="8951"/>
                    <a:pt x="2584" y="8157"/>
                    <a:pt x="3364" y="7103"/>
                  </a:cubicBezTo>
                  <a:cubicBezTo>
                    <a:pt x="4013" y="6194"/>
                    <a:pt x="4461" y="5140"/>
                    <a:pt x="4677" y="4043"/>
                  </a:cubicBezTo>
                  <a:cubicBezTo>
                    <a:pt x="4923" y="2787"/>
                    <a:pt x="4966" y="1488"/>
                    <a:pt x="4807" y="203"/>
                  </a:cubicBezTo>
                  <a:cubicBezTo>
                    <a:pt x="4793" y="116"/>
                    <a:pt x="4706" y="44"/>
                    <a:pt x="4619" y="44"/>
                  </a:cubicBezTo>
                  <a:cubicBezTo>
                    <a:pt x="4432" y="44"/>
                    <a:pt x="4244" y="30"/>
                    <a:pt x="4071" y="1"/>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0"/>
            <p:cNvSpPr/>
            <p:nvPr/>
          </p:nvSpPr>
          <p:spPr>
            <a:xfrm>
              <a:off x="4330817" y="1674727"/>
              <a:ext cx="124521" cy="84019"/>
            </a:xfrm>
            <a:custGeom>
              <a:rect b="b" l="l" r="r" t="t"/>
              <a:pathLst>
                <a:path extrusionOk="0" h="3205" w="4750">
                  <a:moveTo>
                    <a:pt x="2382" y="0"/>
                  </a:moveTo>
                  <a:cubicBezTo>
                    <a:pt x="1083" y="15"/>
                    <a:pt x="0" y="1068"/>
                    <a:pt x="0" y="2295"/>
                  </a:cubicBezTo>
                  <a:lnTo>
                    <a:pt x="0" y="3003"/>
                  </a:lnTo>
                  <a:cubicBezTo>
                    <a:pt x="0" y="3104"/>
                    <a:pt x="87" y="3205"/>
                    <a:pt x="203" y="3205"/>
                  </a:cubicBezTo>
                  <a:lnTo>
                    <a:pt x="4562" y="3205"/>
                  </a:lnTo>
                  <a:cubicBezTo>
                    <a:pt x="4663" y="3205"/>
                    <a:pt x="4750" y="3104"/>
                    <a:pt x="4750" y="3003"/>
                  </a:cubicBezTo>
                  <a:lnTo>
                    <a:pt x="4750" y="2295"/>
                  </a:lnTo>
                  <a:cubicBezTo>
                    <a:pt x="4750" y="1068"/>
                    <a:pt x="3667" y="15"/>
                    <a:pt x="2382" y="0"/>
                  </a:cubicBezTo>
                  <a:close/>
                </a:path>
              </a:pathLst>
            </a:custGeom>
            <a:solidFill>
              <a:srgbClr val="778C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0"/>
            <p:cNvSpPr/>
            <p:nvPr/>
          </p:nvSpPr>
          <p:spPr>
            <a:xfrm>
              <a:off x="4383798" y="1674727"/>
              <a:ext cx="71934" cy="84019"/>
            </a:xfrm>
            <a:custGeom>
              <a:rect b="b" l="l" r="r" t="t"/>
              <a:pathLst>
                <a:path extrusionOk="0" h="3205" w="2744">
                  <a:moveTo>
                    <a:pt x="361" y="0"/>
                  </a:moveTo>
                  <a:cubicBezTo>
                    <a:pt x="231" y="0"/>
                    <a:pt x="116" y="15"/>
                    <a:pt x="0" y="29"/>
                  </a:cubicBezTo>
                  <a:cubicBezTo>
                    <a:pt x="1112" y="217"/>
                    <a:pt x="2007" y="1184"/>
                    <a:pt x="2007" y="2310"/>
                  </a:cubicBezTo>
                  <a:lnTo>
                    <a:pt x="2007" y="3003"/>
                  </a:lnTo>
                  <a:cubicBezTo>
                    <a:pt x="2007" y="3118"/>
                    <a:pt x="1920" y="3205"/>
                    <a:pt x="1805" y="3205"/>
                  </a:cubicBezTo>
                  <a:lnTo>
                    <a:pt x="2541" y="3205"/>
                  </a:lnTo>
                  <a:cubicBezTo>
                    <a:pt x="2657" y="3205"/>
                    <a:pt x="2743" y="3118"/>
                    <a:pt x="2743" y="3003"/>
                  </a:cubicBezTo>
                  <a:lnTo>
                    <a:pt x="2743" y="2295"/>
                  </a:lnTo>
                  <a:cubicBezTo>
                    <a:pt x="2729" y="1068"/>
                    <a:pt x="1646" y="15"/>
                    <a:pt x="361" y="0"/>
                  </a:cubicBezTo>
                  <a:close/>
                </a:path>
              </a:pathLst>
            </a:custGeom>
            <a:solidFill>
              <a:srgbClr val="91A8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0"/>
            <p:cNvSpPr/>
            <p:nvPr/>
          </p:nvSpPr>
          <p:spPr>
            <a:xfrm>
              <a:off x="4379263" y="1679917"/>
              <a:ext cx="27657" cy="16017"/>
            </a:xfrm>
            <a:custGeom>
              <a:rect b="b" l="l" r="r" t="t"/>
              <a:pathLst>
                <a:path extrusionOk="0" h="611" w="1055">
                  <a:moveTo>
                    <a:pt x="527" y="1"/>
                  </a:moveTo>
                  <a:cubicBezTo>
                    <a:pt x="350" y="1"/>
                    <a:pt x="173" y="26"/>
                    <a:pt x="0" y="76"/>
                  </a:cubicBezTo>
                  <a:lnTo>
                    <a:pt x="275" y="611"/>
                  </a:lnTo>
                  <a:lnTo>
                    <a:pt x="780" y="611"/>
                  </a:lnTo>
                  <a:lnTo>
                    <a:pt x="1054" y="76"/>
                  </a:lnTo>
                  <a:cubicBezTo>
                    <a:pt x="881" y="26"/>
                    <a:pt x="704" y="1"/>
                    <a:pt x="527" y="1"/>
                  </a:cubicBezTo>
                  <a:close/>
                </a:path>
              </a:pathLst>
            </a:custGeom>
            <a:solidFill>
              <a:srgbClr val="7B90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0"/>
            <p:cNvSpPr/>
            <p:nvPr/>
          </p:nvSpPr>
          <p:spPr>
            <a:xfrm>
              <a:off x="4372814" y="1689486"/>
              <a:ext cx="40528" cy="58564"/>
            </a:xfrm>
            <a:custGeom>
              <a:rect b="b" l="l" r="r" t="t"/>
              <a:pathLst>
                <a:path extrusionOk="0" h="2234" w="1546">
                  <a:moveTo>
                    <a:pt x="521" y="0"/>
                  </a:moveTo>
                  <a:cubicBezTo>
                    <a:pt x="419" y="15"/>
                    <a:pt x="333" y="72"/>
                    <a:pt x="318" y="173"/>
                  </a:cubicBezTo>
                  <a:lnTo>
                    <a:pt x="30" y="1473"/>
                  </a:lnTo>
                  <a:cubicBezTo>
                    <a:pt x="1" y="1545"/>
                    <a:pt x="30" y="1617"/>
                    <a:pt x="87" y="1675"/>
                  </a:cubicBezTo>
                  <a:lnTo>
                    <a:pt x="636" y="2180"/>
                  </a:lnTo>
                  <a:cubicBezTo>
                    <a:pt x="679" y="2216"/>
                    <a:pt x="730" y="2234"/>
                    <a:pt x="780" y="2234"/>
                  </a:cubicBezTo>
                  <a:cubicBezTo>
                    <a:pt x="831" y="2234"/>
                    <a:pt x="881" y="2216"/>
                    <a:pt x="925" y="2180"/>
                  </a:cubicBezTo>
                  <a:lnTo>
                    <a:pt x="1473" y="1675"/>
                  </a:lnTo>
                  <a:cubicBezTo>
                    <a:pt x="1517" y="1617"/>
                    <a:pt x="1545" y="1545"/>
                    <a:pt x="1531" y="1473"/>
                  </a:cubicBezTo>
                  <a:lnTo>
                    <a:pt x="1228" y="173"/>
                  </a:lnTo>
                  <a:cubicBezTo>
                    <a:pt x="1213" y="72"/>
                    <a:pt x="1127" y="15"/>
                    <a:pt x="1040" y="0"/>
                  </a:cubicBezTo>
                  <a:close/>
                </a:path>
              </a:pathLst>
            </a:custGeom>
            <a:solidFill>
              <a:srgbClr val="8EA0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0"/>
            <p:cNvSpPr/>
            <p:nvPr/>
          </p:nvSpPr>
          <p:spPr>
            <a:xfrm>
              <a:off x="4383431" y="1689486"/>
              <a:ext cx="29911" cy="58564"/>
            </a:xfrm>
            <a:custGeom>
              <a:rect b="b" l="l" r="r" t="t"/>
              <a:pathLst>
                <a:path extrusionOk="0" h="2234" w="1141">
                  <a:moveTo>
                    <a:pt x="346" y="0"/>
                  </a:moveTo>
                  <a:lnTo>
                    <a:pt x="217" y="246"/>
                  </a:lnTo>
                  <a:lnTo>
                    <a:pt x="505" y="1501"/>
                  </a:lnTo>
                  <a:lnTo>
                    <a:pt x="0" y="1978"/>
                  </a:lnTo>
                  <a:lnTo>
                    <a:pt x="231" y="2180"/>
                  </a:lnTo>
                  <a:cubicBezTo>
                    <a:pt x="274" y="2216"/>
                    <a:pt x="325" y="2234"/>
                    <a:pt x="374" y="2234"/>
                  </a:cubicBezTo>
                  <a:cubicBezTo>
                    <a:pt x="422" y="2234"/>
                    <a:pt x="469" y="2216"/>
                    <a:pt x="505" y="2180"/>
                  </a:cubicBezTo>
                  <a:lnTo>
                    <a:pt x="1068" y="1675"/>
                  </a:lnTo>
                  <a:cubicBezTo>
                    <a:pt x="1112" y="1617"/>
                    <a:pt x="1140" y="1545"/>
                    <a:pt x="1126" y="1473"/>
                  </a:cubicBezTo>
                  <a:lnTo>
                    <a:pt x="823" y="173"/>
                  </a:lnTo>
                  <a:cubicBezTo>
                    <a:pt x="808" y="72"/>
                    <a:pt x="722" y="15"/>
                    <a:pt x="635" y="0"/>
                  </a:cubicBezTo>
                  <a:close/>
                </a:path>
              </a:pathLst>
            </a:custGeom>
            <a:solidFill>
              <a:srgbClr val="7B90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0"/>
            <p:cNvSpPr/>
            <p:nvPr/>
          </p:nvSpPr>
          <p:spPr>
            <a:xfrm>
              <a:off x="4372054" y="1674727"/>
              <a:ext cx="42416" cy="21208"/>
            </a:xfrm>
            <a:custGeom>
              <a:rect b="b" l="l" r="r" t="t"/>
              <a:pathLst>
                <a:path extrusionOk="0" h="809" w="1618">
                  <a:moveTo>
                    <a:pt x="809" y="0"/>
                  </a:moveTo>
                  <a:cubicBezTo>
                    <a:pt x="535" y="0"/>
                    <a:pt x="246" y="58"/>
                    <a:pt x="1" y="144"/>
                  </a:cubicBezTo>
                  <a:lnTo>
                    <a:pt x="333" y="809"/>
                  </a:lnTo>
                  <a:lnTo>
                    <a:pt x="1286" y="809"/>
                  </a:lnTo>
                  <a:lnTo>
                    <a:pt x="1618" y="144"/>
                  </a:lnTo>
                  <a:cubicBezTo>
                    <a:pt x="1358" y="43"/>
                    <a:pt x="1084" y="0"/>
                    <a:pt x="809" y="0"/>
                  </a:cubicBezTo>
                  <a:close/>
                </a:path>
              </a:pathLst>
            </a:custGeom>
            <a:solidFill>
              <a:srgbClr val="7B90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0"/>
            <p:cNvSpPr/>
            <p:nvPr/>
          </p:nvSpPr>
          <p:spPr>
            <a:xfrm>
              <a:off x="4389460" y="1675094"/>
              <a:ext cx="24642" cy="20841"/>
            </a:xfrm>
            <a:custGeom>
              <a:rect b="b" l="l" r="r" t="t"/>
              <a:pathLst>
                <a:path extrusionOk="0" h="795" w="940">
                  <a:moveTo>
                    <a:pt x="405" y="1"/>
                  </a:moveTo>
                  <a:lnTo>
                    <a:pt x="1" y="795"/>
                  </a:lnTo>
                  <a:lnTo>
                    <a:pt x="607" y="795"/>
                  </a:lnTo>
                  <a:lnTo>
                    <a:pt x="939" y="130"/>
                  </a:lnTo>
                  <a:cubicBezTo>
                    <a:pt x="766" y="58"/>
                    <a:pt x="578" y="15"/>
                    <a:pt x="405" y="1"/>
                  </a:cubicBezTo>
                  <a:close/>
                </a:path>
              </a:pathLst>
            </a:custGeom>
            <a:solidFill>
              <a:srgbClr val="6B8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0"/>
            <p:cNvSpPr/>
            <p:nvPr/>
          </p:nvSpPr>
          <p:spPr>
            <a:xfrm>
              <a:off x="4360703" y="1596396"/>
              <a:ext cx="64751" cy="88947"/>
            </a:xfrm>
            <a:custGeom>
              <a:rect b="b" l="l" r="r" t="t"/>
              <a:pathLst>
                <a:path extrusionOk="0" h="3393" w="2470">
                  <a:moveTo>
                    <a:pt x="1242" y="0"/>
                  </a:moveTo>
                  <a:cubicBezTo>
                    <a:pt x="549" y="0"/>
                    <a:pt x="1" y="563"/>
                    <a:pt x="1" y="1241"/>
                  </a:cubicBezTo>
                  <a:lnTo>
                    <a:pt x="1" y="2151"/>
                  </a:lnTo>
                  <a:cubicBezTo>
                    <a:pt x="1" y="2829"/>
                    <a:pt x="549" y="3392"/>
                    <a:pt x="1242" y="3392"/>
                  </a:cubicBezTo>
                  <a:cubicBezTo>
                    <a:pt x="1921" y="3378"/>
                    <a:pt x="2469" y="2829"/>
                    <a:pt x="2469" y="2136"/>
                  </a:cubicBezTo>
                  <a:lnTo>
                    <a:pt x="2469" y="1241"/>
                  </a:lnTo>
                  <a:cubicBezTo>
                    <a:pt x="2469" y="563"/>
                    <a:pt x="1921" y="14"/>
                    <a:pt x="1242" y="0"/>
                  </a:cubicBezTo>
                  <a:close/>
                </a:path>
              </a:pathLst>
            </a:custGeom>
            <a:solidFill>
              <a:srgbClr val="E5EB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0"/>
            <p:cNvSpPr/>
            <p:nvPr/>
          </p:nvSpPr>
          <p:spPr>
            <a:xfrm>
              <a:off x="4383431" y="1596396"/>
              <a:ext cx="42023" cy="88947"/>
            </a:xfrm>
            <a:custGeom>
              <a:rect b="b" l="l" r="r" t="t"/>
              <a:pathLst>
                <a:path extrusionOk="0" h="3393" w="1603">
                  <a:moveTo>
                    <a:pt x="375" y="0"/>
                  </a:moveTo>
                  <a:cubicBezTo>
                    <a:pt x="245" y="0"/>
                    <a:pt x="130" y="29"/>
                    <a:pt x="14" y="58"/>
                  </a:cubicBezTo>
                  <a:cubicBezTo>
                    <a:pt x="520" y="217"/>
                    <a:pt x="881" y="707"/>
                    <a:pt x="881" y="1241"/>
                  </a:cubicBezTo>
                  <a:lnTo>
                    <a:pt x="881" y="2151"/>
                  </a:lnTo>
                  <a:cubicBezTo>
                    <a:pt x="881" y="2685"/>
                    <a:pt x="520" y="3176"/>
                    <a:pt x="0" y="3335"/>
                  </a:cubicBezTo>
                  <a:cubicBezTo>
                    <a:pt x="116" y="3363"/>
                    <a:pt x="245" y="3392"/>
                    <a:pt x="361" y="3392"/>
                  </a:cubicBezTo>
                  <a:cubicBezTo>
                    <a:pt x="1054" y="3378"/>
                    <a:pt x="1602" y="2829"/>
                    <a:pt x="1602" y="2136"/>
                  </a:cubicBezTo>
                  <a:lnTo>
                    <a:pt x="1602" y="1241"/>
                  </a:lnTo>
                  <a:cubicBezTo>
                    <a:pt x="1602" y="563"/>
                    <a:pt x="1054" y="14"/>
                    <a:pt x="375" y="0"/>
                  </a:cubicBezTo>
                  <a:close/>
                </a:path>
              </a:pathLst>
            </a:custGeom>
            <a:solidFill>
              <a:srgbClr val="B3C2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0"/>
            <p:cNvSpPr/>
            <p:nvPr/>
          </p:nvSpPr>
          <p:spPr>
            <a:xfrm>
              <a:off x="4360336" y="1597891"/>
              <a:ext cx="65118" cy="42783"/>
            </a:xfrm>
            <a:custGeom>
              <a:rect b="b" l="l" r="r" t="t"/>
              <a:pathLst>
                <a:path extrusionOk="0" h="1632" w="2484">
                  <a:moveTo>
                    <a:pt x="1242" y="1"/>
                  </a:moveTo>
                  <a:cubicBezTo>
                    <a:pt x="578" y="1"/>
                    <a:pt x="29" y="520"/>
                    <a:pt x="0" y="1184"/>
                  </a:cubicBezTo>
                  <a:lnTo>
                    <a:pt x="0" y="1632"/>
                  </a:lnTo>
                  <a:lnTo>
                    <a:pt x="203" y="1632"/>
                  </a:lnTo>
                  <a:cubicBezTo>
                    <a:pt x="1112" y="1632"/>
                    <a:pt x="1444" y="1026"/>
                    <a:pt x="1444" y="1026"/>
                  </a:cubicBezTo>
                  <a:cubicBezTo>
                    <a:pt x="1444" y="1026"/>
                    <a:pt x="1675" y="1632"/>
                    <a:pt x="2281" y="1632"/>
                  </a:cubicBezTo>
                  <a:lnTo>
                    <a:pt x="2483" y="1632"/>
                  </a:lnTo>
                  <a:lnTo>
                    <a:pt x="2483" y="1184"/>
                  </a:lnTo>
                  <a:cubicBezTo>
                    <a:pt x="2454" y="520"/>
                    <a:pt x="1906" y="1"/>
                    <a:pt x="1242"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grpSp>
        <p:nvGrpSpPr>
          <p:cNvPr id="826" name="Google Shape;826;p31"/>
          <p:cNvGrpSpPr/>
          <p:nvPr/>
        </p:nvGrpSpPr>
        <p:grpSpPr>
          <a:xfrm>
            <a:off x="4998350" y="1003050"/>
            <a:ext cx="3113487" cy="2962500"/>
            <a:chOff x="4998350" y="1003050"/>
            <a:chExt cx="3113487" cy="2962500"/>
          </a:xfrm>
        </p:grpSpPr>
        <p:sp>
          <p:nvSpPr>
            <p:cNvPr id="827" name="Google Shape;827;p31"/>
            <p:cNvSpPr/>
            <p:nvPr/>
          </p:nvSpPr>
          <p:spPr>
            <a:xfrm>
              <a:off x="5149638" y="1003050"/>
              <a:ext cx="2962200" cy="296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1"/>
            <p:cNvSpPr/>
            <p:nvPr/>
          </p:nvSpPr>
          <p:spPr>
            <a:xfrm rot="-3603282">
              <a:off x="5050649" y="1461293"/>
              <a:ext cx="425504" cy="366936"/>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9" name="Google Shape;829;p31"/>
          <p:cNvSpPr/>
          <p:nvPr/>
        </p:nvSpPr>
        <p:spPr>
          <a:xfrm>
            <a:off x="720000" y="922050"/>
            <a:ext cx="3852000" cy="3043500"/>
          </a:xfrm>
          <a:prstGeom prst="roundRect">
            <a:avLst>
              <a:gd fmla="val 14782"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1"/>
          <p:cNvSpPr txBox="1"/>
          <p:nvPr>
            <p:ph type="title"/>
          </p:nvPr>
        </p:nvSpPr>
        <p:spPr>
          <a:xfrm>
            <a:off x="977400" y="1252625"/>
            <a:ext cx="3337200" cy="1544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HOW DO WE KEEP PEOPLE AROUND?</a:t>
            </a:r>
            <a:endParaRPr/>
          </a:p>
        </p:txBody>
      </p:sp>
      <p:sp>
        <p:nvSpPr>
          <p:cNvPr id="831" name="Google Shape;831;p31"/>
          <p:cNvSpPr txBox="1"/>
          <p:nvPr>
            <p:ph idx="1" type="subTitle"/>
          </p:nvPr>
        </p:nvSpPr>
        <p:spPr>
          <a:xfrm>
            <a:off x="924000" y="2934200"/>
            <a:ext cx="3390600" cy="65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t>We are going to examine what causes people leave</a:t>
            </a:r>
            <a:endParaRPr sz="1800"/>
          </a:p>
        </p:txBody>
      </p:sp>
      <p:pic>
        <p:nvPicPr>
          <p:cNvPr id="832" name="Google Shape;832;p31"/>
          <p:cNvPicPr preferRelativeResize="0"/>
          <p:nvPr/>
        </p:nvPicPr>
        <p:blipFill rotWithShape="1">
          <a:blip r:embed="rId3">
            <a:alphaModFix/>
          </a:blip>
          <a:srcRect b="0" l="41011" r="1645" t="0"/>
          <a:stretch/>
        </p:blipFill>
        <p:spPr>
          <a:xfrm>
            <a:off x="5307300" y="1185892"/>
            <a:ext cx="2646900" cy="2596800"/>
          </a:xfrm>
          <a:prstGeom prst="ellipse">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grpSp>
        <p:nvGrpSpPr>
          <p:cNvPr id="837" name="Google Shape;837;p32"/>
          <p:cNvGrpSpPr/>
          <p:nvPr/>
        </p:nvGrpSpPr>
        <p:grpSpPr>
          <a:xfrm>
            <a:off x="-78237" y="2597519"/>
            <a:ext cx="1725300" cy="2370981"/>
            <a:chOff x="1345163" y="2232519"/>
            <a:chExt cx="1725300" cy="2370981"/>
          </a:xfrm>
        </p:grpSpPr>
        <p:grpSp>
          <p:nvGrpSpPr>
            <p:cNvPr id="838" name="Google Shape;838;p32"/>
            <p:cNvGrpSpPr/>
            <p:nvPr/>
          </p:nvGrpSpPr>
          <p:grpSpPr>
            <a:xfrm>
              <a:off x="1659785" y="2232519"/>
              <a:ext cx="1096070" cy="2367834"/>
              <a:chOff x="2564225" y="237975"/>
              <a:chExt cx="2412125" cy="5212050"/>
            </a:xfrm>
          </p:grpSpPr>
          <p:sp>
            <p:nvSpPr>
              <p:cNvPr id="839" name="Google Shape;839;p32"/>
              <p:cNvSpPr/>
              <p:nvPr/>
            </p:nvSpPr>
            <p:spPr>
              <a:xfrm>
                <a:off x="3676875" y="1893675"/>
                <a:ext cx="364300" cy="170275"/>
              </a:xfrm>
              <a:custGeom>
                <a:rect b="b" l="l" r="r" t="t"/>
                <a:pathLst>
                  <a:path extrusionOk="0" h="6811" w="14572">
                    <a:moveTo>
                      <a:pt x="1" y="1"/>
                    </a:moveTo>
                    <a:cubicBezTo>
                      <a:pt x="187" y="94"/>
                      <a:pt x="374" y="234"/>
                      <a:pt x="561" y="328"/>
                    </a:cubicBezTo>
                    <a:cubicBezTo>
                      <a:pt x="2289" y="1542"/>
                      <a:pt x="4204" y="2569"/>
                      <a:pt x="6259" y="3270"/>
                    </a:cubicBezTo>
                    <a:cubicBezTo>
                      <a:pt x="7426" y="3597"/>
                      <a:pt x="8734" y="3784"/>
                      <a:pt x="9714" y="4578"/>
                    </a:cubicBezTo>
                    <a:cubicBezTo>
                      <a:pt x="10041" y="4905"/>
                      <a:pt x="10462" y="5185"/>
                      <a:pt x="10882" y="5465"/>
                    </a:cubicBezTo>
                    <a:cubicBezTo>
                      <a:pt x="10966" y="5507"/>
                      <a:pt x="11921" y="5852"/>
                      <a:pt x="12076" y="5852"/>
                    </a:cubicBezTo>
                    <a:cubicBezTo>
                      <a:pt x="12093" y="5852"/>
                      <a:pt x="12101" y="5848"/>
                      <a:pt x="12096" y="5839"/>
                    </a:cubicBezTo>
                    <a:lnTo>
                      <a:pt x="12096" y="5839"/>
                    </a:lnTo>
                    <a:cubicBezTo>
                      <a:pt x="12283" y="6212"/>
                      <a:pt x="12657" y="6492"/>
                      <a:pt x="13124" y="6586"/>
                    </a:cubicBezTo>
                    <a:cubicBezTo>
                      <a:pt x="13147" y="6609"/>
                      <a:pt x="13170" y="6621"/>
                      <a:pt x="13194" y="6621"/>
                    </a:cubicBezTo>
                    <a:cubicBezTo>
                      <a:pt x="13217" y="6621"/>
                      <a:pt x="13240" y="6609"/>
                      <a:pt x="13264" y="6586"/>
                    </a:cubicBezTo>
                    <a:cubicBezTo>
                      <a:pt x="13310" y="6586"/>
                      <a:pt x="13357" y="6539"/>
                      <a:pt x="13357" y="6492"/>
                    </a:cubicBezTo>
                    <a:cubicBezTo>
                      <a:pt x="13453" y="6685"/>
                      <a:pt x="13725" y="6811"/>
                      <a:pt x="13932" y="6811"/>
                    </a:cubicBezTo>
                    <a:cubicBezTo>
                      <a:pt x="14026" y="6811"/>
                      <a:pt x="14107" y="6785"/>
                      <a:pt x="14151" y="6726"/>
                    </a:cubicBezTo>
                    <a:cubicBezTo>
                      <a:pt x="14338" y="6586"/>
                      <a:pt x="13918" y="5885"/>
                      <a:pt x="13918" y="5885"/>
                    </a:cubicBezTo>
                    <a:cubicBezTo>
                      <a:pt x="13918" y="5885"/>
                      <a:pt x="14198" y="5885"/>
                      <a:pt x="14291" y="5792"/>
                    </a:cubicBezTo>
                    <a:cubicBezTo>
                      <a:pt x="14385" y="5605"/>
                      <a:pt x="14478" y="5418"/>
                      <a:pt x="14478" y="5185"/>
                    </a:cubicBezTo>
                    <a:cubicBezTo>
                      <a:pt x="14571" y="3317"/>
                      <a:pt x="13871" y="1449"/>
                      <a:pt x="12516" y="94"/>
                    </a:cubicBezTo>
                    <a:lnTo>
                      <a:pt x="1" y="1"/>
                    </a:ln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2"/>
              <p:cNvSpPr/>
              <p:nvPr/>
            </p:nvSpPr>
            <p:spPr>
              <a:xfrm>
                <a:off x="3997950" y="1988250"/>
                <a:ext cx="23375" cy="47725"/>
              </a:xfrm>
              <a:custGeom>
                <a:rect b="b" l="l" r="r" t="t"/>
                <a:pathLst>
                  <a:path extrusionOk="0" h="1909" w="935">
                    <a:moveTo>
                      <a:pt x="47" y="1"/>
                    </a:moveTo>
                    <a:cubicBezTo>
                      <a:pt x="47" y="1"/>
                      <a:pt x="0" y="1"/>
                      <a:pt x="0" y="47"/>
                    </a:cubicBezTo>
                    <a:cubicBezTo>
                      <a:pt x="0" y="94"/>
                      <a:pt x="0" y="141"/>
                      <a:pt x="0" y="187"/>
                    </a:cubicBezTo>
                    <a:cubicBezTo>
                      <a:pt x="0" y="234"/>
                      <a:pt x="47" y="281"/>
                      <a:pt x="47" y="328"/>
                    </a:cubicBezTo>
                    <a:lnTo>
                      <a:pt x="140" y="514"/>
                    </a:lnTo>
                    <a:cubicBezTo>
                      <a:pt x="187" y="654"/>
                      <a:pt x="281" y="841"/>
                      <a:pt x="327" y="981"/>
                    </a:cubicBezTo>
                    <a:lnTo>
                      <a:pt x="514" y="1402"/>
                    </a:lnTo>
                    <a:cubicBezTo>
                      <a:pt x="608" y="1589"/>
                      <a:pt x="654" y="1729"/>
                      <a:pt x="748" y="1869"/>
                    </a:cubicBezTo>
                    <a:cubicBezTo>
                      <a:pt x="762" y="1898"/>
                      <a:pt x="786" y="1909"/>
                      <a:pt x="811" y="1909"/>
                    </a:cubicBezTo>
                    <a:cubicBezTo>
                      <a:pt x="868" y="1909"/>
                      <a:pt x="934" y="1854"/>
                      <a:pt x="934" y="1822"/>
                    </a:cubicBezTo>
                    <a:cubicBezTo>
                      <a:pt x="888" y="1635"/>
                      <a:pt x="841" y="1448"/>
                      <a:pt x="794" y="1308"/>
                    </a:cubicBezTo>
                    <a:cubicBezTo>
                      <a:pt x="748" y="1168"/>
                      <a:pt x="654" y="981"/>
                      <a:pt x="608" y="841"/>
                    </a:cubicBezTo>
                    <a:cubicBezTo>
                      <a:pt x="514" y="701"/>
                      <a:pt x="421" y="561"/>
                      <a:pt x="374" y="374"/>
                    </a:cubicBezTo>
                    <a:cubicBezTo>
                      <a:pt x="281" y="234"/>
                      <a:pt x="281" y="281"/>
                      <a:pt x="234" y="187"/>
                    </a:cubicBezTo>
                    <a:cubicBezTo>
                      <a:pt x="187" y="94"/>
                      <a:pt x="140" y="47"/>
                      <a:pt x="47" y="1"/>
                    </a:cubicBezTo>
                    <a:close/>
                  </a:path>
                </a:pathLst>
              </a:custGeom>
              <a:solidFill>
                <a:srgbClr val="F49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2"/>
              <p:cNvSpPr/>
              <p:nvPr/>
            </p:nvSpPr>
            <p:spPr>
              <a:xfrm>
                <a:off x="3948425" y="1988450"/>
                <a:ext cx="55025" cy="61550"/>
              </a:xfrm>
              <a:custGeom>
                <a:rect b="b" l="l" r="r" t="t"/>
                <a:pathLst>
                  <a:path extrusionOk="0" h="2462" w="2201">
                    <a:moveTo>
                      <a:pt x="103" y="1"/>
                    </a:moveTo>
                    <a:cubicBezTo>
                      <a:pt x="51" y="1"/>
                      <a:pt x="1" y="67"/>
                      <a:pt x="67" y="133"/>
                    </a:cubicBezTo>
                    <a:lnTo>
                      <a:pt x="67" y="86"/>
                    </a:lnTo>
                    <a:cubicBezTo>
                      <a:pt x="394" y="460"/>
                      <a:pt x="767" y="833"/>
                      <a:pt x="1141" y="1207"/>
                    </a:cubicBezTo>
                    <a:cubicBezTo>
                      <a:pt x="1281" y="1394"/>
                      <a:pt x="1468" y="1581"/>
                      <a:pt x="1608" y="1767"/>
                    </a:cubicBezTo>
                    <a:cubicBezTo>
                      <a:pt x="1701" y="1861"/>
                      <a:pt x="1748" y="2001"/>
                      <a:pt x="1841" y="2094"/>
                    </a:cubicBezTo>
                    <a:cubicBezTo>
                      <a:pt x="1888" y="2188"/>
                      <a:pt x="1981" y="2281"/>
                      <a:pt x="2028" y="2421"/>
                    </a:cubicBezTo>
                    <a:cubicBezTo>
                      <a:pt x="2043" y="2450"/>
                      <a:pt x="2066" y="2461"/>
                      <a:pt x="2090" y="2461"/>
                    </a:cubicBezTo>
                    <a:cubicBezTo>
                      <a:pt x="2144" y="2461"/>
                      <a:pt x="2200" y="2407"/>
                      <a:pt x="2168" y="2374"/>
                    </a:cubicBezTo>
                    <a:cubicBezTo>
                      <a:pt x="2168" y="2234"/>
                      <a:pt x="2121" y="2094"/>
                      <a:pt x="2075" y="2001"/>
                    </a:cubicBezTo>
                    <a:cubicBezTo>
                      <a:pt x="1981" y="1861"/>
                      <a:pt x="1935" y="1767"/>
                      <a:pt x="1841" y="1674"/>
                    </a:cubicBezTo>
                    <a:cubicBezTo>
                      <a:pt x="1701" y="1487"/>
                      <a:pt x="1514" y="1300"/>
                      <a:pt x="1328" y="1114"/>
                    </a:cubicBezTo>
                    <a:cubicBezTo>
                      <a:pt x="954" y="740"/>
                      <a:pt x="534" y="413"/>
                      <a:pt x="160" y="39"/>
                    </a:cubicBezTo>
                    <a:cubicBezTo>
                      <a:pt x="146" y="12"/>
                      <a:pt x="125" y="1"/>
                      <a:pt x="103" y="1"/>
                    </a:cubicBezTo>
                    <a:close/>
                  </a:path>
                </a:pathLst>
              </a:custGeom>
              <a:solidFill>
                <a:srgbClr val="F49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2"/>
              <p:cNvSpPr/>
              <p:nvPr/>
            </p:nvSpPr>
            <p:spPr>
              <a:xfrm>
                <a:off x="3293925" y="1939225"/>
                <a:ext cx="343275" cy="3510800"/>
              </a:xfrm>
              <a:custGeom>
                <a:rect b="b" l="l" r="r" t="t"/>
                <a:pathLst>
                  <a:path extrusionOk="0" fill="none" h="140432" w="13731">
                    <a:moveTo>
                      <a:pt x="13731" y="140432"/>
                    </a:moveTo>
                    <a:lnTo>
                      <a:pt x="1" y="0"/>
                    </a:lnTo>
                  </a:path>
                </a:pathLst>
              </a:custGeom>
              <a:noFill/>
              <a:ln cap="flat" cmpd="sng" w="15175">
                <a:solidFill>
                  <a:schemeClr val="dk1"/>
                </a:solidFill>
                <a:prstDash val="solid"/>
                <a:miter lim="4670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2"/>
              <p:cNvSpPr/>
              <p:nvPr/>
            </p:nvSpPr>
            <p:spPr>
              <a:xfrm>
                <a:off x="3293925" y="1939225"/>
                <a:ext cx="1682425" cy="3510800"/>
              </a:xfrm>
              <a:custGeom>
                <a:rect b="b" l="l" r="r" t="t"/>
                <a:pathLst>
                  <a:path extrusionOk="0" fill="none" h="140432" w="67297">
                    <a:moveTo>
                      <a:pt x="67297" y="140432"/>
                    </a:moveTo>
                    <a:lnTo>
                      <a:pt x="53567" y="0"/>
                    </a:lnTo>
                    <a:lnTo>
                      <a:pt x="1" y="0"/>
                    </a:lnTo>
                  </a:path>
                </a:pathLst>
              </a:custGeom>
              <a:noFill/>
              <a:ln cap="flat" cmpd="sng" w="15175">
                <a:solidFill>
                  <a:schemeClr val="dk1"/>
                </a:solidFill>
                <a:prstDash val="solid"/>
                <a:miter lim="4670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2"/>
              <p:cNvSpPr/>
              <p:nvPr/>
            </p:nvSpPr>
            <p:spPr>
              <a:xfrm>
                <a:off x="4288650" y="1939225"/>
                <a:ext cx="344450" cy="3510800"/>
              </a:xfrm>
              <a:custGeom>
                <a:rect b="b" l="l" r="r" t="t"/>
                <a:pathLst>
                  <a:path extrusionOk="0" fill="none" h="140432" w="13778">
                    <a:moveTo>
                      <a:pt x="1" y="140432"/>
                    </a:moveTo>
                    <a:lnTo>
                      <a:pt x="13778" y="0"/>
                    </a:lnTo>
                  </a:path>
                </a:pathLst>
              </a:custGeom>
              <a:noFill/>
              <a:ln cap="flat" cmpd="sng" w="15175">
                <a:solidFill>
                  <a:schemeClr val="dk1"/>
                </a:solidFill>
                <a:prstDash val="solid"/>
                <a:miter lim="4670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2"/>
              <p:cNvSpPr/>
              <p:nvPr/>
            </p:nvSpPr>
            <p:spPr>
              <a:xfrm>
                <a:off x="2949500" y="1939225"/>
                <a:ext cx="1683600" cy="3510800"/>
              </a:xfrm>
              <a:custGeom>
                <a:rect b="b" l="l" r="r" t="t"/>
                <a:pathLst>
                  <a:path extrusionOk="0" fill="none" h="140432" w="67344">
                    <a:moveTo>
                      <a:pt x="1" y="140432"/>
                    </a:moveTo>
                    <a:lnTo>
                      <a:pt x="13778" y="0"/>
                    </a:lnTo>
                    <a:lnTo>
                      <a:pt x="67344" y="0"/>
                    </a:lnTo>
                  </a:path>
                </a:pathLst>
              </a:custGeom>
              <a:noFill/>
              <a:ln cap="flat" cmpd="sng" w="15175">
                <a:solidFill>
                  <a:schemeClr val="dk1"/>
                </a:solidFill>
                <a:prstDash val="solid"/>
                <a:miter lim="4670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2"/>
              <p:cNvSpPr/>
              <p:nvPr/>
            </p:nvSpPr>
            <p:spPr>
              <a:xfrm>
                <a:off x="2998550" y="4952625"/>
                <a:ext cx="1922925" cy="25"/>
              </a:xfrm>
              <a:custGeom>
                <a:rect b="b" l="l" r="r" t="t"/>
                <a:pathLst>
                  <a:path extrusionOk="0" fill="none" h="1" w="76917">
                    <a:moveTo>
                      <a:pt x="76917" y="1"/>
                    </a:moveTo>
                    <a:lnTo>
                      <a:pt x="0" y="1"/>
                    </a:lnTo>
                  </a:path>
                </a:pathLst>
              </a:custGeom>
              <a:noFill/>
              <a:ln cap="flat" cmpd="sng" w="15175">
                <a:solidFill>
                  <a:schemeClr val="dk1"/>
                </a:solidFill>
                <a:prstDash val="solid"/>
                <a:miter lim="4670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2"/>
              <p:cNvSpPr/>
              <p:nvPr/>
            </p:nvSpPr>
            <p:spPr>
              <a:xfrm>
                <a:off x="3040575" y="4522975"/>
                <a:ext cx="1836550" cy="25"/>
              </a:xfrm>
              <a:custGeom>
                <a:rect b="b" l="l" r="r" t="t"/>
                <a:pathLst>
                  <a:path extrusionOk="0" fill="none" h="1" w="73462">
                    <a:moveTo>
                      <a:pt x="73461" y="1"/>
                    </a:moveTo>
                    <a:lnTo>
                      <a:pt x="0" y="1"/>
                    </a:lnTo>
                  </a:path>
                </a:pathLst>
              </a:custGeom>
              <a:noFill/>
              <a:ln cap="flat" cmpd="sng" w="15175">
                <a:solidFill>
                  <a:schemeClr val="dk1"/>
                </a:solidFill>
                <a:prstDash val="solid"/>
                <a:miter lim="4670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2"/>
              <p:cNvSpPr/>
              <p:nvPr/>
            </p:nvSpPr>
            <p:spPr>
              <a:xfrm>
                <a:off x="3083775" y="4081650"/>
                <a:ext cx="1759500" cy="25"/>
              </a:xfrm>
              <a:custGeom>
                <a:rect b="b" l="l" r="r" t="t"/>
                <a:pathLst>
                  <a:path extrusionOk="0" fill="none" h="1" w="70380">
                    <a:moveTo>
                      <a:pt x="70379" y="1"/>
                    </a:moveTo>
                    <a:lnTo>
                      <a:pt x="0" y="1"/>
                    </a:lnTo>
                  </a:path>
                </a:pathLst>
              </a:custGeom>
              <a:noFill/>
              <a:ln cap="flat" cmpd="sng" w="15175">
                <a:solidFill>
                  <a:schemeClr val="dk1"/>
                </a:solidFill>
                <a:prstDash val="solid"/>
                <a:miter lim="4670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2"/>
              <p:cNvSpPr/>
              <p:nvPr/>
            </p:nvSpPr>
            <p:spPr>
              <a:xfrm>
                <a:off x="3125800" y="3660175"/>
                <a:ext cx="1674275" cy="25"/>
              </a:xfrm>
              <a:custGeom>
                <a:rect b="b" l="l" r="r" t="t"/>
                <a:pathLst>
                  <a:path extrusionOk="0" fill="none" h="1" w="66971">
                    <a:moveTo>
                      <a:pt x="66970" y="0"/>
                    </a:moveTo>
                    <a:lnTo>
                      <a:pt x="1" y="0"/>
                    </a:lnTo>
                  </a:path>
                </a:pathLst>
              </a:custGeom>
              <a:noFill/>
              <a:ln cap="flat" cmpd="sng" w="15175">
                <a:solidFill>
                  <a:schemeClr val="dk1"/>
                </a:solidFill>
                <a:prstDash val="solid"/>
                <a:miter lim="4670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2"/>
              <p:cNvSpPr/>
              <p:nvPr/>
            </p:nvSpPr>
            <p:spPr>
              <a:xfrm>
                <a:off x="3166675" y="3220000"/>
                <a:ext cx="1591350" cy="25"/>
              </a:xfrm>
              <a:custGeom>
                <a:rect b="b" l="l" r="r" t="t"/>
                <a:pathLst>
                  <a:path extrusionOk="0" fill="none" h="1" w="63654">
                    <a:moveTo>
                      <a:pt x="63654" y="1"/>
                    </a:moveTo>
                    <a:lnTo>
                      <a:pt x="0" y="1"/>
                    </a:lnTo>
                  </a:path>
                </a:pathLst>
              </a:custGeom>
              <a:noFill/>
              <a:ln cap="flat" cmpd="sng" w="15175">
                <a:solidFill>
                  <a:schemeClr val="dk1"/>
                </a:solidFill>
                <a:prstDash val="solid"/>
                <a:miter lim="4670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2"/>
              <p:cNvSpPr/>
              <p:nvPr/>
            </p:nvSpPr>
            <p:spPr>
              <a:xfrm>
                <a:off x="3209875" y="2784525"/>
                <a:ext cx="1506125" cy="25"/>
              </a:xfrm>
              <a:custGeom>
                <a:rect b="b" l="l" r="r" t="t"/>
                <a:pathLst>
                  <a:path extrusionOk="0" fill="none" h="1" w="60245">
                    <a:moveTo>
                      <a:pt x="60245" y="0"/>
                    </a:moveTo>
                    <a:lnTo>
                      <a:pt x="0" y="0"/>
                    </a:lnTo>
                  </a:path>
                </a:pathLst>
              </a:custGeom>
              <a:noFill/>
              <a:ln cap="flat" cmpd="sng" w="15175">
                <a:solidFill>
                  <a:schemeClr val="dk1"/>
                </a:solidFill>
                <a:prstDash val="solid"/>
                <a:miter lim="4670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2"/>
              <p:cNvSpPr/>
              <p:nvPr/>
            </p:nvSpPr>
            <p:spPr>
              <a:xfrm>
                <a:off x="3251900" y="2372375"/>
                <a:ext cx="1413900" cy="25"/>
              </a:xfrm>
              <a:custGeom>
                <a:rect b="b" l="l" r="r" t="t"/>
                <a:pathLst>
                  <a:path extrusionOk="0" fill="none" h="1" w="56556">
                    <a:moveTo>
                      <a:pt x="56555" y="0"/>
                    </a:moveTo>
                    <a:lnTo>
                      <a:pt x="0" y="0"/>
                    </a:lnTo>
                  </a:path>
                </a:pathLst>
              </a:custGeom>
              <a:noFill/>
              <a:ln cap="flat" cmpd="sng" w="15175">
                <a:solidFill>
                  <a:schemeClr val="dk1"/>
                </a:solidFill>
                <a:prstDash val="solid"/>
                <a:miter lim="4670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2"/>
              <p:cNvSpPr/>
              <p:nvPr/>
            </p:nvSpPr>
            <p:spPr>
              <a:xfrm>
                <a:off x="3602150" y="1788600"/>
                <a:ext cx="412175" cy="142475"/>
              </a:xfrm>
              <a:custGeom>
                <a:rect b="b" l="l" r="r" t="t"/>
                <a:pathLst>
                  <a:path extrusionOk="0" h="5699" w="16487">
                    <a:moveTo>
                      <a:pt x="4718" y="1"/>
                    </a:moveTo>
                    <a:lnTo>
                      <a:pt x="1" y="5698"/>
                    </a:lnTo>
                    <a:cubicBezTo>
                      <a:pt x="5465" y="5698"/>
                      <a:pt x="10975" y="5698"/>
                      <a:pt x="16486" y="5652"/>
                    </a:cubicBezTo>
                    <a:cubicBezTo>
                      <a:pt x="16113" y="4904"/>
                      <a:pt x="15599" y="4204"/>
                      <a:pt x="15038" y="3550"/>
                    </a:cubicBezTo>
                    <a:cubicBezTo>
                      <a:pt x="14431" y="2943"/>
                      <a:pt x="13731" y="2429"/>
                      <a:pt x="12984" y="2056"/>
                    </a:cubicBezTo>
                    <a:cubicBezTo>
                      <a:pt x="10415" y="701"/>
                      <a:pt x="7566" y="1"/>
                      <a:pt x="4718" y="1"/>
                    </a:cubicBez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2"/>
              <p:cNvSpPr/>
              <p:nvPr/>
            </p:nvSpPr>
            <p:spPr>
              <a:xfrm>
                <a:off x="2752200" y="984175"/>
                <a:ext cx="1099825" cy="1084675"/>
              </a:xfrm>
              <a:custGeom>
                <a:rect b="b" l="l" r="r" t="t"/>
                <a:pathLst>
                  <a:path extrusionOk="0" h="43387" w="43993">
                    <a:moveTo>
                      <a:pt x="14805" y="0"/>
                    </a:moveTo>
                    <a:lnTo>
                      <a:pt x="0" y="5371"/>
                    </a:lnTo>
                    <a:cubicBezTo>
                      <a:pt x="981" y="17093"/>
                      <a:pt x="10788" y="28768"/>
                      <a:pt x="13871" y="31757"/>
                    </a:cubicBezTo>
                    <a:cubicBezTo>
                      <a:pt x="16953" y="34746"/>
                      <a:pt x="38482" y="43386"/>
                      <a:pt x="38482" y="43386"/>
                    </a:cubicBezTo>
                    <a:lnTo>
                      <a:pt x="43993" y="31757"/>
                    </a:lnTo>
                    <a:cubicBezTo>
                      <a:pt x="43993" y="31757"/>
                      <a:pt x="26060" y="22837"/>
                      <a:pt x="24191" y="21203"/>
                    </a:cubicBezTo>
                    <a:cubicBezTo>
                      <a:pt x="22323" y="19568"/>
                      <a:pt x="14805" y="0"/>
                      <a:pt x="148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2"/>
              <p:cNvSpPr/>
              <p:nvPr/>
            </p:nvSpPr>
            <p:spPr>
              <a:xfrm>
                <a:off x="2744025" y="4143525"/>
                <a:ext cx="673675" cy="735575"/>
              </a:xfrm>
              <a:custGeom>
                <a:rect b="b" l="l" r="r" t="t"/>
                <a:pathLst>
                  <a:path extrusionOk="0" h="29423" w="26947">
                    <a:moveTo>
                      <a:pt x="16813" y="1"/>
                    </a:moveTo>
                    <a:lnTo>
                      <a:pt x="794" y="1682"/>
                    </a:lnTo>
                    <a:lnTo>
                      <a:pt x="0" y="22744"/>
                    </a:lnTo>
                    <a:lnTo>
                      <a:pt x="654" y="29423"/>
                    </a:lnTo>
                    <a:lnTo>
                      <a:pt x="25779" y="29423"/>
                    </a:lnTo>
                    <a:cubicBezTo>
                      <a:pt x="26433" y="29423"/>
                      <a:pt x="26947" y="28909"/>
                      <a:pt x="26947" y="28255"/>
                    </a:cubicBezTo>
                    <a:cubicBezTo>
                      <a:pt x="26947" y="27788"/>
                      <a:pt x="26667" y="27321"/>
                      <a:pt x="26246" y="27181"/>
                    </a:cubicBezTo>
                    <a:lnTo>
                      <a:pt x="15038" y="21951"/>
                    </a:lnTo>
                    <a:lnTo>
                      <a:pt x="16813" y="1"/>
                    </a:ln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2"/>
              <p:cNvSpPr/>
              <p:nvPr/>
            </p:nvSpPr>
            <p:spPr>
              <a:xfrm>
                <a:off x="2725350" y="4692275"/>
                <a:ext cx="729725" cy="251050"/>
              </a:xfrm>
              <a:custGeom>
                <a:rect b="b" l="l" r="r" t="t"/>
                <a:pathLst>
                  <a:path extrusionOk="0" h="10042" w="29189">
                    <a:moveTo>
                      <a:pt x="15738" y="1"/>
                    </a:moveTo>
                    <a:cubicBezTo>
                      <a:pt x="13178" y="1018"/>
                      <a:pt x="10334" y="1328"/>
                      <a:pt x="7816" y="1328"/>
                    </a:cubicBezTo>
                    <a:cubicBezTo>
                      <a:pt x="3857" y="1328"/>
                      <a:pt x="701" y="561"/>
                      <a:pt x="701" y="561"/>
                    </a:cubicBezTo>
                    <a:lnTo>
                      <a:pt x="0" y="9481"/>
                    </a:lnTo>
                    <a:cubicBezTo>
                      <a:pt x="0" y="9808"/>
                      <a:pt x="234" y="10041"/>
                      <a:pt x="514" y="10041"/>
                    </a:cubicBezTo>
                    <a:lnTo>
                      <a:pt x="28628" y="10041"/>
                    </a:lnTo>
                    <a:cubicBezTo>
                      <a:pt x="29188" y="10041"/>
                      <a:pt x="28861" y="7193"/>
                      <a:pt x="28815" y="7146"/>
                    </a:cubicBezTo>
                    <a:cubicBezTo>
                      <a:pt x="28581" y="6352"/>
                      <a:pt x="28068" y="5418"/>
                      <a:pt x="27601" y="5184"/>
                    </a:cubicBezTo>
                    <a:lnTo>
                      <a:pt x="157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2"/>
              <p:cNvSpPr/>
              <p:nvPr/>
            </p:nvSpPr>
            <p:spPr>
              <a:xfrm>
                <a:off x="3140975" y="4705125"/>
                <a:ext cx="42050" cy="70075"/>
              </a:xfrm>
              <a:custGeom>
                <a:rect b="b" l="l" r="r" t="t"/>
                <a:pathLst>
                  <a:path extrusionOk="0" fill="none" h="2803" w="1682">
                    <a:moveTo>
                      <a:pt x="1682" y="0"/>
                    </a:moveTo>
                    <a:cubicBezTo>
                      <a:pt x="981" y="888"/>
                      <a:pt x="421" y="1822"/>
                      <a:pt x="1" y="2802"/>
                    </a:cubicBezTo>
                  </a:path>
                </a:pathLst>
              </a:custGeom>
              <a:noFill/>
              <a:ln cap="flat" cmpd="sng" w="10500">
                <a:solidFill>
                  <a:schemeClr val="accent1"/>
                </a:solidFill>
                <a:prstDash val="solid"/>
                <a:miter lim="4670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2"/>
              <p:cNvSpPr/>
              <p:nvPr/>
            </p:nvSpPr>
            <p:spPr>
              <a:xfrm>
                <a:off x="3185350" y="4728475"/>
                <a:ext cx="35050" cy="59575"/>
              </a:xfrm>
              <a:custGeom>
                <a:rect b="b" l="l" r="r" t="t"/>
                <a:pathLst>
                  <a:path extrusionOk="0" fill="none" h="2383" w="1402">
                    <a:moveTo>
                      <a:pt x="1401" y="0"/>
                    </a:moveTo>
                    <a:cubicBezTo>
                      <a:pt x="841" y="701"/>
                      <a:pt x="374" y="1541"/>
                      <a:pt x="0" y="2382"/>
                    </a:cubicBezTo>
                  </a:path>
                </a:pathLst>
              </a:custGeom>
              <a:noFill/>
              <a:ln cap="flat" cmpd="sng" w="10500">
                <a:solidFill>
                  <a:schemeClr val="accent1"/>
                </a:solidFill>
                <a:prstDash val="solid"/>
                <a:miter lim="4670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2"/>
              <p:cNvSpPr/>
              <p:nvPr/>
            </p:nvSpPr>
            <p:spPr>
              <a:xfrm>
                <a:off x="3219200" y="4744825"/>
                <a:ext cx="32725" cy="54900"/>
              </a:xfrm>
              <a:custGeom>
                <a:rect b="b" l="l" r="r" t="t"/>
                <a:pathLst>
                  <a:path extrusionOk="0" fill="none" h="2196" w="1309">
                    <a:moveTo>
                      <a:pt x="1308" y="0"/>
                    </a:moveTo>
                    <a:cubicBezTo>
                      <a:pt x="795" y="701"/>
                      <a:pt x="374" y="1401"/>
                      <a:pt x="1" y="2195"/>
                    </a:cubicBezTo>
                  </a:path>
                </a:pathLst>
              </a:custGeom>
              <a:noFill/>
              <a:ln cap="flat" cmpd="sng" w="10500">
                <a:solidFill>
                  <a:schemeClr val="accent1"/>
                </a:solidFill>
                <a:prstDash val="solid"/>
                <a:miter lim="4670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2"/>
              <p:cNvSpPr/>
              <p:nvPr/>
            </p:nvSpPr>
            <p:spPr>
              <a:xfrm>
                <a:off x="2728850" y="4894250"/>
                <a:ext cx="720375" cy="25"/>
              </a:xfrm>
              <a:custGeom>
                <a:rect b="b" l="l" r="r" t="t"/>
                <a:pathLst>
                  <a:path extrusionOk="0" fill="none" h="1" w="28815">
                    <a:moveTo>
                      <a:pt x="0" y="1"/>
                    </a:moveTo>
                    <a:lnTo>
                      <a:pt x="28815" y="1"/>
                    </a:lnTo>
                  </a:path>
                </a:pathLst>
              </a:custGeom>
              <a:noFill/>
              <a:ln cap="flat" cmpd="sng" w="10500">
                <a:solidFill>
                  <a:schemeClr val="accent1"/>
                </a:solidFill>
                <a:prstDash val="solid"/>
                <a:miter lim="4670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2"/>
              <p:cNvSpPr/>
              <p:nvPr/>
            </p:nvSpPr>
            <p:spPr>
              <a:xfrm>
                <a:off x="2735850" y="4788025"/>
                <a:ext cx="182150" cy="106250"/>
              </a:xfrm>
              <a:custGeom>
                <a:rect b="b" l="l" r="r" t="t"/>
                <a:pathLst>
                  <a:path extrusionOk="0" fill="none" h="4250" w="7286">
                    <a:moveTo>
                      <a:pt x="0" y="0"/>
                    </a:moveTo>
                    <a:cubicBezTo>
                      <a:pt x="0" y="0"/>
                      <a:pt x="6725" y="47"/>
                      <a:pt x="7286" y="4250"/>
                    </a:cubicBezTo>
                  </a:path>
                </a:pathLst>
              </a:custGeom>
              <a:noFill/>
              <a:ln cap="flat" cmpd="sng" w="10500">
                <a:solidFill>
                  <a:schemeClr val="accent1"/>
                </a:solidFill>
                <a:prstDash val="solid"/>
                <a:miter lim="4670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2"/>
              <p:cNvSpPr/>
              <p:nvPr/>
            </p:nvSpPr>
            <p:spPr>
              <a:xfrm>
                <a:off x="3296250" y="4795025"/>
                <a:ext cx="58425" cy="99250"/>
              </a:xfrm>
              <a:custGeom>
                <a:rect b="b" l="l" r="r" t="t"/>
                <a:pathLst>
                  <a:path extrusionOk="0" fill="none" h="3970" w="2337">
                    <a:moveTo>
                      <a:pt x="2336" y="0"/>
                    </a:moveTo>
                    <a:cubicBezTo>
                      <a:pt x="2336" y="0"/>
                      <a:pt x="375" y="2709"/>
                      <a:pt x="1" y="3970"/>
                    </a:cubicBezTo>
                  </a:path>
                </a:pathLst>
              </a:custGeom>
              <a:noFill/>
              <a:ln cap="flat" cmpd="sng" w="10500">
                <a:solidFill>
                  <a:schemeClr val="accent1"/>
                </a:solidFill>
                <a:prstDash val="solid"/>
                <a:miter lim="4670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2"/>
              <p:cNvSpPr/>
              <p:nvPr/>
            </p:nvSpPr>
            <p:spPr>
              <a:xfrm>
                <a:off x="2564225" y="2069975"/>
                <a:ext cx="742575" cy="2548775"/>
              </a:xfrm>
              <a:custGeom>
                <a:rect b="b" l="l" r="r" t="t"/>
                <a:pathLst>
                  <a:path extrusionOk="0" h="101951" w="29703">
                    <a:moveTo>
                      <a:pt x="27647" y="1"/>
                    </a:moveTo>
                    <a:lnTo>
                      <a:pt x="2429" y="5325"/>
                    </a:lnTo>
                    <a:cubicBezTo>
                      <a:pt x="2429" y="5325"/>
                      <a:pt x="0" y="16066"/>
                      <a:pt x="5184" y="29096"/>
                    </a:cubicBezTo>
                    <a:cubicBezTo>
                      <a:pt x="6865" y="38763"/>
                      <a:pt x="7753" y="48524"/>
                      <a:pt x="7940" y="58284"/>
                    </a:cubicBezTo>
                    <a:cubicBezTo>
                      <a:pt x="8126" y="74163"/>
                      <a:pt x="6025" y="94385"/>
                      <a:pt x="6025" y="101950"/>
                    </a:cubicBezTo>
                    <a:lnTo>
                      <a:pt x="26713" y="101950"/>
                    </a:lnTo>
                    <a:cubicBezTo>
                      <a:pt x="26713" y="101950"/>
                      <a:pt x="29235" y="80421"/>
                      <a:pt x="29469" y="58751"/>
                    </a:cubicBezTo>
                    <a:cubicBezTo>
                      <a:pt x="29702" y="34467"/>
                      <a:pt x="27647" y="7053"/>
                      <a:pt x="276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2"/>
              <p:cNvSpPr/>
              <p:nvPr/>
            </p:nvSpPr>
            <p:spPr>
              <a:xfrm>
                <a:off x="3155000" y="2068825"/>
                <a:ext cx="75900" cy="2549925"/>
              </a:xfrm>
              <a:custGeom>
                <a:rect b="b" l="l" r="r" t="t"/>
                <a:pathLst>
                  <a:path extrusionOk="0" fill="none" h="101997" w="3036">
                    <a:moveTo>
                      <a:pt x="0" y="101996"/>
                    </a:moveTo>
                    <a:cubicBezTo>
                      <a:pt x="0" y="101996"/>
                      <a:pt x="2522" y="80093"/>
                      <a:pt x="2802" y="58144"/>
                    </a:cubicBezTo>
                    <a:cubicBezTo>
                      <a:pt x="3036" y="33999"/>
                      <a:pt x="981" y="7052"/>
                      <a:pt x="981" y="0"/>
                    </a:cubicBezTo>
                  </a:path>
                </a:pathLst>
              </a:custGeom>
              <a:noFill/>
              <a:ln cap="flat" cmpd="sng" w="10500">
                <a:solidFill>
                  <a:schemeClr val="accent5"/>
                </a:solidFill>
                <a:prstDash val="solid"/>
                <a:miter lim="4670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2"/>
              <p:cNvSpPr/>
              <p:nvPr/>
            </p:nvSpPr>
            <p:spPr>
              <a:xfrm>
                <a:off x="3618500" y="3715050"/>
                <a:ext cx="673700" cy="734400"/>
              </a:xfrm>
              <a:custGeom>
                <a:rect b="b" l="l" r="r" t="t"/>
                <a:pathLst>
                  <a:path extrusionOk="0" h="29376" w="26948">
                    <a:moveTo>
                      <a:pt x="16813" y="0"/>
                    </a:moveTo>
                    <a:lnTo>
                      <a:pt x="748" y="1635"/>
                    </a:lnTo>
                    <a:lnTo>
                      <a:pt x="1" y="22744"/>
                    </a:lnTo>
                    <a:lnTo>
                      <a:pt x="654" y="29376"/>
                    </a:lnTo>
                    <a:lnTo>
                      <a:pt x="25780" y="29376"/>
                    </a:lnTo>
                    <a:cubicBezTo>
                      <a:pt x="26433" y="29376"/>
                      <a:pt x="26947" y="28862"/>
                      <a:pt x="26947" y="28208"/>
                    </a:cubicBezTo>
                    <a:cubicBezTo>
                      <a:pt x="26947" y="27741"/>
                      <a:pt x="26667" y="27321"/>
                      <a:pt x="26247" y="27134"/>
                    </a:cubicBezTo>
                    <a:lnTo>
                      <a:pt x="15038" y="21903"/>
                    </a:lnTo>
                    <a:lnTo>
                      <a:pt x="16813" y="0"/>
                    </a:ln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2"/>
              <p:cNvSpPr/>
              <p:nvPr/>
            </p:nvSpPr>
            <p:spPr>
              <a:xfrm>
                <a:off x="3599825" y="4262625"/>
                <a:ext cx="729575" cy="251050"/>
              </a:xfrm>
              <a:custGeom>
                <a:rect b="b" l="l" r="r" t="t"/>
                <a:pathLst>
                  <a:path extrusionOk="0" h="10042" w="29183">
                    <a:moveTo>
                      <a:pt x="15739" y="0"/>
                    </a:moveTo>
                    <a:cubicBezTo>
                      <a:pt x="13185" y="1033"/>
                      <a:pt x="10351" y="1349"/>
                      <a:pt x="7838" y="1349"/>
                    </a:cubicBezTo>
                    <a:cubicBezTo>
                      <a:pt x="3869" y="1349"/>
                      <a:pt x="701" y="561"/>
                      <a:pt x="701" y="561"/>
                    </a:cubicBezTo>
                    <a:lnTo>
                      <a:pt x="0" y="9527"/>
                    </a:lnTo>
                    <a:cubicBezTo>
                      <a:pt x="0" y="9808"/>
                      <a:pt x="234" y="10041"/>
                      <a:pt x="514" y="10041"/>
                    </a:cubicBezTo>
                    <a:lnTo>
                      <a:pt x="28628" y="10041"/>
                    </a:lnTo>
                    <a:cubicBezTo>
                      <a:pt x="28633" y="10042"/>
                      <a:pt x="28637" y="10042"/>
                      <a:pt x="28642" y="10042"/>
                    </a:cubicBezTo>
                    <a:cubicBezTo>
                      <a:pt x="29182" y="10042"/>
                      <a:pt x="28815" y="7239"/>
                      <a:pt x="28815" y="7192"/>
                    </a:cubicBezTo>
                    <a:cubicBezTo>
                      <a:pt x="28581" y="6352"/>
                      <a:pt x="28068" y="5418"/>
                      <a:pt x="27601" y="5184"/>
                    </a:cubicBezTo>
                    <a:lnTo>
                      <a:pt x="157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2"/>
              <p:cNvSpPr/>
              <p:nvPr/>
            </p:nvSpPr>
            <p:spPr>
              <a:xfrm>
                <a:off x="4015450" y="4276625"/>
                <a:ext cx="42075" cy="70075"/>
              </a:xfrm>
              <a:custGeom>
                <a:rect b="b" l="l" r="r" t="t"/>
                <a:pathLst>
                  <a:path extrusionOk="0" fill="none" h="2803" w="1683">
                    <a:moveTo>
                      <a:pt x="1682" y="1"/>
                    </a:moveTo>
                    <a:cubicBezTo>
                      <a:pt x="982" y="841"/>
                      <a:pt x="421" y="1775"/>
                      <a:pt x="1" y="2803"/>
                    </a:cubicBezTo>
                  </a:path>
                </a:pathLst>
              </a:custGeom>
              <a:noFill/>
              <a:ln cap="flat" cmpd="sng" w="10500">
                <a:solidFill>
                  <a:schemeClr val="accent1"/>
                </a:solidFill>
                <a:prstDash val="solid"/>
                <a:miter lim="4670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2"/>
              <p:cNvSpPr/>
              <p:nvPr/>
            </p:nvSpPr>
            <p:spPr>
              <a:xfrm>
                <a:off x="4059825" y="4298825"/>
                <a:ext cx="35050" cy="59550"/>
              </a:xfrm>
              <a:custGeom>
                <a:rect b="b" l="l" r="r" t="t"/>
                <a:pathLst>
                  <a:path extrusionOk="0" fill="none" h="2382" w="1402">
                    <a:moveTo>
                      <a:pt x="1402" y="0"/>
                    </a:moveTo>
                    <a:cubicBezTo>
                      <a:pt x="841" y="747"/>
                      <a:pt x="374" y="1541"/>
                      <a:pt x="1" y="2382"/>
                    </a:cubicBezTo>
                  </a:path>
                </a:pathLst>
              </a:custGeom>
              <a:noFill/>
              <a:ln cap="flat" cmpd="sng" w="10500">
                <a:solidFill>
                  <a:schemeClr val="accent1"/>
                </a:solidFill>
                <a:prstDash val="solid"/>
                <a:miter lim="4670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2"/>
              <p:cNvSpPr/>
              <p:nvPr/>
            </p:nvSpPr>
            <p:spPr>
              <a:xfrm>
                <a:off x="4093675" y="4315150"/>
                <a:ext cx="47900" cy="54900"/>
              </a:xfrm>
              <a:custGeom>
                <a:rect b="b" l="l" r="r" t="t"/>
                <a:pathLst>
                  <a:path extrusionOk="0" fill="none" h="2196" w="1916">
                    <a:moveTo>
                      <a:pt x="1309" y="1"/>
                    </a:moveTo>
                    <a:cubicBezTo>
                      <a:pt x="842" y="655"/>
                      <a:pt x="1916" y="281"/>
                      <a:pt x="1" y="2196"/>
                    </a:cubicBezTo>
                  </a:path>
                </a:pathLst>
              </a:custGeom>
              <a:noFill/>
              <a:ln cap="flat" cmpd="sng" w="10500">
                <a:solidFill>
                  <a:schemeClr val="accent1"/>
                </a:solidFill>
                <a:prstDash val="solid"/>
                <a:miter lim="4670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2"/>
              <p:cNvSpPr/>
              <p:nvPr/>
            </p:nvSpPr>
            <p:spPr>
              <a:xfrm>
                <a:off x="3603325" y="4465775"/>
                <a:ext cx="720400" cy="25"/>
              </a:xfrm>
              <a:custGeom>
                <a:rect b="b" l="l" r="r" t="t"/>
                <a:pathLst>
                  <a:path extrusionOk="0" fill="none" h="1" w="28816">
                    <a:moveTo>
                      <a:pt x="0" y="0"/>
                    </a:moveTo>
                    <a:lnTo>
                      <a:pt x="28815" y="0"/>
                    </a:lnTo>
                  </a:path>
                </a:pathLst>
              </a:custGeom>
              <a:noFill/>
              <a:ln cap="flat" cmpd="sng" w="10500">
                <a:solidFill>
                  <a:schemeClr val="accent1"/>
                </a:solidFill>
                <a:prstDash val="solid"/>
                <a:miter lim="4670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2"/>
              <p:cNvSpPr/>
              <p:nvPr/>
            </p:nvSpPr>
            <p:spPr>
              <a:xfrm>
                <a:off x="3610325" y="4358350"/>
                <a:ext cx="181000" cy="107450"/>
              </a:xfrm>
              <a:custGeom>
                <a:rect b="b" l="l" r="r" t="t"/>
                <a:pathLst>
                  <a:path extrusionOk="0" fill="none" h="4298" w="7240">
                    <a:moveTo>
                      <a:pt x="1" y="1"/>
                    </a:moveTo>
                    <a:cubicBezTo>
                      <a:pt x="1" y="1"/>
                      <a:pt x="6679" y="94"/>
                      <a:pt x="7239" y="4297"/>
                    </a:cubicBezTo>
                  </a:path>
                </a:pathLst>
              </a:custGeom>
              <a:noFill/>
              <a:ln cap="flat" cmpd="sng" w="10500">
                <a:solidFill>
                  <a:schemeClr val="accent1"/>
                </a:solidFill>
                <a:prstDash val="solid"/>
                <a:miter lim="4670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2"/>
              <p:cNvSpPr/>
              <p:nvPr/>
            </p:nvSpPr>
            <p:spPr>
              <a:xfrm>
                <a:off x="4170750" y="4366525"/>
                <a:ext cx="58400" cy="99275"/>
              </a:xfrm>
              <a:custGeom>
                <a:rect b="b" l="l" r="r" t="t"/>
                <a:pathLst>
                  <a:path extrusionOk="0" fill="none" h="3971" w="2336">
                    <a:moveTo>
                      <a:pt x="2335" y="1"/>
                    </a:moveTo>
                    <a:cubicBezTo>
                      <a:pt x="2335" y="1"/>
                      <a:pt x="374" y="2709"/>
                      <a:pt x="0" y="3970"/>
                    </a:cubicBezTo>
                  </a:path>
                </a:pathLst>
              </a:custGeom>
              <a:noFill/>
              <a:ln cap="flat" cmpd="sng" w="10500">
                <a:solidFill>
                  <a:schemeClr val="accent1"/>
                </a:solidFill>
                <a:prstDash val="solid"/>
                <a:miter lim="4670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2"/>
              <p:cNvSpPr/>
              <p:nvPr/>
            </p:nvSpPr>
            <p:spPr>
              <a:xfrm>
                <a:off x="2796550" y="2126025"/>
                <a:ext cx="1385900" cy="2074750"/>
              </a:xfrm>
              <a:custGeom>
                <a:rect b="b" l="l" r="r" t="t"/>
                <a:pathLst>
                  <a:path extrusionOk="0" h="82990" w="55436">
                    <a:moveTo>
                      <a:pt x="1402" y="0"/>
                    </a:moveTo>
                    <a:cubicBezTo>
                      <a:pt x="1402" y="1"/>
                      <a:pt x="1" y="8454"/>
                      <a:pt x="3083" y="15412"/>
                    </a:cubicBezTo>
                    <a:cubicBezTo>
                      <a:pt x="5091" y="19989"/>
                      <a:pt x="9014" y="23398"/>
                      <a:pt x="13778" y="24752"/>
                    </a:cubicBezTo>
                    <a:cubicBezTo>
                      <a:pt x="13778" y="24752"/>
                      <a:pt x="30824" y="39463"/>
                      <a:pt x="32318" y="43807"/>
                    </a:cubicBezTo>
                    <a:cubicBezTo>
                      <a:pt x="33532" y="47449"/>
                      <a:pt x="31151" y="82989"/>
                      <a:pt x="31151" y="82989"/>
                    </a:cubicBezTo>
                    <a:lnTo>
                      <a:pt x="50905" y="82989"/>
                    </a:lnTo>
                    <a:cubicBezTo>
                      <a:pt x="50905" y="82989"/>
                      <a:pt x="55435" y="43947"/>
                      <a:pt x="52306" y="35400"/>
                    </a:cubicBezTo>
                    <a:cubicBezTo>
                      <a:pt x="47823" y="23164"/>
                      <a:pt x="27975" y="4297"/>
                      <a:pt x="27975" y="4297"/>
                    </a:cubicBezTo>
                    <a:lnTo>
                      <a:pt x="14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2"/>
              <p:cNvSpPr/>
              <p:nvPr/>
            </p:nvSpPr>
            <p:spPr>
              <a:xfrm>
                <a:off x="3379150" y="2233450"/>
                <a:ext cx="680700" cy="1967325"/>
              </a:xfrm>
              <a:custGeom>
                <a:rect b="b" l="l" r="r" t="t"/>
                <a:pathLst>
                  <a:path extrusionOk="0" fill="none" h="78693" w="27228">
                    <a:moveTo>
                      <a:pt x="1" y="0"/>
                    </a:moveTo>
                    <a:cubicBezTo>
                      <a:pt x="1" y="0"/>
                      <a:pt x="20643" y="21763"/>
                      <a:pt x="24379" y="31103"/>
                    </a:cubicBezTo>
                    <a:cubicBezTo>
                      <a:pt x="27228" y="38202"/>
                      <a:pt x="22931" y="78692"/>
                      <a:pt x="22931" y="78692"/>
                    </a:cubicBezTo>
                  </a:path>
                </a:pathLst>
              </a:custGeom>
              <a:noFill/>
              <a:ln cap="flat" cmpd="sng" w="10500">
                <a:solidFill>
                  <a:schemeClr val="accent5"/>
                </a:solidFill>
                <a:prstDash val="solid"/>
                <a:miter lim="4670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2"/>
              <p:cNvSpPr/>
              <p:nvPr/>
            </p:nvSpPr>
            <p:spPr>
              <a:xfrm>
                <a:off x="2872450" y="2511300"/>
                <a:ext cx="418000" cy="368975"/>
              </a:xfrm>
              <a:custGeom>
                <a:rect b="b" l="l" r="r" t="t"/>
                <a:pathLst>
                  <a:path extrusionOk="0" fill="none" h="14759" w="16720">
                    <a:moveTo>
                      <a:pt x="16719" y="14759"/>
                    </a:moveTo>
                    <a:cubicBezTo>
                      <a:pt x="15178" y="13311"/>
                      <a:pt x="12470" y="10882"/>
                      <a:pt x="11629" y="10182"/>
                    </a:cubicBezTo>
                    <a:cubicBezTo>
                      <a:pt x="11115" y="9715"/>
                      <a:pt x="10508" y="9341"/>
                      <a:pt x="9854" y="9108"/>
                    </a:cubicBezTo>
                    <a:cubicBezTo>
                      <a:pt x="5465" y="7567"/>
                      <a:pt x="1915" y="4251"/>
                      <a:pt x="0" y="1"/>
                    </a:cubicBezTo>
                  </a:path>
                </a:pathLst>
              </a:custGeom>
              <a:noFill/>
              <a:ln cap="flat" cmpd="sng" w="10500">
                <a:solidFill>
                  <a:schemeClr val="accent5"/>
                </a:solidFill>
                <a:prstDash val="solid"/>
                <a:miter lim="4670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2"/>
              <p:cNvSpPr/>
              <p:nvPr/>
            </p:nvSpPr>
            <p:spPr>
              <a:xfrm>
                <a:off x="3010225" y="2402725"/>
                <a:ext cx="210175" cy="4700"/>
              </a:xfrm>
              <a:custGeom>
                <a:rect b="b" l="l" r="r" t="t"/>
                <a:pathLst>
                  <a:path extrusionOk="0" fill="none" h="188" w="8407">
                    <a:moveTo>
                      <a:pt x="0" y="1"/>
                    </a:moveTo>
                    <a:cubicBezTo>
                      <a:pt x="0" y="1"/>
                      <a:pt x="5931" y="188"/>
                      <a:pt x="8406" y="1"/>
                    </a:cubicBezTo>
                  </a:path>
                </a:pathLst>
              </a:custGeom>
              <a:noFill/>
              <a:ln cap="flat" cmpd="sng" w="10500">
                <a:solidFill>
                  <a:schemeClr val="accent5"/>
                </a:solidFill>
                <a:prstDash val="solid"/>
                <a:miter lim="4670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2"/>
              <p:cNvSpPr/>
              <p:nvPr/>
            </p:nvSpPr>
            <p:spPr>
              <a:xfrm>
                <a:off x="2610925" y="2402725"/>
                <a:ext cx="119100" cy="25"/>
              </a:xfrm>
              <a:custGeom>
                <a:rect b="b" l="l" r="r" t="t"/>
                <a:pathLst>
                  <a:path extrusionOk="0" fill="none" h="1" w="4764">
                    <a:moveTo>
                      <a:pt x="0" y="1"/>
                    </a:moveTo>
                    <a:lnTo>
                      <a:pt x="4764" y="1"/>
                    </a:lnTo>
                  </a:path>
                </a:pathLst>
              </a:custGeom>
              <a:noFill/>
              <a:ln cap="flat" cmpd="sng" w="10500">
                <a:solidFill>
                  <a:schemeClr val="accent5"/>
                </a:solidFill>
                <a:prstDash val="solid"/>
                <a:miter lim="4670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2"/>
              <p:cNvSpPr/>
              <p:nvPr/>
            </p:nvSpPr>
            <p:spPr>
              <a:xfrm>
                <a:off x="4383225" y="926825"/>
                <a:ext cx="440200" cy="358600"/>
              </a:xfrm>
              <a:custGeom>
                <a:rect b="b" l="l" r="r" t="t"/>
                <a:pathLst>
                  <a:path extrusionOk="0" h="14344" w="17608">
                    <a:moveTo>
                      <a:pt x="11626" y="0"/>
                    </a:moveTo>
                    <a:cubicBezTo>
                      <a:pt x="10411" y="0"/>
                      <a:pt x="1969" y="3664"/>
                      <a:pt x="1" y="4583"/>
                    </a:cubicBezTo>
                    <a:lnTo>
                      <a:pt x="3830" y="14343"/>
                    </a:lnTo>
                    <a:cubicBezTo>
                      <a:pt x="3830" y="14343"/>
                      <a:pt x="13638" y="10887"/>
                      <a:pt x="13451" y="9393"/>
                    </a:cubicBezTo>
                    <a:cubicBezTo>
                      <a:pt x="13383" y="8855"/>
                      <a:pt x="13058" y="8715"/>
                      <a:pt x="12738" y="8715"/>
                    </a:cubicBezTo>
                    <a:cubicBezTo>
                      <a:pt x="12391" y="8715"/>
                      <a:pt x="12050" y="8879"/>
                      <a:pt x="12050" y="8879"/>
                    </a:cubicBezTo>
                    <a:cubicBezTo>
                      <a:pt x="12050" y="8879"/>
                      <a:pt x="13591" y="8085"/>
                      <a:pt x="13217" y="7198"/>
                    </a:cubicBezTo>
                    <a:cubicBezTo>
                      <a:pt x="13066" y="6787"/>
                      <a:pt x="12764" y="6676"/>
                      <a:pt x="12483" y="6676"/>
                    </a:cubicBezTo>
                    <a:cubicBezTo>
                      <a:pt x="12159" y="6676"/>
                      <a:pt x="11863" y="6824"/>
                      <a:pt x="11863" y="6824"/>
                    </a:cubicBezTo>
                    <a:cubicBezTo>
                      <a:pt x="11863" y="6824"/>
                      <a:pt x="13684" y="5844"/>
                      <a:pt x="12797" y="4816"/>
                    </a:cubicBezTo>
                    <a:cubicBezTo>
                      <a:pt x="12570" y="4532"/>
                      <a:pt x="12243" y="4448"/>
                      <a:pt x="11934" y="4448"/>
                    </a:cubicBezTo>
                    <a:cubicBezTo>
                      <a:pt x="11482" y="4448"/>
                      <a:pt x="11069" y="4629"/>
                      <a:pt x="11069" y="4629"/>
                    </a:cubicBezTo>
                    <a:cubicBezTo>
                      <a:pt x="11069" y="4629"/>
                      <a:pt x="17607" y="1500"/>
                      <a:pt x="17047" y="566"/>
                    </a:cubicBezTo>
                    <a:cubicBezTo>
                      <a:pt x="16970" y="446"/>
                      <a:pt x="16801" y="395"/>
                      <a:pt x="16573" y="395"/>
                    </a:cubicBezTo>
                    <a:cubicBezTo>
                      <a:pt x="15825" y="395"/>
                      <a:pt x="14438" y="942"/>
                      <a:pt x="13544" y="1407"/>
                    </a:cubicBezTo>
                    <a:cubicBezTo>
                      <a:pt x="12190" y="2014"/>
                      <a:pt x="10789" y="2434"/>
                      <a:pt x="9341" y="2715"/>
                    </a:cubicBezTo>
                    <a:cubicBezTo>
                      <a:pt x="9014" y="2621"/>
                      <a:pt x="12003" y="613"/>
                      <a:pt x="11769" y="53"/>
                    </a:cubicBezTo>
                    <a:cubicBezTo>
                      <a:pt x="11758" y="17"/>
                      <a:pt x="11708" y="0"/>
                      <a:pt x="11626" y="0"/>
                    </a:cubicBez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2"/>
              <p:cNvSpPr/>
              <p:nvPr/>
            </p:nvSpPr>
            <p:spPr>
              <a:xfrm>
                <a:off x="2589900" y="775175"/>
                <a:ext cx="997100" cy="1501475"/>
              </a:xfrm>
              <a:custGeom>
                <a:rect b="b" l="l" r="r" t="t"/>
                <a:pathLst>
                  <a:path extrusionOk="0" h="60059" w="39884">
                    <a:moveTo>
                      <a:pt x="14758" y="1"/>
                    </a:moveTo>
                    <a:cubicBezTo>
                      <a:pt x="14758" y="1"/>
                      <a:pt x="6352" y="1168"/>
                      <a:pt x="2336" y="27088"/>
                    </a:cubicBezTo>
                    <a:cubicBezTo>
                      <a:pt x="608" y="37969"/>
                      <a:pt x="1" y="49037"/>
                      <a:pt x="421" y="60059"/>
                    </a:cubicBezTo>
                    <a:lnTo>
                      <a:pt x="38716" y="60059"/>
                    </a:lnTo>
                    <a:cubicBezTo>
                      <a:pt x="38716" y="60059"/>
                      <a:pt x="39884" y="20503"/>
                      <a:pt x="37969" y="13124"/>
                    </a:cubicBezTo>
                    <a:lnTo>
                      <a:pt x="23818" y="1028"/>
                    </a:lnTo>
                    <a:cubicBezTo>
                      <a:pt x="22704" y="1795"/>
                      <a:pt x="21381" y="2197"/>
                      <a:pt x="20044" y="2197"/>
                    </a:cubicBezTo>
                    <a:cubicBezTo>
                      <a:pt x="19589" y="2197"/>
                      <a:pt x="19132" y="2151"/>
                      <a:pt x="18681" y="2056"/>
                    </a:cubicBezTo>
                    <a:cubicBezTo>
                      <a:pt x="15552" y="1542"/>
                      <a:pt x="14758" y="1"/>
                      <a:pt x="147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2"/>
              <p:cNvSpPr/>
              <p:nvPr/>
            </p:nvSpPr>
            <p:spPr>
              <a:xfrm>
                <a:off x="3185350" y="800875"/>
                <a:ext cx="1385875" cy="789275"/>
              </a:xfrm>
              <a:custGeom>
                <a:rect b="b" l="l" r="r" t="t"/>
                <a:pathLst>
                  <a:path extrusionOk="0" h="31571" w="55435">
                    <a:moveTo>
                      <a:pt x="0" y="0"/>
                    </a:moveTo>
                    <a:lnTo>
                      <a:pt x="3036" y="19054"/>
                    </a:lnTo>
                    <a:cubicBezTo>
                      <a:pt x="3036" y="19054"/>
                      <a:pt x="14338" y="31570"/>
                      <a:pt x="24939" y="31570"/>
                    </a:cubicBezTo>
                    <a:cubicBezTo>
                      <a:pt x="35493" y="31570"/>
                      <a:pt x="55435" y="20315"/>
                      <a:pt x="55435" y="20315"/>
                    </a:cubicBezTo>
                    <a:lnTo>
                      <a:pt x="50671" y="7286"/>
                    </a:lnTo>
                    <a:lnTo>
                      <a:pt x="27554" y="15552"/>
                    </a:lnTo>
                    <a:cubicBezTo>
                      <a:pt x="27554" y="15552"/>
                      <a:pt x="15365" y="4203"/>
                      <a:pt x="9761" y="2102"/>
                    </a:cubicBezTo>
                    <a:cubicBezTo>
                      <a:pt x="6632" y="841"/>
                      <a:pt x="3363" y="14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2"/>
              <p:cNvSpPr/>
              <p:nvPr/>
            </p:nvSpPr>
            <p:spPr>
              <a:xfrm>
                <a:off x="3302100" y="1318075"/>
                <a:ext cx="263875" cy="199675"/>
              </a:xfrm>
              <a:custGeom>
                <a:rect b="b" l="l" r="r" t="t"/>
                <a:pathLst>
                  <a:path extrusionOk="0" fill="none" h="7987" w="10555">
                    <a:moveTo>
                      <a:pt x="10555" y="7987"/>
                    </a:moveTo>
                    <a:cubicBezTo>
                      <a:pt x="10555" y="7987"/>
                      <a:pt x="3410" y="2570"/>
                      <a:pt x="1" y="1"/>
                    </a:cubicBezTo>
                  </a:path>
                </a:pathLst>
              </a:custGeom>
              <a:noFill/>
              <a:ln cap="flat" cmpd="sng" w="10500">
                <a:solidFill>
                  <a:schemeClr val="accent1"/>
                </a:solidFill>
                <a:prstDash val="solid"/>
                <a:miter lim="4670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2"/>
              <p:cNvSpPr/>
              <p:nvPr/>
            </p:nvSpPr>
            <p:spPr>
              <a:xfrm>
                <a:off x="4397250" y="1002850"/>
                <a:ext cx="108600" cy="342125"/>
              </a:xfrm>
              <a:custGeom>
                <a:rect b="b" l="l" r="r" t="t"/>
                <a:pathLst>
                  <a:path extrusionOk="0" fill="none" h="13685" w="4344">
                    <a:moveTo>
                      <a:pt x="0" y="1"/>
                    </a:moveTo>
                    <a:lnTo>
                      <a:pt x="4343" y="13684"/>
                    </a:lnTo>
                  </a:path>
                </a:pathLst>
              </a:custGeom>
              <a:noFill/>
              <a:ln cap="flat" cmpd="sng" w="10500">
                <a:solidFill>
                  <a:schemeClr val="accent1"/>
                </a:solidFill>
                <a:prstDash val="solid"/>
                <a:miter lim="4670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2"/>
              <p:cNvSpPr/>
              <p:nvPr/>
            </p:nvSpPr>
            <p:spPr>
              <a:xfrm>
                <a:off x="2598075" y="2197250"/>
                <a:ext cx="962075" cy="25"/>
              </a:xfrm>
              <a:custGeom>
                <a:rect b="b" l="l" r="r" t="t"/>
                <a:pathLst>
                  <a:path extrusionOk="0" fill="none" h="1" w="38483">
                    <a:moveTo>
                      <a:pt x="1" y="0"/>
                    </a:moveTo>
                    <a:lnTo>
                      <a:pt x="38482" y="0"/>
                    </a:lnTo>
                  </a:path>
                </a:pathLst>
              </a:custGeom>
              <a:noFill/>
              <a:ln cap="flat" cmpd="sng" w="10500">
                <a:solidFill>
                  <a:schemeClr val="accent1"/>
                </a:solidFill>
                <a:prstDash val="solid"/>
                <a:miter lim="4670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2"/>
              <p:cNvSpPr/>
              <p:nvPr/>
            </p:nvSpPr>
            <p:spPr>
              <a:xfrm>
                <a:off x="3396675" y="1389300"/>
                <a:ext cx="9350" cy="887350"/>
              </a:xfrm>
              <a:custGeom>
                <a:rect b="b" l="l" r="r" t="t"/>
                <a:pathLst>
                  <a:path extrusionOk="0" fill="none" h="35494" w="374">
                    <a:moveTo>
                      <a:pt x="0" y="1"/>
                    </a:moveTo>
                    <a:cubicBezTo>
                      <a:pt x="374" y="11022"/>
                      <a:pt x="0" y="35494"/>
                      <a:pt x="0" y="35494"/>
                    </a:cubicBezTo>
                  </a:path>
                </a:pathLst>
              </a:custGeom>
              <a:noFill/>
              <a:ln cap="flat" cmpd="sng" w="10500">
                <a:solidFill>
                  <a:schemeClr val="accent1"/>
                </a:solidFill>
                <a:prstDash val="solid"/>
                <a:miter lim="4670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2"/>
              <p:cNvSpPr/>
              <p:nvPr/>
            </p:nvSpPr>
            <p:spPr>
              <a:xfrm>
                <a:off x="2940175" y="633900"/>
                <a:ext cx="280225" cy="212925"/>
              </a:xfrm>
              <a:custGeom>
                <a:rect b="b" l="l" r="r" t="t"/>
                <a:pathLst>
                  <a:path extrusionOk="0" h="8517" w="11209">
                    <a:moveTo>
                      <a:pt x="887" y="1"/>
                    </a:moveTo>
                    <a:lnTo>
                      <a:pt x="0" y="7006"/>
                    </a:lnTo>
                    <a:cubicBezTo>
                      <a:pt x="0" y="7006"/>
                      <a:pt x="2862" y="8517"/>
                      <a:pt x="6097" y="8517"/>
                    </a:cubicBezTo>
                    <a:cubicBezTo>
                      <a:pt x="7820" y="8517"/>
                      <a:pt x="9650" y="8088"/>
                      <a:pt x="11208" y="6773"/>
                    </a:cubicBezTo>
                    <a:lnTo>
                      <a:pt x="11208" y="2710"/>
                    </a:lnTo>
                    <a:lnTo>
                      <a:pt x="887" y="1"/>
                    </a:ln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2"/>
              <p:cNvSpPr/>
              <p:nvPr/>
            </p:nvSpPr>
            <p:spPr>
              <a:xfrm>
                <a:off x="2934325" y="359450"/>
                <a:ext cx="454200" cy="372700"/>
              </a:xfrm>
              <a:custGeom>
                <a:rect b="b" l="l" r="r" t="t"/>
                <a:pathLst>
                  <a:path extrusionOk="0" h="14908" w="18168">
                    <a:moveTo>
                      <a:pt x="10070" y="0"/>
                    </a:moveTo>
                    <a:cubicBezTo>
                      <a:pt x="8922" y="0"/>
                      <a:pt x="3259" y="263"/>
                      <a:pt x="748" y="5328"/>
                    </a:cubicBezTo>
                    <a:cubicBezTo>
                      <a:pt x="1" y="6776"/>
                      <a:pt x="4811" y="12567"/>
                      <a:pt x="6586" y="13641"/>
                    </a:cubicBezTo>
                    <a:cubicBezTo>
                      <a:pt x="7808" y="14414"/>
                      <a:pt x="9777" y="14908"/>
                      <a:pt x="11574" y="14908"/>
                    </a:cubicBezTo>
                    <a:cubicBezTo>
                      <a:pt x="13140" y="14908"/>
                      <a:pt x="14576" y="14533"/>
                      <a:pt x="15272" y="13641"/>
                    </a:cubicBezTo>
                    <a:cubicBezTo>
                      <a:pt x="18167" y="9951"/>
                      <a:pt x="10275" y="4"/>
                      <a:pt x="10275" y="4"/>
                    </a:cubicBezTo>
                    <a:cubicBezTo>
                      <a:pt x="10275" y="4"/>
                      <a:pt x="10203" y="0"/>
                      <a:pt x="10070" y="0"/>
                    </a:cubicBez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2"/>
              <p:cNvSpPr/>
              <p:nvPr/>
            </p:nvSpPr>
            <p:spPr>
              <a:xfrm>
                <a:off x="2716000" y="312450"/>
                <a:ext cx="527750" cy="613775"/>
              </a:xfrm>
              <a:custGeom>
                <a:rect b="b" l="l" r="r" t="t"/>
                <a:pathLst>
                  <a:path extrusionOk="0" h="24551" w="21110">
                    <a:moveTo>
                      <a:pt x="15209" y="1"/>
                    </a:moveTo>
                    <a:cubicBezTo>
                      <a:pt x="12572" y="1"/>
                      <a:pt x="9672" y="897"/>
                      <a:pt x="7192" y="3005"/>
                    </a:cubicBezTo>
                    <a:cubicBezTo>
                      <a:pt x="2195" y="7161"/>
                      <a:pt x="1" y="20938"/>
                      <a:pt x="1" y="20938"/>
                    </a:cubicBezTo>
                    <a:cubicBezTo>
                      <a:pt x="4514" y="24053"/>
                      <a:pt x="10779" y="24550"/>
                      <a:pt x="14321" y="24550"/>
                    </a:cubicBezTo>
                    <a:cubicBezTo>
                      <a:pt x="15984" y="24550"/>
                      <a:pt x="17046" y="24441"/>
                      <a:pt x="17046" y="24441"/>
                    </a:cubicBezTo>
                    <a:lnTo>
                      <a:pt x="17607" y="11364"/>
                    </a:lnTo>
                    <a:cubicBezTo>
                      <a:pt x="17934" y="8796"/>
                      <a:pt x="18074" y="6274"/>
                      <a:pt x="18027" y="3705"/>
                    </a:cubicBezTo>
                    <a:lnTo>
                      <a:pt x="17980" y="3705"/>
                    </a:lnTo>
                    <a:cubicBezTo>
                      <a:pt x="18728" y="3705"/>
                      <a:pt x="19428" y="3565"/>
                      <a:pt x="20082" y="3378"/>
                    </a:cubicBezTo>
                    <a:cubicBezTo>
                      <a:pt x="20689" y="3098"/>
                      <a:pt x="21109" y="1884"/>
                      <a:pt x="21109" y="1884"/>
                    </a:cubicBezTo>
                    <a:cubicBezTo>
                      <a:pt x="19663" y="701"/>
                      <a:pt x="17539" y="1"/>
                      <a:pt x="152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2"/>
              <p:cNvSpPr/>
              <p:nvPr/>
            </p:nvSpPr>
            <p:spPr>
              <a:xfrm>
                <a:off x="3114125" y="540625"/>
                <a:ext cx="93425" cy="100925"/>
              </a:xfrm>
              <a:custGeom>
                <a:rect b="b" l="l" r="r" t="t"/>
                <a:pathLst>
                  <a:path extrusionOk="0" h="4037" w="3737">
                    <a:moveTo>
                      <a:pt x="1414" y="1"/>
                    </a:moveTo>
                    <a:cubicBezTo>
                      <a:pt x="1065" y="1"/>
                      <a:pt x="788" y="219"/>
                      <a:pt x="608" y="556"/>
                    </a:cubicBezTo>
                    <a:cubicBezTo>
                      <a:pt x="1" y="1443"/>
                      <a:pt x="1168" y="3312"/>
                      <a:pt x="1682" y="3592"/>
                    </a:cubicBezTo>
                    <a:cubicBezTo>
                      <a:pt x="2162" y="3884"/>
                      <a:pt x="2604" y="4036"/>
                      <a:pt x="2955" y="4036"/>
                    </a:cubicBezTo>
                    <a:cubicBezTo>
                      <a:pt x="3390" y="4036"/>
                      <a:pt x="3685" y="3802"/>
                      <a:pt x="3737" y="3312"/>
                    </a:cubicBezTo>
                    <a:lnTo>
                      <a:pt x="2756" y="883"/>
                    </a:lnTo>
                    <a:cubicBezTo>
                      <a:pt x="2248" y="254"/>
                      <a:pt x="1789" y="1"/>
                      <a:pt x="1414" y="1"/>
                    </a:cubicBez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2"/>
              <p:cNvSpPr/>
              <p:nvPr/>
            </p:nvSpPr>
            <p:spPr>
              <a:xfrm>
                <a:off x="3185350" y="707475"/>
                <a:ext cx="38550" cy="23375"/>
              </a:xfrm>
              <a:custGeom>
                <a:rect b="b" l="l" r="r" t="t"/>
                <a:pathLst>
                  <a:path extrusionOk="0" fill="none" h="935" w="1542">
                    <a:moveTo>
                      <a:pt x="1542" y="934"/>
                    </a:moveTo>
                    <a:cubicBezTo>
                      <a:pt x="888" y="934"/>
                      <a:pt x="281" y="560"/>
                      <a:pt x="0" y="0"/>
                    </a:cubicBezTo>
                  </a:path>
                </a:pathLst>
              </a:custGeom>
              <a:noFill/>
              <a:ln cap="flat" cmpd="sng" w="7000">
                <a:solidFill>
                  <a:srgbClr val="E888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2"/>
              <p:cNvSpPr/>
              <p:nvPr/>
            </p:nvSpPr>
            <p:spPr>
              <a:xfrm>
                <a:off x="3227550" y="483650"/>
                <a:ext cx="31375" cy="34700"/>
              </a:xfrm>
              <a:custGeom>
                <a:rect b="b" l="l" r="r" t="t"/>
                <a:pathLst>
                  <a:path extrusionOk="0" h="1388" w="1255">
                    <a:moveTo>
                      <a:pt x="394" y="0"/>
                    </a:moveTo>
                    <a:cubicBezTo>
                      <a:pt x="1" y="0"/>
                      <a:pt x="196" y="1308"/>
                      <a:pt x="834" y="1387"/>
                    </a:cubicBezTo>
                    <a:cubicBezTo>
                      <a:pt x="928" y="1387"/>
                      <a:pt x="1021" y="1341"/>
                      <a:pt x="1068" y="1247"/>
                    </a:cubicBezTo>
                    <a:cubicBezTo>
                      <a:pt x="1255" y="874"/>
                      <a:pt x="974" y="360"/>
                      <a:pt x="647" y="126"/>
                    </a:cubicBezTo>
                    <a:cubicBezTo>
                      <a:pt x="546" y="38"/>
                      <a:pt x="461" y="0"/>
                      <a:pt x="3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2"/>
              <p:cNvSpPr/>
              <p:nvPr/>
            </p:nvSpPr>
            <p:spPr>
              <a:xfrm>
                <a:off x="3204025" y="451775"/>
                <a:ext cx="37400" cy="29200"/>
              </a:xfrm>
              <a:custGeom>
                <a:rect b="b" l="l" r="r" t="t"/>
                <a:pathLst>
                  <a:path extrusionOk="0" fill="none" h="1168" w="1496">
                    <a:moveTo>
                      <a:pt x="1495" y="0"/>
                    </a:moveTo>
                    <a:cubicBezTo>
                      <a:pt x="795" y="94"/>
                      <a:pt x="187" y="514"/>
                      <a:pt x="1" y="1168"/>
                    </a:cubicBezTo>
                  </a:path>
                </a:pathLst>
              </a:custGeom>
              <a:noFill/>
              <a:ln cap="rnd" cmpd="sng" w="7000">
                <a:solidFill>
                  <a:schemeClr val="dk1"/>
                </a:solidFill>
                <a:prstDash val="solid"/>
                <a:miter lim="4670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2"/>
              <p:cNvSpPr/>
              <p:nvPr/>
            </p:nvSpPr>
            <p:spPr>
              <a:xfrm>
                <a:off x="3257725" y="600050"/>
                <a:ext cx="61900" cy="61575"/>
              </a:xfrm>
              <a:custGeom>
                <a:rect b="b" l="l" r="r" t="t"/>
                <a:pathLst>
                  <a:path extrusionOk="0" h="2463" w="2476">
                    <a:moveTo>
                      <a:pt x="1776" y="0"/>
                    </a:moveTo>
                    <a:lnTo>
                      <a:pt x="1" y="561"/>
                    </a:lnTo>
                    <a:cubicBezTo>
                      <a:pt x="1" y="561"/>
                      <a:pt x="648" y="2462"/>
                      <a:pt x="1453" y="2462"/>
                    </a:cubicBezTo>
                    <a:cubicBezTo>
                      <a:pt x="1513" y="2462"/>
                      <a:pt x="1574" y="2452"/>
                      <a:pt x="1635" y="2429"/>
                    </a:cubicBezTo>
                    <a:cubicBezTo>
                      <a:pt x="2476" y="2149"/>
                      <a:pt x="1776" y="1"/>
                      <a:pt x="17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2"/>
              <p:cNvSpPr/>
              <p:nvPr/>
            </p:nvSpPr>
            <p:spPr>
              <a:xfrm>
                <a:off x="2927325" y="237975"/>
                <a:ext cx="122625" cy="107850"/>
              </a:xfrm>
              <a:custGeom>
                <a:rect b="b" l="l" r="r" t="t"/>
                <a:pathLst>
                  <a:path extrusionOk="0" h="4314" w="4905">
                    <a:moveTo>
                      <a:pt x="2525" y="0"/>
                    </a:moveTo>
                    <a:cubicBezTo>
                      <a:pt x="2227" y="0"/>
                      <a:pt x="1927" y="49"/>
                      <a:pt x="1635" y="146"/>
                    </a:cubicBezTo>
                    <a:cubicBezTo>
                      <a:pt x="1355" y="193"/>
                      <a:pt x="1121" y="333"/>
                      <a:pt x="888" y="473"/>
                    </a:cubicBezTo>
                    <a:cubicBezTo>
                      <a:pt x="0" y="1127"/>
                      <a:pt x="0" y="2575"/>
                      <a:pt x="654" y="3509"/>
                    </a:cubicBezTo>
                    <a:cubicBezTo>
                      <a:pt x="888" y="3882"/>
                      <a:pt x="1261" y="4162"/>
                      <a:pt x="1728" y="4303"/>
                    </a:cubicBezTo>
                    <a:cubicBezTo>
                      <a:pt x="1832" y="4310"/>
                      <a:pt x="1935" y="4314"/>
                      <a:pt x="2039" y="4314"/>
                    </a:cubicBezTo>
                    <a:cubicBezTo>
                      <a:pt x="2587" y="4314"/>
                      <a:pt x="3125" y="4204"/>
                      <a:pt x="3596" y="3929"/>
                    </a:cubicBezTo>
                    <a:lnTo>
                      <a:pt x="3737" y="3649"/>
                    </a:lnTo>
                    <a:cubicBezTo>
                      <a:pt x="4437" y="3415"/>
                      <a:pt x="4904" y="2761"/>
                      <a:pt x="4904" y="2014"/>
                    </a:cubicBezTo>
                    <a:cubicBezTo>
                      <a:pt x="4811" y="1267"/>
                      <a:pt x="4390" y="613"/>
                      <a:pt x="3737" y="286"/>
                    </a:cubicBezTo>
                    <a:cubicBezTo>
                      <a:pt x="3355" y="96"/>
                      <a:pt x="2942" y="0"/>
                      <a:pt x="25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2"/>
              <p:cNvSpPr/>
              <p:nvPr/>
            </p:nvSpPr>
            <p:spPr>
              <a:xfrm>
                <a:off x="3263575" y="483300"/>
                <a:ext cx="57225" cy="70075"/>
              </a:xfrm>
              <a:custGeom>
                <a:rect b="b" l="l" r="r" t="t"/>
                <a:pathLst>
                  <a:path extrusionOk="0" h="2803" w="2289">
                    <a:moveTo>
                      <a:pt x="0" y="0"/>
                    </a:moveTo>
                    <a:lnTo>
                      <a:pt x="1121" y="2802"/>
                    </a:lnTo>
                    <a:cubicBezTo>
                      <a:pt x="1121" y="2802"/>
                      <a:pt x="2289" y="2289"/>
                      <a:pt x="2289" y="1822"/>
                    </a:cubicBezTo>
                    <a:cubicBezTo>
                      <a:pt x="2289" y="981"/>
                      <a:pt x="234" y="94"/>
                      <a:pt x="0" y="0"/>
                    </a:cubicBez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2"/>
              <p:cNvSpPr/>
              <p:nvPr/>
            </p:nvSpPr>
            <p:spPr>
              <a:xfrm>
                <a:off x="3805300" y="1890175"/>
                <a:ext cx="196175" cy="101900"/>
              </a:xfrm>
              <a:custGeom>
                <a:rect b="b" l="l" r="r" t="t"/>
                <a:pathLst>
                  <a:path extrusionOk="0" h="4076" w="7847">
                    <a:moveTo>
                      <a:pt x="1" y="1"/>
                    </a:moveTo>
                    <a:cubicBezTo>
                      <a:pt x="795" y="1448"/>
                      <a:pt x="2476" y="2289"/>
                      <a:pt x="4110" y="2476"/>
                    </a:cubicBezTo>
                    <a:cubicBezTo>
                      <a:pt x="4531" y="2523"/>
                      <a:pt x="4904" y="2569"/>
                      <a:pt x="5278" y="2756"/>
                    </a:cubicBezTo>
                    <a:cubicBezTo>
                      <a:pt x="5465" y="2896"/>
                      <a:pt x="5652" y="3036"/>
                      <a:pt x="5838" y="3176"/>
                    </a:cubicBezTo>
                    <a:cubicBezTo>
                      <a:pt x="6259" y="3550"/>
                      <a:pt x="6726" y="3830"/>
                      <a:pt x="7286" y="4017"/>
                    </a:cubicBezTo>
                    <a:cubicBezTo>
                      <a:pt x="7358" y="4053"/>
                      <a:pt x="7459" y="4075"/>
                      <a:pt x="7555" y="4075"/>
                    </a:cubicBezTo>
                    <a:cubicBezTo>
                      <a:pt x="7706" y="4075"/>
                      <a:pt x="7846" y="4020"/>
                      <a:pt x="7846" y="3877"/>
                    </a:cubicBezTo>
                    <a:cubicBezTo>
                      <a:pt x="7846" y="3784"/>
                      <a:pt x="7800" y="3737"/>
                      <a:pt x="7800" y="3690"/>
                    </a:cubicBezTo>
                    <a:cubicBezTo>
                      <a:pt x="7286" y="2616"/>
                      <a:pt x="6866" y="1308"/>
                      <a:pt x="5652" y="1"/>
                    </a:cubicBez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2"/>
              <p:cNvSpPr/>
              <p:nvPr/>
            </p:nvSpPr>
            <p:spPr>
              <a:xfrm>
                <a:off x="3804150" y="1890175"/>
                <a:ext cx="200825" cy="104825"/>
              </a:xfrm>
              <a:custGeom>
                <a:rect b="b" l="l" r="r" t="t"/>
                <a:pathLst>
                  <a:path extrusionOk="0" h="4193" w="8033">
                    <a:moveTo>
                      <a:pt x="5698" y="1"/>
                    </a:moveTo>
                    <a:lnTo>
                      <a:pt x="5698" y="1"/>
                    </a:lnTo>
                    <a:cubicBezTo>
                      <a:pt x="6398" y="888"/>
                      <a:pt x="7005" y="1869"/>
                      <a:pt x="7379" y="2943"/>
                    </a:cubicBezTo>
                    <a:cubicBezTo>
                      <a:pt x="7472" y="3223"/>
                      <a:pt x="7612" y="3457"/>
                      <a:pt x="7706" y="3737"/>
                    </a:cubicBezTo>
                    <a:cubicBezTo>
                      <a:pt x="7752" y="3784"/>
                      <a:pt x="7752" y="3830"/>
                      <a:pt x="7752" y="3877"/>
                    </a:cubicBezTo>
                    <a:cubicBezTo>
                      <a:pt x="7752" y="3877"/>
                      <a:pt x="7752" y="3924"/>
                      <a:pt x="7706" y="3924"/>
                    </a:cubicBezTo>
                    <a:cubicBezTo>
                      <a:pt x="7659" y="3947"/>
                      <a:pt x="7601" y="3959"/>
                      <a:pt x="7542" y="3959"/>
                    </a:cubicBezTo>
                    <a:cubicBezTo>
                      <a:pt x="7484" y="3959"/>
                      <a:pt x="7425" y="3947"/>
                      <a:pt x="7379" y="3924"/>
                    </a:cubicBezTo>
                    <a:cubicBezTo>
                      <a:pt x="6818" y="3737"/>
                      <a:pt x="6351" y="3410"/>
                      <a:pt x="5931" y="3036"/>
                    </a:cubicBezTo>
                    <a:cubicBezTo>
                      <a:pt x="5744" y="2850"/>
                      <a:pt x="5464" y="2663"/>
                      <a:pt x="5184" y="2523"/>
                    </a:cubicBezTo>
                    <a:cubicBezTo>
                      <a:pt x="4904" y="2429"/>
                      <a:pt x="4623" y="2383"/>
                      <a:pt x="4297" y="2383"/>
                    </a:cubicBezTo>
                    <a:cubicBezTo>
                      <a:pt x="3736" y="2289"/>
                      <a:pt x="3176" y="2196"/>
                      <a:pt x="2662" y="2009"/>
                    </a:cubicBezTo>
                    <a:cubicBezTo>
                      <a:pt x="1588" y="1635"/>
                      <a:pt x="607" y="935"/>
                      <a:pt x="0" y="1"/>
                    </a:cubicBezTo>
                    <a:lnTo>
                      <a:pt x="0" y="1"/>
                    </a:lnTo>
                    <a:cubicBezTo>
                      <a:pt x="560" y="1028"/>
                      <a:pt x="1494" y="1822"/>
                      <a:pt x="2569" y="2196"/>
                    </a:cubicBezTo>
                    <a:cubicBezTo>
                      <a:pt x="3129" y="2429"/>
                      <a:pt x="3689" y="2569"/>
                      <a:pt x="4297" y="2616"/>
                    </a:cubicBezTo>
                    <a:cubicBezTo>
                      <a:pt x="4577" y="2663"/>
                      <a:pt x="4810" y="2709"/>
                      <a:pt x="5090" y="2803"/>
                    </a:cubicBezTo>
                    <a:cubicBezTo>
                      <a:pt x="5324" y="2896"/>
                      <a:pt x="5557" y="3083"/>
                      <a:pt x="5744" y="3270"/>
                    </a:cubicBezTo>
                    <a:cubicBezTo>
                      <a:pt x="6211" y="3643"/>
                      <a:pt x="6725" y="3970"/>
                      <a:pt x="7285" y="4157"/>
                    </a:cubicBezTo>
                    <a:cubicBezTo>
                      <a:pt x="7355" y="4181"/>
                      <a:pt x="7437" y="4192"/>
                      <a:pt x="7525" y="4192"/>
                    </a:cubicBezTo>
                    <a:cubicBezTo>
                      <a:pt x="7612" y="4192"/>
                      <a:pt x="7706" y="4181"/>
                      <a:pt x="7799" y="4157"/>
                    </a:cubicBezTo>
                    <a:cubicBezTo>
                      <a:pt x="7892" y="4157"/>
                      <a:pt x="7986" y="4017"/>
                      <a:pt x="8033" y="3924"/>
                    </a:cubicBezTo>
                    <a:cubicBezTo>
                      <a:pt x="8033" y="3830"/>
                      <a:pt x="7939" y="3737"/>
                      <a:pt x="7939" y="3643"/>
                    </a:cubicBezTo>
                    <a:lnTo>
                      <a:pt x="7612" y="2850"/>
                    </a:lnTo>
                    <a:cubicBezTo>
                      <a:pt x="7379" y="2336"/>
                      <a:pt x="7099" y="1822"/>
                      <a:pt x="6772" y="1308"/>
                    </a:cubicBezTo>
                    <a:cubicBezTo>
                      <a:pt x="6491" y="841"/>
                      <a:pt x="6118" y="374"/>
                      <a:pt x="5698" y="1"/>
                    </a:cubicBezTo>
                    <a:close/>
                  </a:path>
                </a:pathLst>
              </a:custGeom>
              <a:solidFill>
                <a:srgbClr val="E888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97" name="Google Shape;897;p32"/>
            <p:cNvCxnSpPr/>
            <p:nvPr/>
          </p:nvCxnSpPr>
          <p:spPr>
            <a:xfrm>
              <a:off x="1345163" y="4603500"/>
              <a:ext cx="1725300" cy="0"/>
            </a:xfrm>
            <a:prstGeom prst="straightConnector1">
              <a:avLst/>
            </a:prstGeom>
            <a:noFill/>
            <a:ln cap="flat" cmpd="sng" w="9525">
              <a:solidFill>
                <a:schemeClr val="accent5"/>
              </a:solidFill>
              <a:prstDash val="solid"/>
              <a:round/>
              <a:headEnd len="med" w="med" type="none"/>
              <a:tailEnd len="med" w="med" type="none"/>
            </a:ln>
          </p:spPr>
        </p:cxnSp>
      </p:grpSp>
      <p:sp>
        <p:nvSpPr>
          <p:cNvPr id="898" name="Google Shape;898;p32"/>
          <p:cNvSpPr txBox="1"/>
          <p:nvPr/>
        </p:nvSpPr>
        <p:spPr>
          <a:xfrm>
            <a:off x="1949000" y="1608300"/>
            <a:ext cx="56301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Before we jump into the analysis, we need to do some data pre-processing:</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a:p>
            <a:pPr indent="-317500" lvl="0" marL="457200" rtl="0" algn="l">
              <a:spcBef>
                <a:spcPts val="0"/>
              </a:spcBef>
              <a:spcAft>
                <a:spcPts val="0"/>
              </a:spcAft>
              <a:buSzPts val="1400"/>
              <a:buFont typeface="Barlow Semi Condensed"/>
              <a:buAutoNum type="arabicPeriod"/>
            </a:pPr>
            <a:r>
              <a:rPr lang="en">
                <a:latin typeface="Barlow Semi Condensed"/>
                <a:ea typeface="Barlow Semi Condensed"/>
                <a:cs typeface="Barlow Semi Condensed"/>
                <a:sym typeface="Barlow Semi Condensed"/>
              </a:rPr>
              <a:t>What we did first is converted categorical variable into factor level (1,2,3,4) </a:t>
            </a:r>
            <a:endParaRPr>
              <a:latin typeface="Barlow Semi Condensed"/>
              <a:ea typeface="Barlow Semi Condensed"/>
              <a:cs typeface="Barlow Semi Condensed"/>
              <a:sym typeface="Barlow Semi Condensed"/>
            </a:endParaRPr>
          </a:p>
          <a:p>
            <a:pPr indent="-317500" lvl="0" marL="457200" rtl="0" algn="l">
              <a:spcBef>
                <a:spcPts val="0"/>
              </a:spcBef>
              <a:spcAft>
                <a:spcPts val="0"/>
              </a:spcAft>
              <a:buSzPts val="1400"/>
              <a:buFont typeface="Barlow Semi Condensed"/>
              <a:buAutoNum type="arabicPeriod"/>
            </a:pPr>
            <a:r>
              <a:rPr lang="en">
                <a:latin typeface="Barlow Semi Condensed"/>
                <a:ea typeface="Barlow Semi Condensed"/>
                <a:cs typeface="Barlow Semi Condensed"/>
                <a:sym typeface="Barlow Semi Condensed"/>
              </a:rPr>
              <a:t>Some of the categorical variable are not suitable for factorized level, because they do not mean equal distance between one another, but here we are process it for more cohesive data manipulation and will take that into consideration when picking our features.</a:t>
            </a:r>
            <a:endParaRPr>
              <a:latin typeface="Barlow Semi Condensed"/>
              <a:ea typeface="Barlow Semi Condensed"/>
              <a:cs typeface="Barlow Semi Condensed"/>
              <a:sym typeface="Barlow Semi Condensed"/>
            </a:endParaRPr>
          </a:p>
          <a:p>
            <a:pPr indent="-317500" lvl="0" marL="457200" rtl="0" algn="l">
              <a:spcBef>
                <a:spcPts val="0"/>
              </a:spcBef>
              <a:spcAft>
                <a:spcPts val="0"/>
              </a:spcAft>
              <a:buSzPts val="1400"/>
              <a:buFont typeface="Barlow Semi Condensed"/>
              <a:buAutoNum type="arabicPeriod"/>
            </a:pPr>
            <a:r>
              <a:rPr lang="en">
                <a:latin typeface="Barlow Semi Condensed"/>
                <a:ea typeface="Barlow Semi Condensed"/>
                <a:cs typeface="Barlow Semi Condensed"/>
                <a:sym typeface="Barlow Semi Condensed"/>
              </a:rPr>
              <a:t>Then we standardized 36 columns of data into one scale for easier analysis </a:t>
            </a:r>
            <a:endParaRPr>
              <a:latin typeface="Barlow Semi Condensed"/>
              <a:ea typeface="Barlow Semi Condensed"/>
              <a:cs typeface="Barlow Semi Condensed"/>
              <a:sym typeface="Barlow Semi Condensed"/>
            </a:endParaRPr>
          </a:p>
          <a:p>
            <a:pPr indent="-317500" lvl="0" marL="457200" rtl="0" algn="l">
              <a:spcBef>
                <a:spcPts val="0"/>
              </a:spcBef>
              <a:spcAft>
                <a:spcPts val="0"/>
              </a:spcAft>
              <a:buSzPts val="1400"/>
              <a:buFont typeface="Barlow Semi Condensed"/>
              <a:buAutoNum type="arabicPeriod"/>
            </a:pPr>
            <a:r>
              <a:rPr lang="en">
                <a:latin typeface="Barlow Semi Condensed"/>
                <a:ea typeface="Barlow Semi Condensed"/>
                <a:cs typeface="Barlow Semi Condensed"/>
                <a:sym typeface="Barlow Semi Condensed"/>
              </a:rPr>
              <a:t>Afterwards, our data only contains numeric </a:t>
            </a:r>
            <a:r>
              <a:rPr lang="en">
                <a:latin typeface="Barlow Semi Condensed"/>
                <a:ea typeface="Barlow Semi Condensed"/>
                <a:cs typeface="Barlow Semi Condensed"/>
                <a:sym typeface="Barlow Semi Condensed"/>
              </a:rPr>
              <a:t>variables</a:t>
            </a:r>
            <a:endParaRPr>
              <a:latin typeface="Barlow Semi Condensed"/>
              <a:ea typeface="Barlow Semi Condensed"/>
              <a:cs typeface="Barlow Semi Condensed"/>
              <a:sym typeface="Barlow Semi Condensed"/>
            </a:endParaRPr>
          </a:p>
        </p:txBody>
      </p:sp>
      <p:grpSp>
        <p:nvGrpSpPr>
          <p:cNvPr id="899" name="Google Shape;899;p32"/>
          <p:cNvGrpSpPr/>
          <p:nvPr/>
        </p:nvGrpSpPr>
        <p:grpSpPr>
          <a:xfrm>
            <a:off x="1702333" y="325172"/>
            <a:ext cx="5976393" cy="1061919"/>
            <a:chOff x="1764675" y="540000"/>
            <a:chExt cx="5614800" cy="958065"/>
          </a:xfrm>
        </p:grpSpPr>
        <p:sp>
          <p:nvSpPr>
            <p:cNvPr id="900" name="Google Shape;900;p32"/>
            <p:cNvSpPr/>
            <p:nvPr/>
          </p:nvSpPr>
          <p:spPr>
            <a:xfrm>
              <a:off x="1764675" y="540000"/>
              <a:ext cx="5614800" cy="744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901" name="Google Shape;901;p32"/>
            <p:cNvSpPr/>
            <p:nvPr/>
          </p:nvSpPr>
          <p:spPr>
            <a:xfrm rot="8997242">
              <a:off x="6076780" y="1169260"/>
              <a:ext cx="311567" cy="268811"/>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2"/>
            <p:cNvSpPr/>
            <p:nvPr/>
          </p:nvSpPr>
          <p:spPr>
            <a:xfrm rot="-1802758">
              <a:off x="2837191" y="1119057"/>
              <a:ext cx="311567" cy="268811"/>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3" name="Google Shape;903;p32"/>
          <p:cNvSpPr txBox="1"/>
          <p:nvPr/>
        </p:nvSpPr>
        <p:spPr>
          <a:xfrm>
            <a:off x="858350" y="480050"/>
            <a:ext cx="7811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dk1"/>
                </a:solidFill>
                <a:latin typeface="Spartan"/>
                <a:ea typeface="Spartan"/>
                <a:cs typeface="Spartan"/>
                <a:sym typeface="Spartan"/>
              </a:rPr>
              <a:t>1.</a:t>
            </a:r>
            <a:r>
              <a:rPr b="1" lang="en" sz="2000">
                <a:solidFill>
                  <a:schemeClr val="dk1"/>
                </a:solidFill>
                <a:latin typeface="Spartan"/>
                <a:ea typeface="Spartan"/>
                <a:cs typeface="Spartan"/>
                <a:sym typeface="Spartan"/>
              </a:rPr>
              <a:t>DATA PRE-PROCESSING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grpSp>
        <p:nvGrpSpPr>
          <p:cNvPr id="908" name="Google Shape;908;p33"/>
          <p:cNvGrpSpPr/>
          <p:nvPr/>
        </p:nvGrpSpPr>
        <p:grpSpPr>
          <a:xfrm>
            <a:off x="2326100" y="540000"/>
            <a:ext cx="4491900" cy="915507"/>
            <a:chOff x="2326100" y="540000"/>
            <a:chExt cx="4491900" cy="915507"/>
          </a:xfrm>
        </p:grpSpPr>
        <p:sp>
          <p:nvSpPr>
            <p:cNvPr id="909" name="Google Shape;909;p33"/>
            <p:cNvSpPr/>
            <p:nvPr/>
          </p:nvSpPr>
          <p:spPr>
            <a:xfrm>
              <a:off x="2326100" y="540000"/>
              <a:ext cx="4491900" cy="744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910" name="Google Shape;910;p33"/>
            <p:cNvSpPr/>
            <p:nvPr/>
          </p:nvSpPr>
          <p:spPr>
            <a:xfrm rot="3597242">
              <a:off x="4457341" y="1119052"/>
              <a:ext cx="311567" cy="268811"/>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1" name="Google Shape;911;p33"/>
          <p:cNvSpPr txBox="1"/>
          <p:nvPr>
            <p:ph type="title"/>
          </p:nvPr>
        </p:nvSpPr>
        <p:spPr>
          <a:xfrm>
            <a:off x="2330850" y="657050"/>
            <a:ext cx="4480500" cy="52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PROCESSING STREAMLINE</a:t>
            </a:r>
            <a:endParaRPr sz="2300"/>
          </a:p>
        </p:txBody>
      </p:sp>
      <p:sp>
        <p:nvSpPr>
          <p:cNvPr id="912" name="Google Shape;912;p33"/>
          <p:cNvSpPr/>
          <p:nvPr/>
        </p:nvSpPr>
        <p:spPr>
          <a:xfrm>
            <a:off x="1847984" y="2890459"/>
            <a:ext cx="5496323" cy="151634"/>
          </a:xfrm>
          <a:custGeom>
            <a:rect b="b" l="l" r="r" t="t"/>
            <a:pathLst>
              <a:path extrusionOk="0" h="7872" w="285338">
                <a:moveTo>
                  <a:pt x="3918" y="1"/>
                </a:moveTo>
                <a:cubicBezTo>
                  <a:pt x="1753" y="1"/>
                  <a:pt x="0" y="1754"/>
                  <a:pt x="0" y="3919"/>
                </a:cubicBezTo>
                <a:lnTo>
                  <a:pt x="0" y="3953"/>
                </a:lnTo>
                <a:cubicBezTo>
                  <a:pt x="0" y="6118"/>
                  <a:pt x="1753" y="7871"/>
                  <a:pt x="3918" y="7871"/>
                </a:cubicBezTo>
                <a:lnTo>
                  <a:pt x="281419" y="7871"/>
                </a:lnTo>
                <a:cubicBezTo>
                  <a:pt x="283585" y="7871"/>
                  <a:pt x="285338" y="6118"/>
                  <a:pt x="285338" y="3953"/>
                </a:cubicBezTo>
                <a:lnTo>
                  <a:pt x="285338" y="3919"/>
                </a:lnTo>
                <a:cubicBezTo>
                  <a:pt x="285338" y="1754"/>
                  <a:pt x="283585" y="1"/>
                  <a:pt x="2814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3"/>
          <p:cNvSpPr txBox="1"/>
          <p:nvPr/>
        </p:nvSpPr>
        <p:spPr>
          <a:xfrm>
            <a:off x="3360800" y="1706775"/>
            <a:ext cx="2422500" cy="29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artan"/>
                <a:ea typeface="Spartan"/>
                <a:cs typeface="Spartan"/>
                <a:sym typeface="Spartan"/>
              </a:rPr>
              <a:t>Hypothesis Tests</a:t>
            </a:r>
            <a:endParaRPr b="1" sz="1800">
              <a:solidFill>
                <a:schemeClr val="dk1"/>
              </a:solidFill>
              <a:latin typeface="Spartan"/>
              <a:ea typeface="Spartan"/>
              <a:cs typeface="Spartan"/>
              <a:sym typeface="Spartan"/>
            </a:endParaRPr>
          </a:p>
        </p:txBody>
      </p:sp>
      <p:sp>
        <p:nvSpPr>
          <p:cNvPr id="914" name="Google Shape;914;p33"/>
          <p:cNvSpPr txBox="1"/>
          <p:nvPr/>
        </p:nvSpPr>
        <p:spPr>
          <a:xfrm>
            <a:off x="3801200" y="2040850"/>
            <a:ext cx="1718700" cy="42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Determine significant factors</a:t>
            </a:r>
            <a:endParaRPr>
              <a:solidFill>
                <a:schemeClr val="dk1"/>
              </a:solidFill>
              <a:latin typeface="Barlow Semi Condensed"/>
              <a:ea typeface="Barlow Semi Condensed"/>
              <a:cs typeface="Barlow Semi Condensed"/>
              <a:sym typeface="Barlow Semi Condensed"/>
            </a:endParaRPr>
          </a:p>
        </p:txBody>
      </p:sp>
      <p:sp>
        <p:nvSpPr>
          <p:cNvPr id="915" name="Google Shape;915;p33"/>
          <p:cNvSpPr txBox="1"/>
          <p:nvPr/>
        </p:nvSpPr>
        <p:spPr>
          <a:xfrm>
            <a:off x="2121000" y="3490100"/>
            <a:ext cx="2068500" cy="29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artan"/>
                <a:ea typeface="Spartan"/>
                <a:cs typeface="Spartan"/>
                <a:sym typeface="Spartan"/>
              </a:rPr>
              <a:t>Split Data</a:t>
            </a:r>
            <a:endParaRPr b="1" sz="1800">
              <a:solidFill>
                <a:schemeClr val="dk1"/>
              </a:solidFill>
              <a:latin typeface="Spartan"/>
              <a:ea typeface="Spartan"/>
              <a:cs typeface="Spartan"/>
              <a:sym typeface="Spartan"/>
            </a:endParaRPr>
          </a:p>
        </p:txBody>
      </p:sp>
      <p:sp>
        <p:nvSpPr>
          <p:cNvPr id="916" name="Google Shape;916;p33"/>
          <p:cNvSpPr txBox="1"/>
          <p:nvPr/>
        </p:nvSpPr>
        <p:spPr>
          <a:xfrm>
            <a:off x="2295759" y="3916463"/>
            <a:ext cx="1719000" cy="42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Testing between people who stayed and people who left</a:t>
            </a:r>
            <a:endParaRPr>
              <a:solidFill>
                <a:schemeClr val="dk1"/>
              </a:solidFill>
              <a:latin typeface="Barlow Semi Condensed"/>
              <a:ea typeface="Barlow Semi Condensed"/>
              <a:cs typeface="Barlow Semi Condensed"/>
              <a:sym typeface="Barlow Semi Condensed"/>
            </a:endParaRPr>
          </a:p>
        </p:txBody>
      </p:sp>
      <p:sp>
        <p:nvSpPr>
          <p:cNvPr id="917" name="Google Shape;917;p33"/>
          <p:cNvSpPr/>
          <p:nvPr/>
        </p:nvSpPr>
        <p:spPr>
          <a:xfrm>
            <a:off x="5729500" y="2632163"/>
            <a:ext cx="649200" cy="649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3"/>
          <p:cNvSpPr/>
          <p:nvPr/>
        </p:nvSpPr>
        <p:spPr>
          <a:xfrm>
            <a:off x="4189488" y="2651175"/>
            <a:ext cx="649200" cy="649200"/>
          </a:xfrm>
          <a:prstGeom prst="ellipse">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919" name="Google Shape;919;p33"/>
          <p:cNvSpPr/>
          <p:nvPr/>
        </p:nvSpPr>
        <p:spPr>
          <a:xfrm>
            <a:off x="2830638" y="2632213"/>
            <a:ext cx="649200" cy="6492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3"/>
          <p:cNvSpPr txBox="1"/>
          <p:nvPr/>
        </p:nvSpPr>
        <p:spPr>
          <a:xfrm>
            <a:off x="334050" y="1706775"/>
            <a:ext cx="2931300" cy="29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artan"/>
                <a:ea typeface="Spartan"/>
                <a:cs typeface="Spartan"/>
                <a:sym typeface="Spartan"/>
              </a:rPr>
              <a:t>Preparing Data</a:t>
            </a:r>
            <a:endParaRPr b="1" sz="1800">
              <a:solidFill>
                <a:schemeClr val="dk1"/>
              </a:solidFill>
              <a:latin typeface="Spartan"/>
              <a:ea typeface="Spartan"/>
              <a:cs typeface="Spartan"/>
              <a:sym typeface="Spartan"/>
            </a:endParaRPr>
          </a:p>
        </p:txBody>
      </p:sp>
      <p:sp>
        <p:nvSpPr>
          <p:cNvPr id="921" name="Google Shape;921;p33"/>
          <p:cNvSpPr/>
          <p:nvPr/>
        </p:nvSpPr>
        <p:spPr>
          <a:xfrm>
            <a:off x="1411425" y="2630963"/>
            <a:ext cx="651600" cy="65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3"/>
          <p:cNvSpPr txBox="1"/>
          <p:nvPr/>
        </p:nvSpPr>
        <p:spPr>
          <a:xfrm>
            <a:off x="880025" y="2025450"/>
            <a:ext cx="1719000" cy="41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Preprocessing data before our analysis</a:t>
            </a:r>
            <a:endParaRPr>
              <a:solidFill>
                <a:schemeClr val="dk1"/>
              </a:solidFill>
              <a:latin typeface="Barlow Semi Condensed"/>
              <a:ea typeface="Barlow Semi Condensed"/>
              <a:cs typeface="Barlow Semi Condensed"/>
              <a:sym typeface="Barlow Semi Condensed"/>
            </a:endParaRPr>
          </a:p>
        </p:txBody>
      </p:sp>
      <p:sp>
        <p:nvSpPr>
          <p:cNvPr id="923" name="Google Shape;923;p33"/>
          <p:cNvSpPr txBox="1"/>
          <p:nvPr/>
        </p:nvSpPr>
        <p:spPr>
          <a:xfrm>
            <a:off x="5194600" y="3471100"/>
            <a:ext cx="1885500" cy="29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artan"/>
                <a:ea typeface="Spartan"/>
                <a:cs typeface="Spartan"/>
                <a:sym typeface="Spartan"/>
              </a:rPr>
              <a:t>Fit The Model</a:t>
            </a:r>
            <a:endParaRPr b="1" sz="1800">
              <a:solidFill>
                <a:schemeClr val="dk1"/>
              </a:solidFill>
              <a:latin typeface="Spartan"/>
              <a:ea typeface="Spartan"/>
              <a:cs typeface="Spartan"/>
              <a:sym typeface="Spartan"/>
            </a:endParaRPr>
          </a:p>
        </p:txBody>
      </p:sp>
      <p:sp>
        <p:nvSpPr>
          <p:cNvPr id="924" name="Google Shape;924;p33"/>
          <p:cNvSpPr txBox="1"/>
          <p:nvPr/>
        </p:nvSpPr>
        <p:spPr>
          <a:xfrm>
            <a:off x="5194602" y="3916363"/>
            <a:ext cx="1719000" cy="42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Select the model and tune the hyperparameters</a:t>
            </a:r>
            <a:endParaRPr>
              <a:solidFill>
                <a:schemeClr val="dk1"/>
              </a:solidFill>
              <a:latin typeface="Barlow Semi Condensed"/>
              <a:ea typeface="Barlow Semi Condensed"/>
              <a:cs typeface="Barlow Semi Condensed"/>
              <a:sym typeface="Barlow Semi Condensed"/>
            </a:endParaRPr>
          </a:p>
        </p:txBody>
      </p:sp>
      <p:sp>
        <p:nvSpPr>
          <p:cNvPr id="925" name="Google Shape;925;p33"/>
          <p:cNvSpPr/>
          <p:nvPr/>
        </p:nvSpPr>
        <p:spPr>
          <a:xfrm>
            <a:off x="7079975" y="2641675"/>
            <a:ext cx="649200" cy="649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3"/>
          <p:cNvSpPr txBox="1"/>
          <p:nvPr/>
        </p:nvSpPr>
        <p:spPr>
          <a:xfrm>
            <a:off x="6019450" y="1706775"/>
            <a:ext cx="2422500" cy="29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artan"/>
                <a:ea typeface="Spartan"/>
                <a:cs typeface="Spartan"/>
                <a:sym typeface="Spartan"/>
              </a:rPr>
              <a:t>Predict Outcome</a:t>
            </a:r>
            <a:endParaRPr b="1" sz="1800">
              <a:solidFill>
                <a:schemeClr val="dk1"/>
              </a:solidFill>
              <a:latin typeface="Spartan"/>
              <a:ea typeface="Spartan"/>
              <a:cs typeface="Spartan"/>
              <a:sym typeface="Spartan"/>
            </a:endParaRPr>
          </a:p>
        </p:txBody>
      </p:sp>
      <p:sp>
        <p:nvSpPr>
          <p:cNvPr id="927" name="Google Shape;927;p33"/>
          <p:cNvSpPr txBox="1"/>
          <p:nvPr/>
        </p:nvSpPr>
        <p:spPr>
          <a:xfrm>
            <a:off x="6545063" y="2109125"/>
            <a:ext cx="1719000" cy="42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Use trained model to predict outcome of new attrition</a:t>
            </a:r>
            <a:endParaRPr>
              <a:solidFill>
                <a:schemeClr val="dk1"/>
              </a:solidFill>
              <a:latin typeface="Barlow Semi Condensed"/>
              <a:ea typeface="Barlow Semi Condensed"/>
              <a:cs typeface="Barlow Semi Condensed"/>
              <a:sym typeface="Barlow Semi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grpSp>
        <p:nvGrpSpPr>
          <p:cNvPr id="932" name="Google Shape;932;p34"/>
          <p:cNvGrpSpPr/>
          <p:nvPr/>
        </p:nvGrpSpPr>
        <p:grpSpPr>
          <a:xfrm>
            <a:off x="1384822" y="258826"/>
            <a:ext cx="6349216" cy="1409026"/>
            <a:chOff x="1764675" y="540000"/>
            <a:chExt cx="5614800" cy="958065"/>
          </a:xfrm>
        </p:grpSpPr>
        <p:sp>
          <p:nvSpPr>
            <p:cNvPr id="933" name="Google Shape;933;p34"/>
            <p:cNvSpPr/>
            <p:nvPr/>
          </p:nvSpPr>
          <p:spPr>
            <a:xfrm>
              <a:off x="1764675" y="540000"/>
              <a:ext cx="5614800" cy="744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934" name="Google Shape;934;p34"/>
            <p:cNvSpPr/>
            <p:nvPr/>
          </p:nvSpPr>
          <p:spPr>
            <a:xfrm rot="8997242">
              <a:off x="6076780" y="1169260"/>
              <a:ext cx="311567" cy="268811"/>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4"/>
            <p:cNvSpPr/>
            <p:nvPr/>
          </p:nvSpPr>
          <p:spPr>
            <a:xfrm rot="-1802758">
              <a:off x="2837191" y="1119057"/>
              <a:ext cx="311567" cy="268811"/>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6" name="Google Shape;936;p34"/>
          <p:cNvSpPr/>
          <p:nvPr/>
        </p:nvSpPr>
        <p:spPr>
          <a:xfrm>
            <a:off x="4848575" y="1840450"/>
            <a:ext cx="2617800" cy="2973300"/>
          </a:xfrm>
          <a:prstGeom prst="roundRect">
            <a:avLst>
              <a:gd fmla="val 17125"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4"/>
          <p:cNvSpPr/>
          <p:nvPr/>
        </p:nvSpPr>
        <p:spPr>
          <a:xfrm>
            <a:off x="1680300" y="2050600"/>
            <a:ext cx="2617800" cy="2763000"/>
          </a:xfrm>
          <a:prstGeom prst="roundRect">
            <a:avLst>
              <a:gd fmla="val 17125"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4"/>
          <p:cNvSpPr txBox="1"/>
          <p:nvPr>
            <p:ph idx="1" type="subTitle"/>
          </p:nvPr>
        </p:nvSpPr>
        <p:spPr>
          <a:xfrm>
            <a:off x="1628225" y="2696250"/>
            <a:ext cx="27543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t>People who stayed</a:t>
            </a:r>
            <a:endParaRPr sz="1900"/>
          </a:p>
        </p:txBody>
      </p:sp>
      <p:sp>
        <p:nvSpPr>
          <p:cNvPr id="939" name="Google Shape;939;p34"/>
          <p:cNvSpPr txBox="1"/>
          <p:nvPr>
            <p:ph type="title"/>
          </p:nvPr>
        </p:nvSpPr>
        <p:spPr>
          <a:xfrm>
            <a:off x="1474300" y="402625"/>
            <a:ext cx="6125700" cy="75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2. THEN, WE SPLIT THE DATA INTO TWO </a:t>
            </a:r>
            <a:endParaRPr sz="2000"/>
          </a:p>
        </p:txBody>
      </p:sp>
      <p:sp>
        <p:nvSpPr>
          <p:cNvPr id="940" name="Google Shape;940;p34"/>
          <p:cNvSpPr txBox="1"/>
          <p:nvPr>
            <p:ph idx="2" type="subTitle"/>
          </p:nvPr>
        </p:nvSpPr>
        <p:spPr>
          <a:xfrm>
            <a:off x="1832550" y="3153450"/>
            <a:ext cx="2313300" cy="10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1. </a:t>
            </a:r>
            <a:r>
              <a:rPr lang="en" sz="1600"/>
              <a:t>Looking at people who stayed and comparing each feature/factors with people who left</a:t>
            </a:r>
            <a:endParaRPr sz="1600"/>
          </a:p>
        </p:txBody>
      </p:sp>
      <p:sp>
        <p:nvSpPr>
          <p:cNvPr id="941" name="Google Shape;941;p34"/>
          <p:cNvSpPr txBox="1"/>
          <p:nvPr>
            <p:ph idx="3" type="subTitle"/>
          </p:nvPr>
        </p:nvSpPr>
        <p:spPr>
          <a:xfrm>
            <a:off x="5001714" y="2696250"/>
            <a:ext cx="23115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t>People who left</a:t>
            </a:r>
            <a:endParaRPr sz="1900"/>
          </a:p>
        </p:txBody>
      </p:sp>
      <p:sp>
        <p:nvSpPr>
          <p:cNvPr id="942" name="Google Shape;942;p34"/>
          <p:cNvSpPr txBox="1"/>
          <p:nvPr>
            <p:ph idx="4" type="subTitle"/>
          </p:nvPr>
        </p:nvSpPr>
        <p:spPr>
          <a:xfrm>
            <a:off x="5000820" y="3153450"/>
            <a:ext cx="2313300" cy="10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2.Conducting hypothesis Tests see if each feature/factor is significantly different</a:t>
            </a:r>
            <a:endParaRPr sz="1600"/>
          </a:p>
        </p:txBody>
      </p:sp>
      <p:grpSp>
        <p:nvGrpSpPr>
          <p:cNvPr id="943" name="Google Shape;943;p34"/>
          <p:cNvGrpSpPr/>
          <p:nvPr/>
        </p:nvGrpSpPr>
        <p:grpSpPr>
          <a:xfrm>
            <a:off x="7679152" y="2427137"/>
            <a:ext cx="1079198" cy="2176323"/>
            <a:chOff x="3110602" y="1984212"/>
            <a:chExt cx="1079198" cy="2176323"/>
          </a:xfrm>
        </p:grpSpPr>
        <p:grpSp>
          <p:nvGrpSpPr>
            <p:cNvPr id="944" name="Google Shape;944;p34"/>
            <p:cNvGrpSpPr/>
            <p:nvPr/>
          </p:nvGrpSpPr>
          <p:grpSpPr>
            <a:xfrm>
              <a:off x="3110602" y="1984212"/>
              <a:ext cx="1043840" cy="2171849"/>
              <a:chOff x="2580725" y="238000"/>
              <a:chExt cx="2493050" cy="5187125"/>
            </a:xfrm>
          </p:grpSpPr>
          <p:sp>
            <p:nvSpPr>
              <p:cNvPr id="945" name="Google Shape;945;p34"/>
              <p:cNvSpPr/>
              <p:nvPr/>
            </p:nvSpPr>
            <p:spPr>
              <a:xfrm>
                <a:off x="4534000" y="2466225"/>
                <a:ext cx="304400" cy="430100"/>
              </a:xfrm>
              <a:custGeom>
                <a:rect b="b" l="l" r="r" t="t"/>
                <a:pathLst>
                  <a:path extrusionOk="0" h="17204" w="12176">
                    <a:moveTo>
                      <a:pt x="3007" y="0"/>
                    </a:moveTo>
                    <a:cubicBezTo>
                      <a:pt x="2662" y="3253"/>
                      <a:pt x="0" y="12570"/>
                      <a:pt x="542" y="12964"/>
                    </a:cubicBezTo>
                    <a:cubicBezTo>
                      <a:pt x="570" y="12982"/>
                      <a:pt x="598" y="12990"/>
                      <a:pt x="628" y="12990"/>
                    </a:cubicBezTo>
                    <a:cubicBezTo>
                      <a:pt x="1149" y="12990"/>
                      <a:pt x="1982" y="10417"/>
                      <a:pt x="2391" y="10417"/>
                    </a:cubicBezTo>
                    <a:cubicBezTo>
                      <a:pt x="2418" y="10417"/>
                      <a:pt x="2442" y="10428"/>
                      <a:pt x="2465" y="10450"/>
                    </a:cubicBezTo>
                    <a:cubicBezTo>
                      <a:pt x="2859" y="10894"/>
                      <a:pt x="1726" y="16021"/>
                      <a:pt x="2366" y="16218"/>
                    </a:cubicBezTo>
                    <a:cubicBezTo>
                      <a:pt x="2394" y="16229"/>
                      <a:pt x="2422" y="16234"/>
                      <a:pt x="2450" y="16234"/>
                    </a:cubicBezTo>
                    <a:cubicBezTo>
                      <a:pt x="3308" y="16234"/>
                      <a:pt x="4141" y="11241"/>
                      <a:pt x="4141" y="11239"/>
                    </a:cubicBezTo>
                    <a:lnTo>
                      <a:pt x="4141" y="11239"/>
                    </a:lnTo>
                    <a:cubicBezTo>
                      <a:pt x="4141" y="11241"/>
                      <a:pt x="3451" y="17105"/>
                      <a:pt x="4289" y="17204"/>
                    </a:cubicBezTo>
                    <a:cubicBezTo>
                      <a:pt x="4930" y="17204"/>
                      <a:pt x="5620" y="12767"/>
                      <a:pt x="6162" y="11091"/>
                    </a:cubicBezTo>
                    <a:lnTo>
                      <a:pt x="6162" y="11091"/>
                    </a:lnTo>
                    <a:cubicBezTo>
                      <a:pt x="5817" y="12964"/>
                      <a:pt x="5718" y="16021"/>
                      <a:pt x="6310" y="16119"/>
                    </a:cubicBezTo>
                    <a:cubicBezTo>
                      <a:pt x="6315" y="16120"/>
                      <a:pt x="6320" y="16120"/>
                      <a:pt x="6325" y="16120"/>
                    </a:cubicBezTo>
                    <a:cubicBezTo>
                      <a:pt x="6960" y="16120"/>
                      <a:pt x="7547" y="13094"/>
                      <a:pt x="8084" y="10845"/>
                    </a:cubicBezTo>
                    <a:lnTo>
                      <a:pt x="8084" y="10845"/>
                    </a:lnTo>
                    <a:cubicBezTo>
                      <a:pt x="7838" y="12274"/>
                      <a:pt x="7592" y="14986"/>
                      <a:pt x="8183" y="15035"/>
                    </a:cubicBezTo>
                    <a:cubicBezTo>
                      <a:pt x="8185" y="15035"/>
                      <a:pt x="8187" y="15035"/>
                      <a:pt x="8189" y="15035"/>
                    </a:cubicBezTo>
                    <a:cubicBezTo>
                      <a:pt x="8787" y="15035"/>
                      <a:pt x="10653" y="7815"/>
                      <a:pt x="12176" y="986"/>
                    </a:cubicBezTo>
                    <a:lnTo>
                      <a:pt x="3007" y="0"/>
                    </a:lnTo>
                    <a:close/>
                  </a:path>
                </a:pathLst>
              </a:custGeom>
              <a:solidFill>
                <a:srgbClr val="F49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4"/>
              <p:cNvSpPr/>
              <p:nvPr/>
            </p:nvSpPr>
            <p:spPr>
              <a:xfrm>
                <a:off x="4499500" y="1344775"/>
                <a:ext cx="574275" cy="1337125"/>
              </a:xfrm>
              <a:custGeom>
                <a:rect b="b" l="l" r="r" t="t"/>
                <a:pathLst>
                  <a:path extrusionOk="0" h="53485" w="22971">
                    <a:moveTo>
                      <a:pt x="15035" y="0"/>
                    </a:moveTo>
                    <a:lnTo>
                      <a:pt x="0" y="3895"/>
                    </a:lnTo>
                    <a:lnTo>
                      <a:pt x="8577" y="23662"/>
                    </a:lnTo>
                    <a:cubicBezTo>
                      <a:pt x="8577" y="23662"/>
                      <a:pt x="2613" y="48999"/>
                      <a:pt x="2613" y="50034"/>
                    </a:cubicBezTo>
                    <a:cubicBezTo>
                      <a:pt x="2613" y="51118"/>
                      <a:pt x="11190" y="53485"/>
                      <a:pt x="11190" y="53485"/>
                    </a:cubicBezTo>
                    <a:cubicBezTo>
                      <a:pt x="11190" y="53485"/>
                      <a:pt x="22971" y="29380"/>
                      <a:pt x="21098" y="15183"/>
                    </a:cubicBezTo>
                    <a:cubicBezTo>
                      <a:pt x="20358" y="9415"/>
                      <a:pt x="15035" y="0"/>
                      <a:pt x="15035" y="0"/>
                    </a:cubicBezTo>
                    <a:close/>
                  </a:path>
                </a:pathLst>
              </a:custGeom>
              <a:solidFill>
                <a:srgbClr val="F49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4"/>
              <p:cNvSpPr/>
              <p:nvPr/>
            </p:nvSpPr>
            <p:spPr>
              <a:xfrm>
                <a:off x="3960950" y="573325"/>
                <a:ext cx="299475" cy="319875"/>
              </a:xfrm>
              <a:custGeom>
                <a:rect b="b" l="l" r="r" t="t"/>
                <a:pathLst>
                  <a:path extrusionOk="0" h="12795" w="11979">
                    <a:moveTo>
                      <a:pt x="10845" y="0"/>
                    </a:moveTo>
                    <a:lnTo>
                      <a:pt x="691" y="2958"/>
                    </a:lnTo>
                    <a:lnTo>
                      <a:pt x="1" y="9908"/>
                    </a:lnTo>
                    <a:cubicBezTo>
                      <a:pt x="2028" y="12095"/>
                      <a:pt x="4151" y="12794"/>
                      <a:pt x="6037" y="12794"/>
                    </a:cubicBezTo>
                    <a:cubicBezTo>
                      <a:pt x="9380" y="12794"/>
                      <a:pt x="11979" y="10598"/>
                      <a:pt x="11979" y="10598"/>
                    </a:cubicBezTo>
                    <a:lnTo>
                      <a:pt x="10845" y="0"/>
                    </a:lnTo>
                    <a:close/>
                  </a:path>
                </a:pathLst>
              </a:custGeom>
              <a:solidFill>
                <a:srgbClr val="F49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4"/>
              <p:cNvSpPr/>
              <p:nvPr/>
            </p:nvSpPr>
            <p:spPr>
              <a:xfrm>
                <a:off x="3838950" y="307050"/>
                <a:ext cx="420250" cy="387350"/>
              </a:xfrm>
              <a:custGeom>
                <a:rect b="b" l="l" r="r" t="t"/>
                <a:pathLst>
                  <a:path extrusionOk="0" h="15494" w="16810">
                    <a:moveTo>
                      <a:pt x="7031" y="1"/>
                    </a:moveTo>
                    <a:cubicBezTo>
                      <a:pt x="6915" y="1"/>
                      <a:pt x="6852" y="3"/>
                      <a:pt x="6852" y="3"/>
                    </a:cubicBezTo>
                    <a:cubicBezTo>
                      <a:pt x="6852" y="3"/>
                      <a:pt x="0" y="9468"/>
                      <a:pt x="2810" y="13017"/>
                    </a:cubicBezTo>
                    <a:cubicBezTo>
                      <a:pt x="4170" y="14766"/>
                      <a:pt x="6977" y="15493"/>
                      <a:pt x="9217" y="15493"/>
                    </a:cubicBezTo>
                    <a:cubicBezTo>
                      <a:pt x="10388" y="15493"/>
                      <a:pt x="11404" y="15295"/>
                      <a:pt x="11979" y="14940"/>
                    </a:cubicBezTo>
                    <a:cubicBezTo>
                      <a:pt x="12373" y="12968"/>
                      <a:pt x="16810" y="6560"/>
                      <a:pt x="16070" y="5130"/>
                    </a:cubicBezTo>
                    <a:cubicBezTo>
                      <a:pt x="13626" y="241"/>
                      <a:pt x="8096" y="1"/>
                      <a:pt x="7031" y="1"/>
                    </a:cubicBezTo>
                    <a:close/>
                  </a:path>
                </a:pathLst>
              </a:custGeom>
              <a:solidFill>
                <a:srgbClr val="F49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4"/>
              <p:cNvSpPr/>
              <p:nvPr/>
            </p:nvSpPr>
            <p:spPr>
              <a:xfrm>
                <a:off x="3925200" y="238000"/>
                <a:ext cx="410400" cy="437900"/>
              </a:xfrm>
              <a:custGeom>
                <a:rect b="b" l="l" r="r" t="t"/>
                <a:pathLst>
                  <a:path extrusionOk="0" h="17516" w="16416">
                    <a:moveTo>
                      <a:pt x="1583" y="0"/>
                    </a:moveTo>
                    <a:cubicBezTo>
                      <a:pt x="1166" y="0"/>
                      <a:pt x="816" y="89"/>
                      <a:pt x="642" y="399"/>
                    </a:cubicBezTo>
                    <a:cubicBezTo>
                      <a:pt x="100" y="1484"/>
                      <a:pt x="1" y="3653"/>
                      <a:pt x="1036" y="4589"/>
                    </a:cubicBezTo>
                    <a:cubicBezTo>
                      <a:pt x="1628" y="5132"/>
                      <a:pt x="2416" y="5477"/>
                      <a:pt x="3205" y="5625"/>
                    </a:cubicBezTo>
                    <a:cubicBezTo>
                      <a:pt x="4437" y="5871"/>
                      <a:pt x="5670" y="7054"/>
                      <a:pt x="5078" y="8336"/>
                    </a:cubicBezTo>
                    <a:cubicBezTo>
                      <a:pt x="4881" y="8681"/>
                      <a:pt x="4487" y="9272"/>
                      <a:pt x="4733" y="9519"/>
                    </a:cubicBezTo>
                    <a:cubicBezTo>
                      <a:pt x="4980" y="9667"/>
                      <a:pt x="5226" y="9815"/>
                      <a:pt x="5473" y="9913"/>
                    </a:cubicBezTo>
                    <a:cubicBezTo>
                      <a:pt x="5966" y="10160"/>
                      <a:pt x="5916" y="10899"/>
                      <a:pt x="5621" y="11392"/>
                    </a:cubicBezTo>
                    <a:cubicBezTo>
                      <a:pt x="5325" y="11836"/>
                      <a:pt x="5473" y="12378"/>
                      <a:pt x="5177" y="12822"/>
                    </a:cubicBezTo>
                    <a:cubicBezTo>
                      <a:pt x="4437" y="13906"/>
                      <a:pt x="5275" y="15878"/>
                      <a:pt x="6409" y="16568"/>
                    </a:cubicBezTo>
                    <a:cubicBezTo>
                      <a:pt x="7044" y="16980"/>
                      <a:pt x="8619" y="17516"/>
                      <a:pt x="10304" y="17516"/>
                    </a:cubicBezTo>
                    <a:cubicBezTo>
                      <a:pt x="11237" y="17516"/>
                      <a:pt x="12204" y="17352"/>
                      <a:pt x="13064" y="16913"/>
                    </a:cubicBezTo>
                    <a:cubicBezTo>
                      <a:pt x="15134" y="15828"/>
                      <a:pt x="16367" y="12920"/>
                      <a:pt x="16416" y="7646"/>
                    </a:cubicBezTo>
                    <a:cubicBezTo>
                      <a:pt x="16368" y="5695"/>
                      <a:pt x="14989" y="4387"/>
                      <a:pt x="14184" y="4387"/>
                    </a:cubicBezTo>
                    <a:cubicBezTo>
                      <a:pt x="14155" y="4387"/>
                      <a:pt x="14127" y="4389"/>
                      <a:pt x="14099" y="4392"/>
                    </a:cubicBezTo>
                    <a:cubicBezTo>
                      <a:pt x="13927" y="1297"/>
                      <a:pt x="11206" y="76"/>
                      <a:pt x="6033" y="76"/>
                    </a:cubicBezTo>
                    <a:cubicBezTo>
                      <a:pt x="5274" y="76"/>
                      <a:pt x="4463" y="102"/>
                      <a:pt x="3599" y="153"/>
                    </a:cubicBezTo>
                    <a:cubicBezTo>
                      <a:pt x="3529" y="160"/>
                      <a:pt x="3456" y="164"/>
                      <a:pt x="3379" y="164"/>
                    </a:cubicBezTo>
                    <a:cubicBezTo>
                      <a:pt x="2835" y="164"/>
                      <a:pt x="2147" y="0"/>
                      <a:pt x="15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4"/>
              <p:cNvSpPr/>
              <p:nvPr/>
            </p:nvSpPr>
            <p:spPr>
              <a:xfrm>
                <a:off x="4001625" y="457600"/>
                <a:ext cx="107225" cy="117175"/>
              </a:xfrm>
              <a:custGeom>
                <a:rect b="b" l="l" r="r" t="t"/>
                <a:pathLst>
                  <a:path extrusionOk="0" h="4687" w="4289">
                    <a:moveTo>
                      <a:pt x="2625" y="1"/>
                    </a:moveTo>
                    <a:cubicBezTo>
                      <a:pt x="2191" y="1"/>
                      <a:pt x="1671" y="292"/>
                      <a:pt x="1085" y="1031"/>
                    </a:cubicBezTo>
                    <a:lnTo>
                      <a:pt x="0" y="3840"/>
                    </a:lnTo>
                    <a:cubicBezTo>
                      <a:pt x="55" y="4416"/>
                      <a:pt x="399" y="4687"/>
                      <a:pt x="906" y="4687"/>
                    </a:cubicBezTo>
                    <a:cubicBezTo>
                      <a:pt x="1311" y="4687"/>
                      <a:pt x="1819" y="4514"/>
                      <a:pt x="2366" y="4185"/>
                    </a:cubicBezTo>
                    <a:cubicBezTo>
                      <a:pt x="2958" y="3840"/>
                      <a:pt x="4289" y="1671"/>
                      <a:pt x="3599" y="636"/>
                    </a:cubicBezTo>
                    <a:cubicBezTo>
                      <a:pt x="3361" y="255"/>
                      <a:pt x="3030" y="1"/>
                      <a:pt x="2625" y="1"/>
                    </a:cubicBezTo>
                    <a:close/>
                  </a:path>
                </a:pathLst>
              </a:custGeom>
              <a:solidFill>
                <a:srgbClr val="F49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4"/>
              <p:cNvSpPr/>
              <p:nvPr/>
            </p:nvSpPr>
            <p:spPr>
              <a:xfrm>
                <a:off x="3944925" y="426500"/>
                <a:ext cx="30825" cy="33800"/>
              </a:xfrm>
              <a:custGeom>
                <a:rect b="b" l="l" r="r" t="t"/>
                <a:pathLst>
                  <a:path extrusionOk="0" h="1352" w="1233">
                    <a:moveTo>
                      <a:pt x="827" y="0"/>
                    </a:moveTo>
                    <a:cubicBezTo>
                      <a:pt x="764" y="0"/>
                      <a:pt x="686" y="32"/>
                      <a:pt x="592" y="106"/>
                    </a:cubicBezTo>
                    <a:cubicBezTo>
                      <a:pt x="296" y="401"/>
                      <a:pt x="1" y="845"/>
                      <a:pt x="149" y="1239"/>
                    </a:cubicBezTo>
                    <a:cubicBezTo>
                      <a:pt x="188" y="1279"/>
                      <a:pt x="261" y="1351"/>
                      <a:pt x="365" y="1351"/>
                    </a:cubicBezTo>
                    <a:cubicBezTo>
                      <a:pt x="390" y="1351"/>
                      <a:pt x="416" y="1347"/>
                      <a:pt x="444" y="1338"/>
                    </a:cubicBezTo>
                    <a:cubicBezTo>
                      <a:pt x="1041" y="1295"/>
                      <a:pt x="1232" y="0"/>
                      <a:pt x="8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4"/>
              <p:cNvSpPr/>
              <p:nvPr/>
            </p:nvSpPr>
            <p:spPr>
              <a:xfrm>
                <a:off x="3962175" y="395850"/>
                <a:ext cx="35775" cy="28375"/>
              </a:xfrm>
              <a:custGeom>
                <a:rect b="b" l="l" r="r" t="t"/>
                <a:pathLst>
                  <a:path extrusionOk="0" fill="none" h="1135" w="1431">
                    <a:moveTo>
                      <a:pt x="1" y="1"/>
                    </a:moveTo>
                    <a:cubicBezTo>
                      <a:pt x="592" y="198"/>
                      <a:pt x="1135" y="641"/>
                      <a:pt x="1430" y="1134"/>
                    </a:cubicBezTo>
                  </a:path>
                </a:pathLst>
              </a:custGeom>
              <a:noFill/>
              <a:ln cap="flat" cmpd="sng" w="11100">
                <a:solidFill>
                  <a:schemeClr val="dk1"/>
                </a:solidFill>
                <a:prstDash val="solid"/>
                <a:miter lim="492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4"/>
              <p:cNvSpPr/>
              <p:nvPr/>
            </p:nvSpPr>
            <p:spPr>
              <a:xfrm>
                <a:off x="3898100" y="533875"/>
                <a:ext cx="64100" cy="60275"/>
              </a:xfrm>
              <a:custGeom>
                <a:rect b="b" l="l" r="r" t="t"/>
                <a:pathLst>
                  <a:path extrusionOk="0" h="2411" w="2564">
                    <a:moveTo>
                      <a:pt x="986" y="1"/>
                    </a:moveTo>
                    <a:cubicBezTo>
                      <a:pt x="986" y="1"/>
                      <a:pt x="1" y="1972"/>
                      <a:pt x="691" y="2367"/>
                    </a:cubicBezTo>
                    <a:cubicBezTo>
                      <a:pt x="755" y="2397"/>
                      <a:pt x="821" y="2410"/>
                      <a:pt x="890" y="2410"/>
                    </a:cubicBezTo>
                    <a:cubicBezTo>
                      <a:pt x="1618" y="2410"/>
                      <a:pt x="2564" y="888"/>
                      <a:pt x="2564" y="888"/>
                    </a:cubicBezTo>
                    <a:lnTo>
                      <a:pt x="9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4"/>
              <p:cNvSpPr/>
              <p:nvPr/>
            </p:nvSpPr>
            <p:spPr>
              <a:xfrm>
                <a:off x="3369425" y="5195875"/>
                <a:ext cx="621125" cy="229250"/>
              </a:xfrm>
              <a:custGeom>
                <a:rect b="b" l="l" r="r" t="t"/>
                <a:pathLst>
                  <a:path extrusionOk="0" h="9170" w="24845">
                    <a:moveTo>
                      <a:pt x="21295" y="1"/>
                    </a:moveTo>
                    <a:lnTo>
                      <a:pt x="10106" y="592"/>
                    </a:lnTo>
                    <a:cubicBezTo>
                      <a:pt x="9120" y="1776"/>
                      <a:pt x="7937" y="2761"/>
                      <a:pt x="6606" y="3550"/>
                    </a:cubicBezTo>
                    <a:cubicBezTo>
                      <a:pt x="641" y="7001"/>
                      <a:pt x="0" y="9170"/>
                      <a:pt x="0" y="9170"/>
                    </a:cubicBezTo>
                    <a:lnTo>
                      <a:pt x="24845" y="9170"/>
                    </a:lnTo>
                    <a:cubicBezTo>
                      <a:pt x="24845" y="7839"/>
                      <a:pt x="24795" y="6557"/>
                      <a:pt x="24598" y="5275"/>
                    </a:cubicBezTo>
                    <a:cubicBezTo>
                      <a:pt x="24253" y="3304"/>
                      <a:pt x="23464" y="494"/>
                      <a:pt x="23464" y="494"/>
                    </a:cubicBezTo>
                    <a:lnTo>
                      <a:pt x="212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4"/>
              <p:cNvSpPr/>
              <p:nvPr/>
            </p:nvSpPr>
            <p:spPr>
              <a:xfrm>
                <a:off x="3601100" y="4892725"/>
                <a:ext cx="364800" cy="347550"/>
              </a:xfrm>
              <a:custGeom>
                <a:rect b="b" l="l" r="r" t="t"/>
                <a:pathLst>
                  <a:path extrusionOk="0" h="13902" w="14592">
                    <a:moveTo>
                      <a:pt x="1" y="1"/>
                    </a:moveTo>
                    <a:lnTo>
                      <a:pt x="839" y="12718"/>
                    </a:lnTo>
                    <a:cubicBezTo>
                      <a:pt x="3451" y="13458"/>
                      <a:pt x="6212" y="13852"/>
                      <a:pt x="8923" y="13902"/>
                    </a:cubicBezTo>
                    <a:cubicBezTo>
                      <a:pt x="13162" y="13902"/>
                      <a:pt x="14197" y="12620"/>
                      <a:pt x="14197" y="12620"/>
                    </a:cubicBezTo>
                    <a:lnTo>
                      <a:pt x="14592" y="3205"/>
                    </a:lnTo>
                    <a:lnTo>
                      <a:pt x="1" y="1"/>
                    </a:lnTo>
                    <a:close/>
                  </a:path>
                </a:pathLst>
              </a:custGeom>
              <a:solidFill>
                <a:srgbClr val="F2B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4"/>
              <p:cNvSpPr/>
              <p:nvPr/>
            </p:nvSpPr>
            <p:spPr>
              <a:xfrm>
                <a:off x="4253025" y="5195875"/>
                <a:ext cx="622350" cy="229250"/>
              </a:xfrm>
              <a:custGeom>
                <a:rect b="b" l="l" r="r" t="t"/>
                <a:pathLst>
                  <a:path extrusionOk="0" h="9170" w="24894">
                    <a:moveTo>
                      <a:pt x="21295" y="1"/>
                    </a:moveTo>
                    <a:lnTo>
                      <a:pt x="10105" y="592"/>
                    </a:lnTo>
                    <a:cubicBezTo>
                      <a:pt x="9120" y="1776"/>
                      <a:pt x="7937" y="2761"/>
                      <a:pt x="6606" y="3550"/>
                    </a:cubicBezTo>
                    <a:cubicBezTo>
                      <a:pt x="641" y="7001"/>
                      <a:pt x="0" y="9170"/>
                      <a:pt x="0" y="9170"/>
                    </a:cubicBezTo>
                    <a:lnTo>
                      <a:pt x="24844" y="9170"/>
                    </a:lnTo>
                    <a:cubicBezTo>
                      <a:pt x="24894" y="7839"/>
                      <a:pt x="24795" y="6557"/>
                      <a:pt x="24598" y="5275"/>
                    </a:cubicBezTo>
                    <a:cubicBezTo>
                      <a:pt x="24302" y="3304"/>
                      <a:pt x="23464" y="494"/>
                      <a:pt x="23464" y="494"/>
                    </a:cubicBezTo>
                    <a:lnTo>
                      <a:pt x="212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4"/>
              <p:cNvSpPr/>
              <p:nvPr/>
            </p:nvSpPr>
            <p:spPr>
              <a:xfrm>
                <a:off x="4457600" y="4892725"/>
                <a:ext cx="382050" cy="347550"/>
              </a:xfrm>
              <a:custGeom>
                <a:rect b="b" l="l" r="r" t="t"/>
                <a:pathLst>
                  <a:path extrusionOk="0" h="13902" w="15282">
                    <a:moveTo>
                      <a:pt x="0" y="1"/>
                    </a:moveTo>
                    <a:lnTo>
                      <a:pt x="1922" y="12718"/>
                    </a:lnTo>
                    <a:cubicBezTo>
                      <a:pt x="4584" y="13458"/>
                      <a:pt x="7296" y="13852"/>
                      <a:pt x="10007" y="13902"/>
                    </a:cubicBezTo>
                    <a:cubicBezTo>
                      <a:pt x="14246" y="13902"/>
                      <a:pt x="15281" y="12620"/>
                      <a:pt x="15281" y="12620"/>
                    </a:cubicBezTo>
                    <a:lnTo>
                      <a:pt x="14443" y="2810"/>
                    </a:lnTo>
                    <a:lnTo>
                      <a:pt x="0" y="1"/>
                    </a:lnTo>
                    <a:close/>
                  </a:path>
                </a:pathLst>
              </a:custGeom>
              <a:solidFill>
                <a:srgbClr val="F2B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4"/>
              <p:cNvSpPr/>
              <p:nvPr/>
            </p:nvSpPr>
            <p:spPr>
              <a:xfrm>
                <a:off x="3967100" y="1724325"/>
                <a:ext cx="913200" cy="3402575"/>
              </a:xfrm>
              <a:custGeom>
                <a:rect b="b" l="l" r="r" t="t"/>
                <a:pathLst>
                  <a:path extrusionOk="0" h="136103" w="36528">
                    <a:moveTo>
                      <a:pt x="1" y="1"/>
                    </a:moveTo>
                    <a:cubicBezTo>
                      <a:pt x="1" y="2"/>
                      <a:pt x="1973" y="33817"/>
                      <a:pt x="5177" y="61471"/>
                    </a:cubicBezTo>
                    <a:cubicBezTo>
                      <a:pt x="8036" y="86266"/>
                      <a:pt x="12867" y="136004"/>
                      <a:pt x="12867" y="136004"/>
                    </a:cubicBezTo>
                    <a:lnTo>
                      <a:pt x="36528" y="136102"/>
                    </a:lnTo>
                    <a:cubicBezTo>
                      <a:pt x="36528" y="136102"/>
                      <a:pt x="32387" y="89815"/>
                      <a:pt x="30810" y="55358"/>
                    </a:cubicBezTo>
                    <a:cubicBezTo>
                      <a:pt x="33915" y="39929"/>
                      <a:pt x="30070" y="31845"/>
                      <a:pt x="30070" y="31845"/>
                    </a:cubicBez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4"/>
              <p:cNvSpPr/>
              <p:nvPr/>
            </p:nvSpPr>
            <p:spPr>
              <a:xfrm>
                <a:off x="4191400" y="3261075"/>
                <a:ext cx="193500" cy="1863350"/>
              </a:xfrm>
              <a:custGeom>
                <a:rect b="b" l="l" r="r" t="t"/>
                <a:pathLst>
                  <a:path extrusionOk="0" fill="none" h="74534" w="7740">
                    <a:moveTo>
                      <a:pt x="7740" y="74534"/>
                    </a:moveTo>
                    <a:cubicBezTo>
                      <a:pt x="7740" y="74534"/>
                      <a:pt x="2909" y="24796"/>
                      <a:pt x="1" y="1"/>
                    </a:cubicBezTo>
                  </a:path>
                </a:pathLst>
              </a:custGeom>
              <a:noFill/>
              <a:ln cap="flat" cmpd="sng" w="11100">
                <a:solidFill>
                  <a:schemeClr val="accent1"/>
                </a:solidFill>
                <a:prstDash val="solid"/>
                <a:miter lim="492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4"/>
              <p:cNvSpPr/>
              <p:nvPr/>
            </p:nvSpPr>
            <p:spPr>
              <a:xfrm>
                <a:off x="3498825" y="2028725"/>
                <a:ext cx="1001925" cy="3098175"/>
              </a:xfrm>
              <a:custGeom>
                <a:rect b="b" l="l" r="r" t="t"/>
                <a:pathLst>
                  <a:path extrusionOk="0" h="123927" w="40077">
                    <a:moveTo>
                      <a:pt x="14098" y="1"/>
                    </a:moveTo>
                    <a:lnTo>
                      <a:pt x="3648" y="21246"/>
                    </a:lnTo>
                    <a:cubicBezTo>
                      <a:pt x="3648" y="21246"/>
                      <a:pt x="1134" y="57576"/>
                      <a:pt x="1134" y="74977"/>
                    </a:cubicBezTo>
                    <a:cubicBezTo>
                      <a:pt x="1134" y="92427"/>
                      <a:pt x="0" y="123926"/>
                      <a:pt x="0" y="123926"/>
                    </a:cubicBezTo>
                    <a:lnTo>
                      <a:pt x="23908" y="123926"/>
                    </a:lnTo>
                    <a:lnTo>
                      <a:pt x="32781" y="41506"/>
                    </a:lnTo>
                    <a:cubicBezTo>
                      <a:pt x="40076" y="32781"/>
                      <a:pt x="39583" y="13852"/>
                      <a:pt x="37809" y="6507"/>
                    </a:cubicBezTo>
                    <a:lnTo>
                      <a:pt x="140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4"/>
              <p:cNvSpPr/>
              <p:nvPr/>
            </p:nvSpPr>
            <p:spPr>
              <a:xfrm>
                <a:off x="4196325" y="2681875"/>
                <a:ext cx="274850" cy="1515825"/>
              </a:xfrm>
              <a:custGeom>
                <a:rect b="b" l="l" r="r" t="t"/>
                <a:pathLst>
                  <a:path extrusionOk="0" fill="none" h="60633" w="10994">
                    <a:moveTo>
                      <a:pt x="1" y="60633"/>
                    </a:moveTo>
                    <a:lnTo>
                      <a:pt x="4881" y="15380"/>
                    </a:lnTo>
                    <a:cubicBezTo>
                      <a:pt x="10993" y="8578"/>
                      <a:pt x="10993" y="1"/>
                      <a:pt x="10993" y="1"/>
                    </a:cubicBezTo>
                  </a:path>
                </a:pathLst>
              </a:custGeom>
              <a:noFill/>
              <a:ln cap="flat" cmpd="sng" w="11100">
                <a:solidFill>
                  <a:schemeClr val="accent1"/>
                </a:solidFill>
                <a:prstDash val="solid"/>
                <a:miter lim="492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4"/>
              <p:cNvSpPr/>
              <p:nvPr/>
            </p:nvSpPr>
            <p:spPr>
              <a:xfrm>
                <a:off x="3572750" y="2468675"/>
                <a:ext cx="141750" cy="2658225"/>
              </a:xfrm>
              <a:custGeom>
                <a:rect b="b" l="l" r="r" t="t"/>
                <a:pathLst>
                  <a:path extrusionOk="0" fill="none" h="106329" w="5670">
                    <a:moveTo>
                      <a:pt x="5670" y="1"/>
                    </a:moveTo>
                    <a:lnTo>
                      <a:pt x="1" y="106328"/>
                    </a:lnTo>
                  </a:path>
                </a:pathLst>
              </a:custGeom>
              <a:noFill/>
              <a:ln cap="flat" cmpd="sng" w="11100">
                <a:solidFill>
                  <a:schemeClr val="accent1"/>
                </a:solidFill>
                <a:prstDash val="solid"/>
                <a:miter lim="492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4"/>
              <p:cNvSpPr/>
              <p:nvPr/>
            </p:nvSpPr>
            <p:spPr>
              <a:xfrm>
                <a:off x="4106375" y="2707750"/>
                <a:ext cx="290850" cy="6200"/>
              </a:xfrm>
              <a:custGeom>
                <a:rect b="b" l="l" r="r" t="t"/>
                <a:pathLst>
                  <a:path extrusionOk="0" fill="none" h="248" w="11634">
                    <a:moveTo>
                      <a:pt x="0" y="1"/>
                    </a:moveTo>
                    <a:lnTo>
                      <a:pt x="11634" y="247"/>
                    </a:lnTo>
                  </a:path>
                </a:pathLst>
              </a:custGeom>
              <a:noFill/>
              <a:ln cap="flat" cmpd="sng" w="11100">
                <a:solidFill>
                  <a:schemeClr val="accent1"/>
                </a:solidFill>
                <a:prstDash val="solid"/>
                <a:miter lim="492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4"/>
              <p:cNvSpPr/>
              <p:nvPr/>
            </p:nvSpPr>
            <p:spPr>
              <a:xfrm>
                <a:off x="4604225" y="2696675"/>
                <a:ext cx="109725" cy="2475"/>
              </a:xfrm>
              <a:custGeom>
                <a:rect b="b" l="l" r="r" t="t"/>
                <a:pathLst>
                  <a:path extrusionOk="0" fill="none" h="99" w="4389">
                    <a:moveTo>
                      <a:pt x="1" y="99"/>
                    </a:moveTo>
                    <a:lnTo>
                      <a:pt x="4388" y="0"/>
                    </a:lnTo>
                  </a:path>
                </a:pathLst>
              </a:custGeom>
              <a:noFill/>
              <a:ln cap="flat" cmpd="sng" w="11100">
                <a:solidFill>
                  <a:schemeClr val="accent1"/>
                </a:solidFill>
                <a:prstDash val="solid"/>
                <a:miter lim="492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4"/>
              <p:cNvSpPr/>
              <p:nvPr/>
            </p:nvSpPr>
            <p:spPr>
              <a:xfrm>
                <a:off x="2580725" y="709425"/>
                <a:ext cx="505275" cy="680975"/>
              </a:xfrm>
              <a:custGeom>
                <a:rect b="b" l="l" r="r" t="t"/>
                <a:pathLst>
                  <a:path extrusionOk="0" h="27239" w="20211">
                    <a:moveTo>
                      <a:pt x="1943" y="0"/>
                    </a:moveTo>
                    <a:cubicBezTo>
                      <a:pt x="1899" y="0"/>
                      <a:pt x="1859" y="9"/>
                      <a:pt x="1824" y="28"/>
                    </a:cubicBezTo>
                    <a:cubicBezTo>
                      <a:pt x="759" y="582"/>
                      <a:pt x="4300" y="5337"/>
                      <a:pt x="5278" y="6614"/>
                    </a:cubicBezTo>
                    <a:lnTo>
                      <a:pt x="5278" y="6614"/>
                    </a:lnTo>
                    <a:cubicBezTo>
                      <a:pt x="4837" y="6068"/>
                      <a:pt x="3884" y="5004"/>
                      <a:pt x="3169" y="5004"/>
                    </a:cubicBezTo>
                    <a:cubicBezTo>
                      <a:pt x="3000" y="5004"/>
                      <a:pt x="2844" y="5063"/>
                      <a:pt x="2711" y="5204"/>
                    </a:cubicBezTo>
                    <a:cubicBezTo>
                      <a:pt x="2071" y="5795"/>
                      <a:pt x="2416" y="7126"/>
                      <a:pt x="3747" y="9295"/>
                    </a:cubicBezTo>
                    <a:cubicBezTo>
                      <a:pt x="3201" y="8598"/>
                      <a:pt x="2655" y="8254"/>
                      <a:pt x="2166" y="8254"/>
                    </a:cubicBezTo>
                    <a:cubicBezTo>
                      <a:pt x="1861" y="8254"/>
                      <a:pt x="1578" y="8389"/>
                      <a:pt x="1331" y="8654"/>
                    </a:cubicBezTo>
                    <a:cubicBezTo>
                      <a:pt x="690" y="9295"/>
                      <a:pt x="1331" y="10478"/>
                      <a:pt x="2120" y="11710"/>
                    </a:cubicBezTo>
                    <a:cubicBezTo>
                      <a:pt x="1734" y="11206"/>
                      <a:pt x="1241" y="10862"/>
                      <a:pt x="856" y="10862"/>
                    </a:cubicBezTo>
                    <a:cubicBezTo>
                      <a:pt x="601" y="10862"/>
                      <a:pt x="394" y="11012"/>
                      <a:pt x="296" y="11365"/>
                    </a:cubicBezTo>
                    <a:cubicBezTo>
                      <a:pt x="0" y="12401"/>
                      <a:pt x="2662" y="18020"/>
                      <a:pt x="8873" y="27238"/>
                    </a:cubicBezTo>
                    <a:lnTo>
                      <a:pt x="20211" y="18710"/>
                    </a:lnTo>
                    <a:cubicBezTo>
                      <a:pt x="16980" y="15088"/>
                      <a:pt x="8403" y="1307"/>
                      <a:pt x="7318" y="1307"/>
                    </a:cubicBezTo>
                    <a:cubicBezTo>
                      <a:pt x="7310" y="1307"/>
                      <a:pt x="7303" y="1308"/>
                      <a:pt x="7296" y="1309"/>
                    </a:cubicBezTo>
                    <a:cubicBezTo>
                      <a:pt x="6310" y="1556"/>
                      <a:pt x="8922" y="5844"/>
                      <a:pt x="8084" y="5894"/>
                    </a:cubicBezTo>
                    <a:cubicBezTo>
                      <a:pt x="7278" y="5894"/>
                      <a:pt x="3090" y="0"/>
                      <a:pt x="1943" y="0"/>
                    </a:cubicBezTo>
                    <a:close/>
                  </a:path>
                </a:pathLst>
              </a:custGeom>
              <a:solidFill>
                <a:srgbClr val="F49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4"/>
              <p:cNvSpPr/>
              <p:nvPr/>
            </p:nvSpPr>
            <p:spPr>
              <a:xfrm>
                <a:off x="3528400" y="805000"/>
                <a:ext cx="1250850" cy="1790625"/>
              </a:xfrm>
              <a:custGeom>
                <a:rect b="b" l="l" r="r" t="t"/>
                <a:pathLst>
                  <a:path extrusionOk="0" h="71625" w="50034">
                    <a:moveTo>
                      <a:pt x="17401" y="0"/>
                    </a:moveTo>
                    <a:cubicBezTo>
                      <a:pt x="17401" y="0"/>
                      <a:pt x="3796" y="1036"/>
                      <a:pt x="1775" y="18289"/>
                    </a:cubicBezTo>
                    <a:cubicBezTo>
                      <a:pt x="641" y="27704"/>
                      <a:pt x="0" y="71280"/>
                      <a:pt x="0" y="71280"/>
                    </a:cubicBezTo>
                    <a:lnTo>
                      <a:pt x="50034" y="71625"/>
                    </a:lnTo>
                    <a:cubicBezTo>
                      <a:pt x="50034" y="71625"/>
                      <a:pt x="48851" y="23415"/>
                      <a:pt x="46978" y="16415"/>
                    </a:cubicBezTo>
                    <a:cubicBezTo>
                      <a:pt x="42886" y="789"/>
                      <a:pt x="29182" y="247"/>
                      <a:pt x="29182" y="247"/>
                    </a:cubicBezTo>
                    <a:cubicBezTo>
                      <a:pt x="29182" y="247"/>
                      <a:pt x="28591" y="1528"/>
                      <a:pt x="23316" y="1528"/>
                    </a:cubicBezTo>
                    <a:cubicBezTo>
                      <a:pt x="17993" y="1528"/>
                      <a:pt x="17401" y="0"/>
                      <a:pt x="174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4"/>
              <p:cNvSpPr/>
              <p:nvPr/>
            </p:nvSpPr>
            <p:spPr>
              <a:xfrm>
                <a:off x="4257950" y="811150"/>
                <a:ext cx="656875" cy="686450"/>
              </a:xfrm>
              <a:custGeom>
                <a:rect b="b" l="l" r="r" t="t"/>
                <a:pathLst>
                  <a:path extrusionOk="0" h="27458" w="26275">
                    <a:moveTo>
                      <a:pt x="0" y="1"/>
                    </a:moveTo>
                    <a:lnTo>
                      <a:pt x="16070" y="27458"/>
                    </a:lnTo>
                    <a:lnTo>
                      <a:pt x="26274" y="22331"/>
                    </a:lnTo>
                    <a:cubicBezTo>
                      <a:pt x="26274" y="22331"/>
                      <a:pt x="16267" y="1"/>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4"/>
              <p:cNvSpPr/>
              <p:nvPr/>
            </p:nvSpPr>
            <p:spPr>
              <a:xfrm>
                <a:off x="2675600" y="993550"/>
                <a:ext cx="1045075" cy="939550"/>
              </a:xfrm>
              <a:custGeom>
                <a:rect b="b" l="l" r="r" t="t"/>
                <a:pathLst>
                  <a:path extrusionOk="0" h="37582" w="41803">
                    <a:moveTo>
                      <a:pt x="10550" y="0"/>
                    </a:moveTo>
                    <a:lnTo>
                      <a:pt x="1" y="7099"/>
                    </a:lnTo>
                    <a:cubicBezTo>
                      <a:pt x="1" y="7099"/>
                      <a:pt x="16248" y="37581"/>
                      <a:pt x="25728" y="37581"/>
                    </a:cubicBezTo>
                    <a:cubicBezTo>
                      <a:pt x="25863" y="37581"/>
                      <a:pt x="25995" y="37575"/>
                      <a:pt x="26127" y="37563"/>
                    </a:cubicBezTo>
                    <a:cubicBezTo>
                      <a:pt x="33126" y="36873"/>
                      <a:pt x="41802" y="24352"/>
                      <a:pt x="41802" y="24352"/>
                    </a:cubicBezTo>
                    <a:lnTo>
                      <a:pt x="29922" y="10796"/>
                    </a:lnTo>
                    <a:lnTo>
                      <a:pt x="24993" y="18190"/>
                    </a:lnTo>
                    <a:lnTo>
                      <a:pt x="10550" y="0"/>
                    </a:lnTo>
                    <a:close/>
                  </a:path>
                </a:pathLst>
              </a:custGeom>
              <a:solidFill>
                <a:srgbClr val="F49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4"/>
              <p:cNvSpPr/>
              <p:nvPr/>
            </p:nvSpPr>
            <p:spPr>
              <a:xfrm>
                <a:off x="3357100" y="803775"/>
                <a:ext cx="642075" cy="834325"/>
              </a:xfrm>
              <a:custGeom>
                <a:rect b="b" l="l" r="r" t="t"/>
                <a:pathLst>
                  <a:path extrusionOk="0" h="33373" w="25683">
                    <a:moveTo>
                      <a:pt x="24253" y="0"/>
                    </a:moveTo>
                    <a:cubicBezTo>
                      <a:pt x="10254" y="789"/>
                      <a:pt x="0" y="21640"/>
                      <a:pt x="0" y="21640"/>
                    </a:cubicBezTo>
                    <a:lnTo>
                      <a:pt x="16366" y="33372"/>
                    </a:lnTo>
                    <a:lnTo>
                      <a:pt x="25683" y="21246"/>
                    </a:lnTo>
                    <a:lnTo>
                      <a:pt x="2425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4"/>
              <p:cNvSpPr/>
              <p:nvPr/>
            </p:nvSpPr>
            <p:spPr>
              <a:xfrm>
                <a:off x="3752675" y="1370650"/>
                <a:ext cx="198450" cy="257575"/>
              </a:xfrm>
              <a:custGeom>
                <a:rect b="b" l="l" r="r" t="t"/>
                <a:pathLst>
                  <a:path extrusionOk="0" fill="none" h="10303" w="7938">
                    <a:moveTo>
                      <a:pt x="1" y="10303"/>
                    </a:moveTo>
                    <a:lnTo>
                      <a:pt x="7937" y="0"/>
                    </a:lnTo>
                  </a:path>
                </a:pathLst>
              </a:custGeom>
              <a:noFill/>
              <a:ln cap="flat" cmpd="sng" w="11100">
                <a:solidFill>
                  <a:schemeClr val="dk1"/>
                </a:solidFill>
                <a:prstDash val="solid"/>
                <a:miter lim="492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4"/>
              <p:cNvSpPr/>
              <p:nvPr/>
            </p:nvSpPr>
            <p:spPr>
              <a:xfrm>
                <a:off x="4659700" y="1153750"/>
                <a:ext cx="77650" cy="304425"/>
              </a:xfrm>
              <a:custGeom>
                <a:rect b="b" l="l" r="r" t="t"/>
                <a:pathLst>
                  <a:path extrusionOk="0" fill="none" h="12177" w="3106">
                    <a:moveTo>
                      <a:pt x="3106" y="12176"/>
                    </a:moveTo>
                    <a:cubicBezTo>
                      <a:pt x="2514" y="8036"/>
                      <a:pt x="1430" y="3944"/>
                      <a:pt x="0" y="1"/>
                    </a:cubicBezTo>
                  </a:path>
                </a:pathLst>
              </a:custGeom>
              <a:noFill/>
              <a:ln cap="flat" cmpd="sng" w="11100">
                <a:solidFill>
                  <a:schemeClr val="dk1"/>
                </a:solidFill>
                <a:prstDash val="solid"/>
                <a:miter lim="492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4"/>
              <p:cNvSpPr/>
              <p:nvPr/>
            </p:nvSpPr>
            <p:spPr>
              <a:xfrm>
                <a:off x="3889475" y="448850"/>
                <a:ext cx="55475" cy="72725"/>
              </a:xfrm>
              <a:custGeom>
                <a:rect b="b" l="l" r="r" t="t"/>
                <a:pathLst>
                  <a:path extrusionOk="0" h="2909" w="2219">
                    <a:moveTo>
                      <a:pt x="2219" y="0"/>
                    </a:moveTo>
                    <a:cubicBezTo>
                      <a:pt x="2218" y="0"/>
                      <a:pt x="0" y="1085"/>
                      <a:pt x="99" y="1528"/>
                    </a:cubicBezTo>
                    <a:cubicBezTo>
                      <a:pt x="296" y="2021"/>
                      <a:pt x="592" y="2465"/>
                      <a:pt x="888" y="2909"/>
                    </a:cubicBezTo>
                    <a:lnTo>
                      <a:pt x="2219" y="0"/>
                    </a:lnTo>
                    <a:close/>
                  </a:path>
                </a:pathLst>
              </a:custGeom>
              <a:solidFill>
                <a:srgbClr val="F49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4"/>
              <p:cNvSpPr/>
              <p:nvPr/>
            </p:nvSpPr>
            <p:spPr>
              <a:xfrm>
                <a:off x="3498825" y="4997475"/>
                <a:ext cx="607575" cy="25"/>
              </a:xfrm>
              <a:custGeom>
                <a:rect b="b" l="l" r="r" t="t"/>
                <a:pathLst>
                  <a:path extrusionOk="0" fill="none" h="1" w="24303">
                    <a:moveTo>
                      <a:pt x="0" y="1"/>
                    </a:moveTo>
                    <a:lnTo>
                      <a:pt x="24302" y="1"/>
                    </a:lnTo>
                  </a:path>
                </a:pathLst>
              </a:custGeom>
              <a:noFill/>
              <a:ln cap="flat" cmpd="sng" w="11100">
                <a:solidFill>
                  <a:schemeClr val="accent1"/>
                </a:solidFill>
                <a:prstDash val="solid"/>
                <a:miter lim="492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4"/>
              <p:cNvSpPr/>
              <p:nvPr/>
            </p:nvSpPr>
            <p:spPr>
              <a:xfrm>
                <a:off x="4276425" y="5002400"/>
                <a:ext cx="591550" cy="25"/>
              </a:xfrm>
              <a:custGeom>
                <a:rect b="b" l="l" r="r" t="t"/>
                <a:pathLst>
                  <a:path extrusionOk="0" fill="none" h="1" w="23662">
                    <a:moveTo>
                      <a:pt x="1" y="1"/>
                    </a:moveTo>
                    <a:lnTo>
                      <a:pt x="23662" y="1"/>
                    </a:lnTo>
                  </a:path>
                </a:pathLst>
              </a:custGeom>
              <a:noFill/>
              <a:ln cap="flat" cmpd="sng" w="11100">
                <a:solidFill>
                  <a:schemeClr val="accent1"/>
                </a:solidFill>
                <a:prstDash val="solid"/>
                <a:miter lim="492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75" name="Google Shape;975;p34"/>
            <p:cNvCxnSpPr/>
            <p:nvPr/>
          </p:nvCxnSpPr>
          <p:spPr>
            <a:xfrm>
              <a:off x="3173700" y="4160535"/>
              <a:ext cx="1016100" cy="0"/>
            </a:xfrm>
            <a:prstGeom prst="straightConnector1">
              <a:avLst/>
            </a:prstGeom>
            <a:noFill/>
            <a:ln cap="flat" cmpd="sng" w="9525">
              <a:solidFill>
                <a:schemeClr val="dk1"/>
              </a:solidFill>
              <a:prstDash val="solid"/>
              <a:round/>
              <a:headEnd len="med" w="med" type="none"/>
              <a:tailEnd len="med" w="med" type="none"/>
            </a:ln>
          </p:spPr>
        </p:cxnSp>
      </p:grpSp>
      <p:grpSp>
        <p:nvGrpSpPr>
          <p:cNvPr id="976" name="Google Shape;976;p34"/>
          <p:cNvGrpSpPr/>
          <p:nvPr/>
        </p:nvGrpSpPr>
        <p:grpSpPr>
          <a:xfrm>
            <a:off x="2535784" y="1551204"/>
            <a:ext cx="914390" cy="923643"/>
            <a:chOff x="876175" y="2778850"/>
            <a:chExt cx="651600" cy="651600"/>
          </a:xfrm>
        </p:grpSpPr>
        <p:sp>
          <p:nvSpPr>
            <p:cNvPr id="977" name="Google Shape;977;p34"/>
            <p:cNvSpPr/>
            <p:nvPr/>
          </p:nvSpPr>
          <p:spPr>
            <a:xfrm>
              <a:off x="876175" y="2778850"/>
              <a:ext cx="651600" cy="65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8" name="Google Shape;978;p34"/>
            <p:cNvGrpSpPr/>
            <p:nvPr/>
          </p:nvGrpSpPr>
          <p:grpSpPr>
            <a:xfrm>
              <a:off x="1047009" y="2888282"/>
              <a:ext cx="376752" cy="374468"/>
              <a:chOff x="2180884" y="2888719"/>
              <a:chExt cx="376752" cy="374468"/>
            </a:xfrm>
          </p:grpSpPr>
          <p:sp>
            <p:nvSpPr>
              <p:cNvPr id="979" name="Google Shape;979;p34"/>
              <p:cNvSpPr/>
              <p:nvPr/>
            </p:nvSpPr>
            <p:spPr>
              <a:xfrm>
                <a:off x="2180884" y="2954054"/>
                <a:ext cx="309395" cy="309133"/>
              </a:xfrm>
              <a:custGeom>
                <a:rect b="b" l="l" r="r" t="t"/>
                <a:pathLst>
                  <a:path extrusionOk="0" h="11772" w="11782">
                    <a:moveTo>
                      <a:pt x="5896" y="0"/>
                    </a:moveTo>
                    <a:cubicBezTo>
                      <a:pt x="2642" y="0"/>
                      <a:pt x="1" y="2632"/>
                      <a:pt x="1" y="5886"/>
                    </a:cubicBezTo>
                    <a:cubicBezTo>
                      <a:pt x="1" y="9140"/>
                      <a:pt x="2642" y="11772"/>
                      <a:pt x="5896" y="11772"/>
                    </a:cubicBezTo>
                    <a:cubicBezTo>
                      <a:pt x="9150" y="11772"/>
                      <a:pt x="11782" y="9140"/>
                      <a:pt x="11782" y="5886"/>
                    </a:cubicBezTo>
                    <a:cubicBezTo>
                      <a:pt x="11782" y="2632"/>
                      <a:pt x="9150" y="0"/>
                      <a:pt x="58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4"/>
              <p:cNvSpPr/>
              <p:nvPr/>
            </p:nvSpPr>
            <p:spPr>
              <a:xfrm>
                <a:off x="2465648" y="2888719"/>
                <a:ext cx="91989" cy="89993"/>
              </a:xfrm>
              <a:custGeom>
                <a:rect b="b" l="l" r="r" t="t"/>
                <a:pathLst>
                  <a:path extrusionOk="0" h="3427" w="3503">
                    <a:moveTo>
                      <a:pt x="2115" y="1"/>
                    </a:moveTo>
                    <a:cubicBezTo>
                      <a:pt x="2059" y="1"/>
                      <a:pt x="2001" y="21"/>
                      <a:pt x="1952" y="67"/>
                    </a:cubicBezTo>
                    <a:lnTo>
                      <a:pt x="211" y="1809"/>
                    </a:lnTo>
                    <a:cubicBezTo>
                      <a:pt x="77" y="1943"/>
                      <a:pt x="0" y="2125"/>
                      <a:pt x="0" y="2307"/>
                    </a:cubicBezTo>
                    <a:lnTo>
                      <a:pt x="0" y="3426"/>
                    </a:lnTo>
                    <a:lnTo>
                      <a:pt x="1120" y="3426"/>
                    </a:lnTo>
                    <a:cubicBezTo>
                      <a:pt x="1311" y="3426"/>
                      <a:pt x="1483" y="3350"/>
                      <a:pt x="1617" y="3216"/>
                    </a:cubicBezTo>
                    <a:lnTo>
                      <a:pt x="3369" y="1474"/>
                    </a:lnTo>
                    <a:cubicBezTo>
                      <a:pt x="3503" y="1321"/>
                      <a:pt x="3407" y="1082"/>
                      <a:pt x="3197" y="1072"/>
                    </a:cubicBezTo>
                    <a:lnTo>
                      <a:pt x="2354" y="1072"/>
                    </a:lnTo>
                    <a:lnTo>
                      <a:pt x="2354" y="230"/>
                    </a:lnTo>
                    <a:cubicBezTo>
                      <a:pt x="2348" y="93"/>
                      <a:pt x="2235" y="1"/>
                      <a:pt x="21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4"/>
              <p:cNvSpPr/>
              <p:nvPr/>
            </p:nvSpPr>
            <p:spPr>
              <a:xfrm>
                <a:off x="2465648" y="2888719"/>
                <a:ext cx="61842" cy="90229"/>
              </a:xfrm>
              <a:custGeom>
                <a:rect b="b" l="l" r="r" t="t"/>
                <a:pathLst>
                  <a:path extrusionOk="0" h="3436" w="2355">
                    <a:moveTo>
                      <a:pt x="2115" y="1"/>
                    </a:moveTo>
                    <a:cubicBezTo>
                      <a:pt x="2059" y="1"/>
                      <a:pt x="2001" y="21"/>
                      <a:pt x="1952" y="67"/>
                    </a:cubicBezTo>
                    <a:lnTo>
                      <a:pt x="211" y="1809"/>
                    </a:lnTo>
                    <a:cubicBezTo>
                      <a:pt x="77" y="1943"/>
                      <a:pt x="0" y="2125"/>
                      <a:pt x="0" y="2307"/>
                    </a:cubicBezTo>
                    <a:lnTo>
                      <a:pt x="0" y="3436"/>
                    </a:lnTo>
                    <a:lnTo>
                      <a:pt x="2354" y="1072"/>
                    </a:lnTo>
                    <a:lnTo>
                      <a:pt x="2354" y="230"/>
                    </a:lnTo>
                    <a:cubicBezTo>
                      <a:pt x="2348" y="93"/>
                      <a:pt x="2235" y="1"/>
                      <a:pt x="21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4"/>
              <p:cNvSpPr/>
              <p:nvPr/>
            </p:nvSpPr>
            <p:spPr>
              <a:xfrm>
                <a:off x="2218094" y="2991002"/>
                <a:ext cx="235263" cy="235263"/>
              </a:xfrm>
              <a:custGeom>
                <a:rect b="b" l="l" r="r" t="t"/>
                <a:pathLst>
                  <a:path extrusionOk="0" h="8959" w="8959">
                    <a:moveTo>
                      <a:pt x="4479" y="0"/>
                    </a:moveTo>
                    <a:cubicBezTo>
                      <a:pt x="2010" y="0"/>
                      <a:pt x="0" y="2010"/>
                      <a:pt x="0" y="4479"/>
                    </a:cubicBezTo>
                    <a:cubicBezTo>
                      <a:pt x="0" y="6948"/>
                      <a:pt x="2010" y="8958"/>
                      <a:pt x="4479" y="8958"/>
                    </a:cubicBezTo>
                    <a:cubicBezTo>
                      <a:pt x="6948" y="8958"/>
                      <a:pt x="8958" y="6948"/>
                      <a:pt x="8958" y="4479"/>
                    </a:cubicBezTo>
                    <a:cubicBezTo>
                      <a:pt x="8958" y="2010"/>
                      <a:pt x="6948" y="0"/>
                      <a:pt x="44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4"/>
              <p:cNvSpPr/>
              <p:nvPr/>
            </p:nvSpPr>
            <p:spPr>
              <a:xfrm>
                <a:off x="2249003" y="3021910"/>
                <a:ext cx="173185" cy="173421"/>
              </a:xfrm>
              <a:custGeom>
                <a:rect b="b" l="l" r="r" t="t"/>
                <a:pathLst>
                  <a:path extrusionOk="0" h="6604" w="6595">
                    <a:moveTo>
                      <a:pt x="3302" y="0"/>
                    </a:moveTo>
                    <a:cubicBezTo>
                      <a:pt x="1484" y="0"/>
                      <a:pt x="0" y="1484"/>
                      <a:pt x="0" y="3302"/>
                    </a:cubicBezTo>
                    <a:cubicBezTo>
                      <a:pt x="0" y="5121"/>
                      <a:pt x="1484" y="6604"/>
                      <a:pt x="3302" y="6604"/>
                    </a:cubicBezTo>
                    <a:cubicBezTo>
                      <a:pt x="5121" y="6604"/>
                      <a:pt x="6594" y="5121"/>
                      <a:pt x="6594" y="3302"/>
                    </a:cubicBezTo>
                    <a:cubicBezTo>
                      <a:pt x="6594" y="1484"/>
                      <a:pt x="5121" y="0"/>
                      <a:pt x="33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4"/>
              <p:cNvSpPr/>
              <p:nvPr/>
            </p:nvSpPr>
            <p:spPr>
              <a:xfrm>
                <a:off x="2286187" y="3059094"/>
                <a:ext cx="99053" cy="99053"/>
              </a:xfrm>
              <a:custGeom>
                <a:rect b="b" l="l" r="r" t="t"/>
                <a:pathLst>
                  <a:path extrusionOk="0" h="3772" w="3772">
                    <a:moveTo>
                      <a:pt x="1886" y="1"/>
                    </a:moveTo>
                    <a:cubicBezTo>
                      <a:pt x="843" y="1"/>
                      <a:pt x="1" y="843"/>
                      <a:pt x="1" y="1886"/>
                    </a:cubicBezTo>
                    <a:cubicBezTo>
                      <a:pt x="1" y="2929"/>
                      <a:pt x="843" y="3772"/>
                      <a:pt x="1886" y="3772"/>
                    </a:cubicBezTo>
                    <a:cubicBezTo>
                      <a:pt x="2929" y="3772"/>
                      <a:pt x="3772" y="2929"/>
                      <a:pt x="3772" y="1886"/>
                    </a:cubicBezTo>
                    <a:cubicBezTo>
                      <a:pt x="3772" y="843"/>
                      <a:pt x="2929" y="1"/>
                      <a:pt x="18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4"/>
              <p:cNvSpPr/>
              <p:nvPr/>
            </p:nvSpPr>
            <p:spPr>
              <a:xfrm>
                <a:off x="2317095" y="3090002"/>
                <a:ext cx="37237" cy="37237"/>
              </a:xfrm>
              <a:custGeom>
                <a:rect b="b" l="l" r="r" t="t"/>
                <a:pathLst>
                  <a:path extrusionOk="0" h="1418" w="1418">
                    <a:moveTo>
                      <a:pt x="709" y="1"/>
                    </a:moveTo>
                    <a:cubicBezTo>
                      <a:pt x="317" y="1"/>
                      <a:pt x="1" y="317"/>
                      <a:pt x="1" y="709"/>
                    </a:cubicBezTo>
                    <a:cubicBezTo>
                      <a:pt x="1" y="1102"/>
                      <a:pt x="317" y="1417"/>
                      <a:pt x="709" y="1417"/>
                    </a:cubicBezTo>
                    <a:cubicBezTo>
                      <a:pt x="1102" y="1417"/>
                      <a:pt x="1417" y="1102"/>
                      <a:pt x="1417" y="709"/>
                    </a:cubicBezTo>
                    <a:cubicBezTo>
                      <a:pt x="1417" y="317"/>
                      <a:pt x="1102" y="1"/>
                      <a:pt x="7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4"/>
              <p:cNvSpPr/>
              <p:nvPr/>
            </p:nvSpPr>
            <p:spPr>
              <a:xfrm>
                <a:off x="2326496" y="3073169"/>
                <a:ext cx="44668" cy="41570"/>
              </a:xfrm>
              <a:custGeom>
                <a:rect b="b" l="l" r="r" t="t"/>
                <a:pathLst>
                  <a:path extrusionOk="0" h="1583" w="1701">
                    <a:moveTo>
                      <a:pt x="1366" y="1"/>
                    </a:moveTo>
                    <a:lnTo>
                      <a:pt x="188" y="1178"/>
                    </a:lnTo>
                    <a:cubicBezTo>
                      <a:pt x="0" y="1306"/>
                      <a:pt x="215" y="1582"/>
                      <a:pt x="390" y="1582"/>
                    </a:cubicBezTo>
                    <a:cubicBezTo>
                      <a:pt x="437" y="1582"/>
                      <a:pt x="481" y="1562"/>
                      <a:pt x="514" y="1513"/>
                    </a:cubicBezTo>
                    <a:lnTo>
                      <a:pt x="1701" y="336"/>
                    </a:lnTo>
                    <a:lnTo>
                      <a:pt x="136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4"/>
              <p:cNvSpPr/>
              <p:nvPr/>
            </p:nvSpPr>
            <p:spPr>
              <a:xfrm>
                <a:off x="2355566" y="2901954"/>
                <a:ext cx="188704" cy="185080"/>
              </a:xfrm>
              <a:custGeom>
                <a:rect b="b" l="l" r="r" t="t"/>
                <a:pathLst>
                  <a:path extrusionOk="0" h="7048" w="7186">
                    <a:moveTo>
                      <a:pt x="6868" y="0"/>
                    </a:moveTo>
                    <a:cubicBezTo>
                      <a:pt x="6825" y="0"/>
                      <a:pt x="6780" y="13"/>
                      <a:pt x="6738" y="42"/>
                    </a:cubicBezTo>
                    <a:lnTo>
                      <a:pt x="134" y="6645"/>
                    </a:lnTo>
                    <a:cubicBezTo>
                      <a:pt x="0" y="6789"/>
                      <a:pt x="96" y="7038"/>
                      <a:pt x="306" y="7047"/>
                    </a:cubicBezTo>
                    <a:cubicBezTo>
                      <a:pt x="364" y="7047"/>
                      <a:pt x="421" y="7018"/>
                      <a:pt x="469" y="6980"/>
                    </a:cubicBezTo>
                    <a:lnTo>
                      <a:pt x="7063" y="377"/>
                    </a:lnTo>
                    <a:cubicBezTo>
                      <a:pt x="7186" y="201"/>
                      <a:pt x="7039" y="0"/>
                      <a:pt x="68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8" name="Google Shape;988;p34"/>
          <p:cNvSpPr/>
          <p:nvPr/>
        </p:nvSpPr>
        <p:spPr>
          <a:xfrm>
            <a:off x="5736725" y="1604275"/>
            <a:ext cx="841500" cy="81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9" name="Google Shape;989;p34"/>
          <p:cNvGrpSpPr/>
          <p:nvPr/>
        </p:nvGrpSpPr>
        <p:grpSpPr>
          <a:xfrm>
            <a:off x="5951383" y="1705389"/>
            <a:ext cx="412189" cy="615253"/>
            <a:chOff x="4939970" y="1499855"/>
            <a:chExt cx="242979" cy="362660"/>
          </a:xfrm>
        </p:grpSpPr>
        <p:sp>
          <p:nvSpPr>
            <p:cNvPr id="990" name="Google Shape;990;p34"/>
            <p:cNvSpPr/>
            <p:nvPr/>
          </p:nvSpPr>
          <p:spPr>
            <a:xfrm>
              <a:off x="4992973" y="1499855"/>
              <a:ext cx="43728" cy="120075"/>
            </a:xfrm>
            <a:custGeom>
              <a:rect b="b" l="l" r="r" t="t"/>
              <a:pathLst>
                <a:path extrusionOk="0" h="4583" w="1669">
                  <a:moveTo>
                    <a:pt x="834" y="0"/>
                  </a:moveTo>
                  <a:cubicBezTo>
                    <a:pt x="374" y="0"/>
                    <a:pt x="0" y="384"/>
                    <a:pt x="20" y="844"/>
                  </a:cubicBezTo>
                  <a:lnTo>
                    <a:pt x="20" y="4582"/>
                  </a:lnTo>
                  <a:cubicBezTo>
                    <a:pt x="269" y="4179"/>
                    <a:pt x="710" y="3940"/>
                    <a:pt x="1189" y="3940"/>
                  </a:cubicBezTo>
                  <a:cubicBezTo>
                    <a:pt x="1342" y="3940"/>
                    <a:pt x="1496" y="3959"/>
                    <a:pt x="1649" y="4017"/>
                  </a:cubicBezTo>
                  <a:lnTo>
                    <a:pt x="1649" y="844"/>
                  </a:lnTo>
                  <a:cubicBezTo>
                    <a:pt x="1668" y="384"/>
                    <a:pt x="1295" y="0"/>
                    <a:pt x="834" y="0"/>
                  </a:cubicBezTo>
                  <a:close/>
                </a:path>
              </a:pathLst>
            </a:custGeom>
            <a:solidFill>
              <a:srgbClr val="D8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4"/>
            <p:cNvSpPr/>
            <p:nvPr/>
          </p:nvSpPr>
          <p:spPr>
            <a:xfrm>
              <a:off x="4993470" y="1584979"/>
              <a:ext cx="42732" cy="34951"/>
            </a:xfrm>
            <a:custGeom>
              <a:rect b="b" l="l" r="r" t="t"/>
              <a:pathLst>
                <a:path extrusionOk="0" h="1334" w="1631">
                  <a:moveTo>
                    <a:pt x="1170" y="1"/>
                  </a:moveTo>
                  <a:cubicBezTo>
                    <a:pt x="691" y="1"/>
                    <a:pt x="250" y="250"/>
                    <a:pt x="1" y="652"/>
                  </a:cubicBezTo>
                  <a:lnTo>
                    <a:pt x="1" y="1333"/>
                  </a:lnTo>
                  <a:cubicBezTo>
                    <a:pt x="250" y="930"/>
                    <a:pt x="691" y="691"/>
                    <a:pt x="1170" y="691"/>
                  </a:cubicBezTo>
                  <a:cubicBezTo>
                    <a:pt x="1323" y="691"/>
                    <a:pt x="1477" y="710"/>
                    <a:pt x="1630" y="768"/>
                  </a:cubicBezTo>
                  <a:lnTo>
                    <a:pt x="1630" y="77"/>
                  </a:lnTo>
                  <a:cubicBezTo>
                    <a:pt x="1477" y="29"/>
                    <a:pt x="1323" y="1"/>
                    <a:pt x="1170" y="1"/>
                  </a:cubicBezTo>
                  <a:close/>
                </a:path>
              </a:pathLst>
            </a:custGeom>
            <a:solidFill>
              <a:srgbClr val="C6C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4"/>
            <p:cNvSpPr/>
            <p:nvPr/>
          </p:nvSpPr>
          <p:spPr>
            <a:xfrm>
              <a:off x="4939970" y="1536588"/>
              <a:ext cx="203207" cy="325928"/>
            </a:xfrm>
            <a:custGeom>
              <a:rect b="b" l="l" r="r" t="t"/>
              <a:pathLst>
                <a:path extrusionOk="0" h="12440" w="7756">
                  <a:moveTo>
                    <a:pt x="1482" y="8965"/>
                  </a:moveTo>
                  <a:cubicBezTo>
                    <a:pt x="1805" y="8965"/>
                    <a:pt x="2129" y="9180"/>
                    <a:pt x="2129" y="9612"/>
                  </a:cubicBezTo>
                  <a:lnTo>
                    <a:pt x="2129" y="10810"/>
                  </a:lnTo>
                  <a:cubicBezTo>
                    <a:pt x="2129" y="11165"/>
                    <a:pt x="1841" y="11452"/>
                    <a:pt x="1477" y="11452"/>
                  </a:cubicBezTo>
                  <a:cubicBezTo>
                    <a:pt x="1122" y="11452"/>
                    <a:pt x="835" y="11165"/>
                    <a:pt x="835" y="10810"/>
                  </a:cubicBezTo>
                  <a:lnTo>
                    <a:pt x="835" y="9612"/>
                  </a:lnTo>
                  <a:cubicBezTo>
                    <a:pt x="835" y="9180"/>
                    <a:pt x="1158" y="8965"/>
                    <a:pt x="1482" y="8965"/>
                  </a:cubicBezTo>
                  <a:close/>
                  <a:moveTo>
                    <a:pt x="6858" y="0"/>
                  </a:moveTo>
                  <a:cubicBezTo>
                    <a:pt x="6651" y="0"/>
                    <a:pt x="6442" y="79"/>
                    <a:pt x="6279" y="237"/>
                  </a:cubicBezTo>
                  <a:lnTo>
                    <a:pt x="3835" y="2691"/>
                  </a:lnTo>
                  <a:cubicBezTo>
                    <a:pt x="3619" y="2581"/>
                    <a:pt x="3403" y="2532"/>
                    <a:pt x="3197" y="2532"/>
                  </a:cubicBezTo>
                  <a:cubicBezTo>
                    <a:pt x="2145" y="2532"/>
                    <a:pt x="1359" y="3811"/>
                    <a:pt x="2129" y="4781"/>
                  </a:cubicBezTo>
                  <a:lnTo>
                    <a:pt x="2129" y="8126"/>
                  </a:lnTo>
                  <a:cubicBezTo>
                    <a:pt x="1928" y="8021"/>
                    <a:pt x="1707" y="7973"/>
                    <a:pt x="1487" y="7973"/>
                  </a:cubicBezTo>
                  <a:cubicBezTo>
                    <a:pt x="662" y="7973"/>
                    <a:pt x="1" y="8644"/>
                    <a:pt x="1" y="9458"/>
                  </a:cubicBezTo>
                  <a:lnTo>
                    <a:pt x="1" y="10963"/>
                  </a:lnTo>
                  <a:cubicBezTo>
                    <a:pt x="1" y="11778"/>
                    <a:pt x="662" y="12439"/>
                    <a:pt x="1487" y="12439"/>
                  </a:cubicBezTo>
                  <a:cubicBezTo>
                    <a:pt x="2301" y="12439"/>
                    <a:pt x="2963" y="11778"/>
                    <a:pt x="2963" y="10963"/>
                  </a:cubicBezTo>
                  <a:lnTo>
                    <a:pt x="2963" y="5279"/>
                  </a:lnTo>
                  <a:cubicBezTo>
                    <a:pt x="3049" y="5298"/>
                    <a:pt x="3126" y="5308"/>
                    <a:pt x="3202" y="5308"/>
                  </a:cubicBezTo>
                  <a:cubicBezTo>
                    <a:pt x="3835" y="5308"/>
                    <a:pt x="4381" y="4877"/>
                    <a:pt x="4544" y="4273"/>
                  </a:cubicBezTo>
                  <a:lnTo>
                    <a:pt x="7439" y="1388"/>
                  </a:lnTo>
                  <a:cubicBezTo>
                    <a:pt x="7756" y="1071"/>
                    <a:pt x="7756" y="554"/>
                    <a:pt x="7430" y="237"/>
                  </a:cubicBezTo>
                  <a:cubicBezTo>
                    <a:pt x="7271" y="79"/>
                    <a:pt x="7065" y="0"/>
                    <a:pt x="6858" y="0"/>
                  </a:cubicBezTo>
                  <a:close/>
                </a:path>
              </a:pathLst>
            </a:custGeom>
            <a:solidFill>
              <a:srgbClr val="D8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4"/>
            <p:cNvSpPr/>
            <p:nvPr/>
          </p:nvSpPr>
          <p:spPr>
            <a:xfrm>
              <a:off x="5033163" y="1662321"/>
              <a:ext cx="149785" cy="191155"/>
            </a:xfrm>
            <a:custGeom>
              <a:rect b="b" l="l" r="r" t="t"/>
              <a:pathLst>
                <a:path extrusionOk="0" h="7296" w="5717">
                  <a:moveTo>
                    <a:pt x="3823" y="4866"/>
                  </a:moveTo>
                  <a:cubicBezTo>
                    <a:pt x="4215" y="4866"/>
                    <a:pt x="4592" y="5168"/>
                    <a:pt x="4592" y="5628"/>
                  </a:cubicBezTo>
                  <a:cubicBezTo>
                    <a:pt x="4592" y="6049"/>
                    <a:pt x="4256" y="6394"/>
                    <a:pt x="3834" y="6394"/>
                  </a:cubicBezTo>
                  <a:lnTo>
                    <a:pt x="3825" y="6394"/>
                  </a:lnTo>
                  <a:cubicBezTo>
                    <a:pt x="3144" y="6394"/>
                    <a:pt x="2809" y="5570"/>
                    <a:pt x="3288" y="5091"/>
                  </a:cubicBezTo>
                  <a:cubicBezTo>
                    <a:pt x="3443" y="4935"/>
                    <a:pt x="3635" y="4866"/>
                    <a:pt x="3823" y="4866"/>
                  </a:cubicBezTo>
                  <a:close/>
                  <a:moveTo>
                    <a:pt x="719" y="1"/>
                  </a:moveTo>
                  <a:cubicBezTo>
                    <a:pt x="527" y="221"/>
                    <a:pt x="278" y="384"/>
                    <a:pt x="0" y="461"/>
                  </a:cubicBezTo>
                  <a:lnTo>
                    <a:pt x="1812" y="4880"/>
                  </a:lnTo>
                  <a:cubicBezTo>
                    <a:pt x="1975" y="5263"/>
                    <a:pt x="2109" y="5656"/>
                    <a:pt x="2214" y="6049"/>
                  </a:cubicBezTo>
                  <a:cubicBezTo>
                    <a:pt x="2404" y="6781"/>
                    <a:pt x="3065" y="7296"/>
                    <a:pt x="3823" y="7296"/>
                  </a:cubicBezTo>
                  <a:cubicBezTo>
                    <a:pt x="3830" y="7296"/>
                    <a:pt x="3837" y="7296"/>
                    <a:pt x="3844" y="7295"/>
                  </a:cubicBezTo>
                  <a:cubicBezTo>
                    <a:pt x="4611" y="7286"/>
                    <a:pt x="5263" y="6759"/>
                    <a:pt x="5445" y="6011"/>
                  </a:cubicBezTo>
                  <a:cubicBezTo>
                    <a:pt x="5717" y="4843"/>
                    <a:pt x="4785" y="3960"/>
                    <a:pt x="3804" y="3960"/>
                  </a:cubicBezTo>
                  <a:cubicBezTo>
                    <a:pt x="3368" y="3960"/>
                    <a:pt x="2923" y="4134"/>
                    <a:pt x="2569" y="4535"/>
                  </a:cubicBezTo>
                  <a:lnTo>
                    <a:pt x="719" y="1"/>
                  </a:lnTo>
                  <a:close/>
                </a:path>
              </a:pathLst>
            </a:custGeom>
            <a:solidFill>
              <a:srgbClr val="D8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4"/>
            <p:cNvSpPr/>
            <p:nvPr/>
          </p:nvSpPr>
          <p:spPr>
            <a:xfrm>
              <a:off x="5033399" y="1662321"/>
              <a:ext cx="25388" cy="27667"/>
            </a:xfrm>
            <a:custGeom>
              <a:rect b="b" l="l" r="r" t="t"/>
              <a:pathLst>
                <a:path extrusionOk="0" h="1056" w="969">
                  <a:moveTo>
                    <a:pt x="720" y="1"/>
                  </a:moveTo>
                  <a:cubicBezTo>
                    <a:pt x="528" y="221"/>
                    <a:pt x="279" y="384"/>
                    <a:pt x="1" y="461"/>
                  </a:cubicBezTo>
                  <a:lnTo>
                    <a:pt x="240" y="1055"/>
                  </a:lnTo>
                  <a:cubicBezTo>
                    <a:pt x="518" y="979"/>
                    <a:pt x="777" y="825"/>
                    <a:pt x="969" y="614"/>
                  </a:cubicBezTo>
                  <a:lnTo>
                    <a:pt x="720" y="1"/>
                  </a:lnTo>
                  <a:close/>
                </a:path>
              </a:pathLst>
            </a:custGeom>
            <a:solidFill>
              <a:srgbClr val="C6C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4"/>
            <p:cNvSpPr/>
            <p:nvPr/>
          </p:nvSpPr>
          <p:spPr>
            <a:xfrm>
              <a:off x="5006780" y="1626427"/>
              <a:ext cx="30680" cy="26279"/>
            </a:xfrm>
            <a:custGeom>
              <a:rect b="b" l="l" r="r" t="t"/>
              <a:pathLst>
                <a:path extrusionOk="0" h="1003" w="1171">
                  <a:moveTo>
                    <a:pt x="672" y="0"/>
                  </a:moveTo>
                  <a:cubicBezTo>
                    <a:pt x="221" y="0"/>
                    <a:pt x="1" y="547"/>
                    <a:pt x="317" y="853"/>
                  </a:cubicBezTo>
                  <a:cubicBezTo>
                    <a:pt x="420" y="956"/>
                    <a:pt x="547" y="1003"/>
                    <a:pt x="670" y="1003"/>
                  </a:cubicBezTo>
                  <a:cubicBezTo>
                    <a:pt x="926" y="1003"/>
                    <a:pt x="1170" y="805"/>
                    <a:pt x="1170" y="508"/>
                  </a:cubicBezTo>
                  <a:cubicBezTo>
                    <a:pt x="1170" y="230"/>
                    <a:pt x="950" y="0"/>
                    <a:pt x="672" y="0"/>
                  </a:cubicBezTo>
                  <a:close/>
                </a:path>
              </a:pathLst>
            </a:custGeom>
            <a:solidFill>
              <a:srgbClr val="5368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6" name="Google Shape;996;p34"/>
          <p:cNvSpPr txBox="1"/>
          <p:nvPr/>
        </p:nvSpPr>
        <p:spPr>
          <a:xfrm>
            <a:off x="4194450" y="645975"/>
            <a:ext cx="497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35"/>
          <p:cNvSpPr txBox="1"/>
          <p:nvPr>
            <p:ph type="title"/>
          </p:nvPr>
        </p:nvSpPr>
        <p:spPr>
          <a:xfrm>
            <a:off x="1149825" y="515300"/>
            <a:ext cx="4320000" cy="169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t>3. RUNNING HYPOTHESIS TESTS ON ALL FEATURES/COLUMNS</a:t>
            </a:r>
            <a:endParaRPr sz="1900"/>
          </a:p>
        </p:txBody>
      </p:sp>
      <p:grpSp>
        <p:nvGrpSpPr>
          <p:cNvPr id="1002" name="Google Shape;1002;p35"/>
          <p:cNvGrpSpPr/>
          <p:nvPr/>
        </p:nvGrpSpPr>
        <p:grpSpPr>
          <a:xfrm flipH="1">
            <a:off x="89701" y="2720258"/>
            <a:ext cx="1366348" cy="2204146"/>
            <a:chOff x="995975" y="1356857"/>
            <a:chExt cx="2012591" cy="3246643"/>
          </a:xfrm>
        </p:grpSpPr>
        <p:grpSp>
          <p:nvGrpSpPr>
            <p:cNvPr id="1003" name="Google Shape;1003;p35"/>
            <p:cNvGrpSpPr/>
            <p:nvPr/>
          </p:nvGrpSpPr>
          <p:grpSpPr>
            <a:xfrm>
              <a:off x="1217138" y="1356857"/>
              <a:ext cx="1791428" cy="3241958"/>
              <a:chOff x="2363575" y="238250"/>
              <a:chExt cx="2875025" cy="5202950"/>
            </a:xfrm>
          </p:grpSpPr>
          <p:sp>
            <p:nvSpPr>
              <p:cNvPr id="1004" name="Google Shape;1004;p35"/>
              <p:cNvSpPr/>
              <p:nvPr/>
            </p:nvSpPr>
            <p:spPr>
              <a:xfrm>
                <a:off x="3544150" y="4523200"/>
                <a:ext cx="771375" cy="842775"/>
              </a:xfrm>
              <a:custGeom>
                <a:rect b="b" l="l" r="r" t="t"/>
                <a:pathLst>
                  <a:path extrusionOk="0" h="33711" w="30855">
                    <a:moveTo>
                      <a:pt x="19125" y="1"/>
                    </a:moveTo>
                    <a:lnTo>
                      <a:pt x="766" y="1990"/>
                    </a:lnTo>
                    <a:lnTo>
                      <a:pt x="1" y="26112"/>
                    </a:lnTo>
                    <a:lnTo>
                      <a:pt x="766" y="33710"/>
                    </a:lnTo>
                    <a:lnTo>
                      <a:pt x="29580" y="33557"/>
                    </a:lnTo>
                    <a:cubicBezTo>
                      <a:pt x="30294" y="33506"/>
                      <a:pt x="30855" y="32945"/>
                      <a:pt x="30855" y="32231"/>
                    </a:cubicBezTo>
                    <a:cubicBezTo>
                      <a:pt x="30804" y="31670"/>
                      <a:pt x="30498" y="31211"/>
                      <a:pt x="29988" y="31007"/>
                    </a:cubicBezTo>
                    <a:lnTo>
                      <a:pt x="17238" y="25092"/>
                    </a:lnTo>
                    <a:lnTo>
                      <a:pt x="19125" y="1"/>
                    </a:ln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5"/>
              <p:cNvSpPr/>
              <p:nvPr/>
            </p:nvSpPr>
            <p:spPr>
              <a:xfrm>
                <a:off x="3523775" y="5150475"/>
                <a:ext cx="836375" cy="290725"/>
              </a:xfrm>
              <a:custGeom>
                <a:rect b="b" l="l" r="r" t="t"/>
                <a:pathLst>
                  <a:path extrusionOk="0" h="11629" w="33455">
                    <a:moveTo>
                      <a:pt x="17951" y="1"/>
                    </a:moveTo>
                    <a:cubicBezTo>
                      <a:pt x="14992" y="1208"/>
                      <a:pt x="11691" y="1574"/>
                      <a:pt x="8779" y="1574"/>
                    </a:cubicBezTo>
                    <a:cubicBezTo>
                      <a:pt x="4315" y="1574"/>
                      <a:pt x="765" y="715"/>
                      <a:pt x="765" y="715"/>
                    </a:cubicBezTo>
                    <a:lnTo>
                      <a:pt x="0" y="10965"/>
                    </a:lnTo>
                    <a:cubicBezTo>
                      <a:pt x="0" y="11322"/>
                      <a:pt x="306" y="11628"/>
                      <a:pt x="663" y="11628"/>
                    </a:cubicBezTo>
                    <a:lnTo>
                      <a:pt x="32792" y="11424"/>
                    </a:lnTo>
                    <a:cubicBezTo>
                      <a:pt x="33455" y="11424"/>
                      <a:pt x="32996" y="8160"/>
                      <a:pt x="32996" y="8160"/>
                    </a:cubicBezTo>
                    <a:cubicBezTo>
                      <a:pt x="32690" y="7191"/>
                      <a:pt x="32129" y="6120"/>
                      <a:pt x="31568" y="5865"/>
                    </a:cubicBezTo>
                    <a:lnTo>
                      <a:pt x="1795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5"/>
              <p:cNvSpPr/>
              <p:nvPr/>
            </p:nvSpPr>
            <p:spPr>
              <a:xfrm>
                <a:off x="3999325" y="5165775"/>
                <a:ext cx="47200" cy="80350"/>
              </a:xfrm>
              <a:custGeom>
                <a:rect b="b" l="l" r="r" t="t"/>
                <a:pathLst>
                  <a:path extrusionOk="0" fill="none" h="3214" w="1888">
                    <a:moveTo>
                      <a:pt x="1887" y="1"/>
                    </a:moveTo>
                    <a:cubicBezTo>
                      <a:pt x="1122" y="970"/>
                      <a:pt x="510" y="2040"/>
                      <a:pt x="0" y="3213"/>
                    </a:cubicBezTo>
                  </a:path>
                </a:pathLst>
              </a:custGeom>
              <a:noFill/>
              <a:ln cap="flat" cmpd="sng" w="11475">
                <a:solidFill>
                  <a:schemeClr val="accent5"/>
                </a:solidFill>
                <a:prstDash val="solid"/>
                <a:miter lim="5099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5"/>
              <p:cNvSpPr/>
              <p:nvPr/>
            </p:nvSpPr>
            <p:spPr>
              <a:xfrm>
                <a:off x="4050325" y="5191275"/>
                <a:ext cx="39550" cy="68875"/>
              </a:xfrm>
              <a:custGeom>
                <a:rect b="b" l="l" r="r" t="t"/>
                <a:pathLst>
                  <a:path extrusionOk="0" fill="none" h="2755" w="1582">
                    <a:moveTo>
                      <a:pt x="1581" y="0"/>
                    </a:moveTo>
                    <a:cubicBezTo>
                      <a:pt x="918" y="816"/>
                      <a:pt x="408" y="1734"/>
                      <a:pt x="0" y="2754"/>
                    </a:cubicBezTo>
                  </a:path>
                </a:pathLst>
              </a:custGeom>
              <a:noFill/>
              <a:ln cap="flat" cmpd="sng" w="11475">
                <a:solidFill>
                  <a:schemeClr val="accent5"/>
                </a:solidFill>
                <a:prstDash val="solid"/>
                <a:miter lim="5099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5"/>
              <p:cNvSpPr/>
              <p:nvPr/>
            </p:nvSpPr>
            <p:spPr>
              <a:xfrm>
                <a:off x="4088575" y="5210400"/>
                <a:ext cx="36975" cy="62500"/>
              </a:xfrm>
              <a:custGeom>
                <a:rect b="b" l="l" r="r" t="t"/>
                <a:pathLst>
                  <a:path extrusionOk="0" fill="none" h="2500" w="1479">
                    <a:moveTo>
                      <a:pt x="1479" y="0"/>
                    </a:moveTo>
                    <a:cubicBezTo>
                      <a:pt x="918" y="816"/>
                      <a:pt x="408" y="1632"/>
                      <a:pt x="0" y="2499"/>
                    </a:cubicBezTo>
                  </a:path>
                </a:pathLst>
              </a:custGeom>
              <a:noFill/>
              <a:ln cap="flat" cmpd="sng" w="11475">
                <a:solidFill>
                  <a:schemeClr val="accent5"/>
                </a:solidFill>
                <a:prstDash val="solid"/>
                <a:miter lim="5099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5"/>
              <p:cNvSpPr/>
              <p:nvPr/>
            </p:nvSpPr>
            <p:spPr>
              <a:xfrm>
                <a:off x="3528850" y="5379975"/>
                <a:ext cx="823650" cy="5125"/>
              </a:xfrm>
              <a:custGeom>
                <a:rect b="b" l="l" r="r" t="t"/>
                <a:pathLst>
                  <a:path extrusionOk="0" fill="none" h="205" w="32946">
                    <a:moveTo>
                      <a:pt x="1" y="204"/>
                    </a:moveTo>
                    <a:lnTo>
                      <a:pt x="32946" y="0"/>
                    </a:lnTo>
                  </a:path>
                </a:pathLst>
              </a:custGeom>
              <a:noFill/>
              <a:ln cap="flat" cmpd="sng" w="11475">
                <a:solidFill>
                  <a:schemeClr val="accent5"/>
                </a:solidFill>
                <a:prstDash val="solid"/>
                <a:miter lim="5099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5"/>
              <p:cNvSpPr/>
              <p:nvPr/>
            </p:nvSpPr>
            <p:spPr>
              <a:xfrm>
                <a:off x="3536500" y="5262675"/>
                <a:ext cx="206575" cy="121150"/>
              </a:xfrm>
              <a:custGeom>
                <a:rect b="b" l="l" r="r" t="t"/>
                <a:pathLst>
                  <a:path extrusionOk="0" fill="none" h="4846" w="8263">
                    <a:moveTo>
                      <a:pt x="1" y="0"/>
                    </a:moveTo>
                    <a:cubicBezTo>
                      <a:pt x="1" y="0"/>
                      <a:pt x="7651" y="51"/>
                      <a:pt x="8263" y="4845"/>
                    </a:cubicBezTo>
                  </a:path>
                </a:pathLst>
              </a:custGeom>
              <a:noFill/>
              <a:ln cap="flat" cmpd="sng" w="11475">
                <a:solidFill>
                  <a:schemeClr val="accent5"/>
                </a:solidFill>
                <a:prstDash val="solid"/>
                <a:miter lim="5099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5"/>
              <p:cNvSpPr/>
              <p:nvPr/>
            </p:nvSpPr>
            <p:spPr>
              <a:xfrm>
                <a:off x="4177800" y="5267775"/>
                <a:ext cx="65050" cy="113500"/>
              </a:xfrm>
              <a:custGeom>
                <a:rect b="b" l="l" r="r" t="t"/>
                <a:pathLst>
                  <a:path extrusionOk="0" fill="none" h="4540" w="2602">
                    <a:moveTo>
                      <a:pt x="2602" y="0"/>
                    </a:moveTo>
                    <a:cubicBezTo>
                      <a:pt x="2602" y="0"/>
                      <a:pt x="409" y="3111"/>
                      <a:pt x="1" y="4539"/>
                    </a:cubicBezTo>
                  </a:path>
                </a:pathLst>
              </a:custGeom>
              <a:noFill/>
              <a:ln cap="flat" cmpd="sng" w="11475">
                <a:solidFill>
                  <a:schemeClr val="accent5"/>
                </a:solidFill>
                <a:prstDash val="solid"/>
                <a:miter lim="5099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5"/>
              <p:cNvSpPr/>
              <p:nvPr/>
            </p:nvSpPr>
            <p:spPr>
              <a:xfrm>
                <a:off x="2834025" y="2258900"/>
                <a:ext cx="1420300" cy="2787050"/>
              </a:xfrm>
              <a:custGeom>
                <a:rect b="b" l="l" r="r" t="t"/>
                <a:pathLst>
                  <a:path extrusionOk="0" h="111482" w="56812">
                    <a:moveTo>
                      <a:pt x="0" y="1"/>
                    </a:moveTo>
                    <a:lnTo>
                      <a:pt x="0" y="1"/>
                    </a:lnTo>
                    <a:cubicBezTo>
                      <a:pt x="0" y="1"/>
                      <a:pt x="20093" y="38300"/>
                      <a:pt x="25754" y="52885"/>
                    </a:cubicBezTo>
                    <a:cubicBezTo>
                      <a:pt x="31364" y="67420"/>
                      <a:pt x="26621" y="111482"/>
                      <a:pt x="26621" y="111482"/>
                    </a:cubicBezTo>
                    <a:lnTo>
                      <a:pt x="50386" y="111482"/>
                    </a:lnTo>
                    <a:cubicBezTo>
                      <a:pt x="50386" y="111482"/>
                      <a:pt x="56812" y="70836"/>
                      <a:pt x="52018" y="52885"/>
                    </a:cubicBezTo>
                    <a:cubicBezTo>
                      <a:pt x="47173" y="34883"/>
                      <a:pt x="31874" y="6171"/>
                      <a:pt x="31874" y="6171"/>
                    </a:cubicBez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5"/>
              <p:cNvSpPr/>
              <p:nvPr/>
            </p:nvSpPr>
            <p:spPr>
              <a:xfrm>
                <a:off x="3147650" y="2674525"/>
                <a:ext cx="530400" cy="2371425"/>
              </a:xfrm>
              <a:custGeom>
                <a:rect b="b" l="l" r="r" t="t"/>
                <a:pathLst>
                  <a:path extrusionOk="0" fill="none" h="94857" w="21216">
                    <a:moveTo>
                      <a:pt x="17340" y="94857"/>
                    </a:moveTo>
                    <a:cubicBezTo>
                      <a:pt x="17340" y="94857"/>
                      <a:pt x="21216" y="49010"/>
                      <a:pt x="18819" y="37688"/>
                    </a:cubicBezTo>
                    <a:cubicBezTo>
                      <a:pt x="16473" y="26367"/>
                      <a:pt x="1" y="1"/>
                      <a:pt x="1" y="1"/>
                    </a:cubicBezTo>
                  </a:path>
                </a:pathLst>
              </a:custGeom>
              <a:noFill/>
              <a:ln cap="flat" cmpd="sng" w="11475">
                <a:solidFill>
                  <a:schemeClr val="accent5"/>
                </a:solidFill>
                <a:prstDash val="solid"/>
                <a:miter lim="5099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5"/>
              <p:cNvSpPr/>
              <p:nvPr/>
            </p:nvSpPr>
            <p:spPr>
              <a:xfrm>
                <a:off x="2434950" y="4237625"/>
                <a:ext cx="847875" cy="1074550"/>
              </a:xfrm>
              <a:custGeom>
                <a:rect b="b" l="l" r="r" t="t"/>
                <a:pathLst>
                  <a:path extrusionOk="0" h="42982" w="33915">
                    <a:moveTo>
                      <a:pt x="17901" y="0"/>
                    </a:moveTo>
                    <a:lnTo>
                      <a:pt x="3826" y="19379"/>
                    </a:lnTo>
                    <a:lnTo>
                      <a:pt x="1" y="25958"/>
                    </a:lnTo>
                    <a:lnTo>
                      <a:pt x="23358" y="42736"/>
                    </a:lnTo>
                    <a:cubicBezTo>
                      <a:pt x="23582" y="42899"/>
                      <a:pt x="23847" y="42981"/>
                      <a:pt x="24114" y="42981"/>
                    </a:cubicBezTo>
                    <a:cubicBezTo>
                      <a:pt x="24515" y="42981"/>
                      <a:pt x="24918" y="42797"/>
                      <a:pt x="25194" y="42430"/>
                    </a:cubicBezTo>
                    <a:cubicBezTo>
                      <a:pt x="25500" y="41971"/>
                      <a:pt x="25500" y="41410"/>
                      <a:pt x="25194" y="40951"/>
                    </a:cubicBezTo>
                    <a:lnTo>
                      <a:pt x="18309" y="28661"/>
                    </a:lnTo>
                    <a:lnTo>
                      <a:pt x="33914" y="8313"/>
                    </a:lnTo>
                    <a:lnTo>
                      <a:pt x="17901" y="0"/>
                    </a:ln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5"/>
              <p:cNvSpPr/>
              <p:nvPr/>
            </p:nvSpPr>
            <p:spPr>
              <a:xfrm>
                <a:off x="2363575" y="4713175"/>
                <a:ext cx="725450" cy="689475"/>
              </a:xfrm>
              <a:custGeom>
                <a:rect b="b" l="l" r="r" t="t"/>
                <a:pathLst>
                  <a:path extrusionOk="0" h="27579" w="29018">
                    <a:moveTo>
                      <a:pt x="6783" y="0"/>
                    </a:moveTo>
                    <a:lnTo>
                      <a:pt x="153" y="7905"/>
                    </a:lnTo>
                    <a:cubicBezTo>
                      <a:pt x="0" y="8160"/>
                      <a:pt x="51" y="8568"/>
                      <a:pt x="306" y="8772"/>
                    </a:cubicBezTo>
                    <a:lnTo>
                      <a:pt x="26417" y="27539"/>
                    </a:lnTo>
                    <a:cubicBezTo>
                      <a:pt x="26450" y="27566"/>
                      <a:pt x="26488" y="27578"/>
                      <a:pt x="26530" y="27578"/>
                    </a:cubicBezTo>
                    <a:cubicBezTo>
                      <a:pt x="27127" y="27578"/>
                      <a:pt x="28508" y="25037"/>
                      <a:pt x="28508" y="24989"/>
                    </a:cubicBezTo>
                    <a:cubicBezTo>
                      <a:pt x="28814" y="24020"/>
                      <a:pt x="29018" y="22847"/>
                      <a:pt x="28712" y="22337"/>
                    </a:cubicBezTo>
                    <a:lnTo>
                      <a:pt x="21113" y="9588"/>
                    </a:lnTo>
                    <a:cubicBezTo>
                      <a:pt x="13259" y="7599"/>
                      <a:pt x="6783" y="0"/>
                      <a:pt x="67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5"/>
              <p:cNvSpPr/>
              <p:nvPr/>
            </p:nvSpPr>
            <p:spPr>
              <a:xfrm>
                <a:off x="2856975" y="5008950"/>
                <a:ext cx="85425" cy="37000"/>
              </a:xfrm>
              <a:custGeom>
                <a:rect b="b" l="l" r="r" t="t"/>
                <a:pathLst>
                  <a:path extrusionOk="0" fill="none" h="1480" w="3417">
                    <a:moveTo>
                      <a:pt x="3417" y="1"/>
                    </a:moveTo>
                    <a:cubicBezTo>
                      <a:pt x="2244" y="358"/>
                      <a:pt x="1071" y="817"/>
                      <a:pt x="0" y="1480"/>
                    </a:cubicBezTo>
                  </a:path>
                </a:pathLst>
              </a:custGeom>
              <a:noFill/>
              <a:ln cap="flat" cmpd="sng" w="11475">
                <a:solidFill>
                  <a:schemeClr val="accent5"/>
                </a:solidFill>
                <a:prstDash val="solid"/>
                <a:miter lim="5099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5"/>
              <p:cNvSpPr/>
              <p:nvPr/>
            </p:nvSpPr>
            <p:spPr>
              <a:xfrm>
                <a:off x="2890125" y="5054850"/>
                <a:ext cx="72675" cy="31900"/>
              </a:xfrm>
              <a:custGeom>
                <a:rect b="b" l="l" r="r" t="t"/>
                <a:pathLst>
                  <a:path extrusionOk="0" fill="none" h="1276" w="2907">
                    <a:moveTo>
                      <a:pt x="2907" y="1"/>
                    </a:moveTo>
                    <a:cubicBezTo>
                      <a:pt x="1887" y="307"/>
                      <a:pt x="918" y="715"/>
                      <a:pt x="0" y="1276"/>
                    </a:cubicBezTo>
                  </a:path>
                </a:pathLst>
              </a:custGeom>
              <a:noFill/>
              <a:ln cap="flat" cmpd="sng" w="11475">
                <a:solidFill>
                  <a:schemeClr val="accent5"/>
                </a:solidFill>
                <a:prstDash val="solid"/>
                <a:miter lim="5099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5"/>
              <p:cNvSpPr/>
              <p:nvPr/>
            </p:nvSpPr>
            <p:spPr>
              <a:xfrm>
                <a:off x="2914350" y="5090550"/>
                <a:ext cx="66300" cy="29350"/>
              </a:xfrm>
              <a:custGeom>
                <a:rect b="b" l="l" r="r" t="t"/>
                <a:pathLst>
                  <a:path extrusionOk="0" fill="none" h="1174" w="2652">
                    <a:moveTo>
                      <a:pt x="2652" y="1"/>
                    </a:moveTo>
                    <a:cubicBezTo>
                      <a:pt x="1734" y="307"/>
                      <a:pt x="867" y="715"/>
                      <a:pt x="0" y="1174"/>
                    </a:cubicBezTo>
                  </a:path>
                </a:pathLst>
              </a:custGeom>
              <a:noFill/>
              <a:ln cap="flat" cmpd="sng" w="11475">
                <a:solidFill>
                  <a:schemeClr val="accent5"/>
                </a:solidFill>
                <a:prstDash val="solid"/>
                <a:miter lim="5099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5"/>
              <p:cNvSpPr/>
              <p:nvPr/>
            </p:nvSpPr>
            <p:spPr>
              <a:xfrm>
                <a:off x="2394150" y="4881475"/>
                <a:ext cx="669375" cy="480675"/>
              </a:xfrm>
              <a:custGeom>
                <a:rect b="b" l="l" r="r" t="t"/>
                <a:pathLst>
                  <a:path extrusionOk="0" fill="none" h="19227" w="26775">
                    <a:moveTo>
                      <a:pt x="1" y="0"/>
                    </a:moveTo>
                    <a:lnTo>
                      <a:pt x="26775" y="19226"/>
                    </a:lnTo>
                  </a:path>
                </a:pathLst>
              </a:custGeom>
              <a:noFill/>
              <a:ln cap="flat" cmpd="sng" w="11475">
                <a:solidFill>
                  <a:schemeClr val="accent5"/>
                </a:solidFill>
                <a:prstDash val="solid"/>
                <a:miter lim="5099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5"/>
              <p:cNvSpPr/>
              <p:nvPr/>
            </p:nvSpPr>
            <p:spPr>
              <a:xfrm>
                <a:off x="2473200" y="4785850"/>
                <a:ext cx="153025" cy="220575"/>
              </a:xfrm>
              <a:custGeom>
                <a:rect b="b" l="l" r="r" t="t"/>
                <a:pathLst>
                  <a:path extrusionOk="0" fill="none" h="8823" w="6121">
                    <a:moveTo>
                      <a:pt x="1" y="0"/>
                    </a:moveTo>
                    <a:cubicBezTo>
                      <a:pt x="1" y="0"/>
                      <a:pt x="6121" y="4539"/>
                      <a:pt x="3877" y="8823"/>
                    </a:cubicBezTo>
                  </a:path>
                </a:pathLst>
              </a:custGeom>
              <a:noFill/>
              <a:ln cap="flat" cmpd="sng" w="11475">
                <a:solidFill>
                  <a:schemeClr val="accent5"/>
                </a:solidFill>
                <a:prstDash val="solid"/>
                <a:miter lim="5099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5"/>
              <p:cNvSpPr/>
              <p:nvPr/>
            </p:nvSpPr>
            <p:spPr>
              <a:xfrm>
                <a:off x="2922000" y="5206575"/>
                <a:ext cx="119850" cy="53575"/>
              </a:xfrm>
              <a:custGeom>
                <a:rect b="b" l="l" r="r" t="t"/>
                <a:pathLst>
                  <a:path extrusionOk="0" fill="none" h="2143" w="4794">
                    <a:moveTo>
                      <a:pt x="4794" y="0"/>
                    </a:moveTo>
                    <a:cubicBezTo>
                      <a:pt x="4794" y="0"/>
                      <a:pt x="1173" y="1224"/>
                      <a:pt x="0" y="2142"/>
                    </a:cubicBezTo>
                  </a:path>
                </a:pathLst>
              </a:custGeom>
              <a:noFill/>
              <a:ln cap="flat" cmpd="sng" w="11475">
                <a:solidFill>
                  <a:schemeClr val="accent5"/>
                </a:solidFill>
                <a:prstDash val="solid"/>
                <a:miter lim="5099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5"/>
              <p:cNvSpPr/>
              <p:nvPr/>
            </p:nvSpPr>
            <p:spPr>
              <a:xfrm>
                <a:off x="2563725" y="2258900"/>
                <a:ext cx="1169150" cy="2668475"/>
              </a:xfrm>
              <a:custGeom>
                <a:rect b="b" l="l" r="r" t="t"/>
                <a:pathLst>
                  <a:path extrusionOk="0" h="106739" w="46766">
                    <a:moveTo>
                      <a:pt x="4539" y="1"/>
                    </a:moveTo>
                    <a:cubicBezTo>
                      <a:pt x="1" y="12852"/>
                      <a:pt x="4539" y="22950"/>
                      <a:pt x="4539" y="22950"/>
                    </a:cubicBezTo>
                    <a:cubicBezTo>
                      <a:pt x="4539" y="22950"/>
                      <a:pt x="19992" y="51202"/>
                      <a:pt x="19992" y="56914"/>
                    </a:cubicBezTo>
                    <a:cubicBezTo>
                      <a:pt x="19992" y="62167"/>
                      <a:pt x="205" y="92154"/>
                      <a:pt x="205" y="92154"/>
                    </a:cubicBezTo>
                    <a:lnTo>
                      <a:pt x="18309" y="106739"/>
                    </a:lnTo>
                    <a:cubicBezTo>
                      <a:pt x="18309" y="106739"/>
                      <a:pt x="46766" y="76140"/>
                      <a:pt x="46205" y="54874"/>
                    </a:cubicBezTo>
                    <a:cubicBezTo>
                      <a:pt x="45593" y="28712"/>
                      <a:pt x="31313" y="1"/>
                      <a:pt x="313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5"/>
              <p:cNvSpPr/>
              <p:nvPr/>
            </p:nvSpPr>
            <p:spPr>
              <a:xfrm>
                <a:off x="2633850" y="2280575"/>
                <a:ext cx="513825" cy="2334450"/>
              </a:xfrm>
              <a:custGeom>
                <a:rect b="b" l="l" r="r" t="t"/>
                <a:pathLst>
                  <a:path extrusionOk="0" fill="none" h="93378" w="20553">
                    <a:moveTo>
                      <a:pt x="5151" y="0"/>
                    </a:moveTo>
                    <a:cubicBezTo>
                      <a:pt x="613" y="12801"/>
                      <a:pt x="6069" y="21471"/>
                      <a:pt x="6069" y="21471"/>
                    </a:cubicBezTo>
                    <a:cubicBezTo>
                      <a:pt x="6069" y="21471"/>
                      <a:pt x="20553" y="51151"/>
                      <a:pt x="20553" y="56914"/>
                    </a:cubicBezTo>
                    <a:cubicBezTo>
                      <a:pt x="20553" y="62167"/>
                      <a:pt x="1" y="93377"/>
                      <a:pt x="1" y="93377"/>
                    </a:cubicBezTo>
                  </a:path>
                </a:pathLst>
              </a:custGeom>
              <a:noFill/>
              <a:ln cap="flat" cmpd="sng" w="11475">
                <a:solidFill>
                  <a:schemeClr val="accent5"/>
                </a:solidFill>
                <a:prstDash val="solid"/>
                <a:miter lim="5099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5"/>
              <p:cNvSpPr/>
              <p:nvPr/>
            </p:nvSpPr>
            <p:spPr>
              <a:xfrm>
                <a:off x="3346550" y="2258900"/>
                <a:ext cx="377400" cy="1953250"/>
              </a:xfrm>
              <a:custGeom>
                <a:rect b="b" l="l" r="r" t="t"/>
                <a:pathLst>
                  <a:path extrusionOk="0" fill="none" h="78130" w="15096">
                    <a:moveTo>
                      <a:pt x="7701" y="78129"/>
                    </a:moveTo>
                    <a:cubicBezTo>
                      <a:pt x="11934" y="70327"/>
                      <a:pt x="15096" y="62065"/>
                      <a:pt x="14892" y="54874"/>
                    </a:cubicBezTo>
                    <a:cubicBezTo>
                      <a:pt x="14280" y="28712"/>
                      <a:pt x="0" y="1"/>
                      <a:pt x="0" y="1"/>
                    </a:cubicBezTo>
                  </a:path>
                </a:pathLst>
              </a:custGeom>
              <a:noFill/>
              <a:ln cap="flat" cmpd="sng" w="11475">
                <a:solidFill>
                  <a:schemeClr val="accent5"/>
                </a:solidFill>
                <a:prstDash val="solid"/>
                <a:miter lim="5099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5"/>
              <p:cNvSpPr/>
              <p:nvPr/>
            </p:nvSpPr>
            <p:spPr>
              <a:xfrm>
                <a:off x="2724375" y="2381300"/>
                <a:ext cx="281775" cy="163225"/>
              </a:xfrm>
              <a:custGeom>
                <a:rect b="b" l="l" r="r" t="t"/>
                <a:pathLst>
                  <a:path extrusionOk="0" fill="none" h="6529" w="11271">
                    <a:moveTo>
                      <a:pt x="0" y="6018"/>
                    </a:moveTo>
                    <a:cubicBezTo>
                      <a:pt x="0" y="6018"/>
                      <a:pt x="8109" y="6528"/>
                      <a:pt x="11271" y="0"/>
                    </a:cubicBezTo>
                  </a:path>
                </a:pathLst>
              </a:custGeom>
              <a:noFill/>
              <a:ln cap="flat" cmpd="sng" w="11475">
                <a:solidFill>
                  <a:schemeClr val="accent5"/>
                </a:solidFill>
                <a:prstDash val="solid"/>
                <a:miter lim="5099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5"/>
              <p:cNvSpPr/>
              <p:nvPr/>
            </p:nvSpPr>
            <p:spPr>
              <a:xfrm>
                <a:off x="3499550" y="2428475"/>
                <a:ext cx="54825" cy="202725"/>
              </a:xfrm>
              <a:custGeom>
                <a:rect b="b" l="l" r="r" t="t"/>
                <a:pathLst>
                  <a:path extrusionOk="0" fill="none" h="8109" w="2193">
                    <a:moveTo>
                      <a:pt x="0" y="7854"/>
                    </a:moveTo>
                    <a:cubicBezTo>
                      <a:pt x="0" y="7854"/>
                      <a:pt x="2193" y="8109"/>
                      <a:pt x="1989" y="6987"/>
                    </a:cubicBezTo>
                    <a:cubicBezTo>
                      <a:pt x="1785" y="5916"/>
                      <a:pt x="0" y="0"/>
                      <a:pt x="0" y="0"/>
                    </a:cubicBezTo>
                  </a:path>
                </a:pathLst>
              </a:custGeom>
              <a:noFill/>
              <a:ln cap="flat" cmpd="sng" w="11475">
                <a:solidFill>
                  <a:schemeClr val="accent5"/>
                </a:solidFill>
                <a:prstDash val="solid"/>
                <a:miter lim="5099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5"/>
              <p:cNvSpPr/>
              <p:nvPr/>
            </p:nvSpPr>
            <p:spPr>
              <a:xfrm>
                <a:off x="3335075" y="336275"/>
                <a:ext cx="442425" cy="498525"/>
              </a:xfrm>
              <a:custGeom>
                <a:rect b="b" l="l" r="r" t="t"/>
                <a:pathLst>
                  <a:path extrusionOk="0" h="19941" w="17697">
                    <a:moveTo>
                      <a:pt x="16830" y="8823"/>
                    </a:moveTo>
                    <a:cubicBezTo>
                      <a:pt x="17697" y="13974"/>
                      <a:pt x="17034" y="18564"/>
                      <a:pt x="12597" y="19278"/>
                    </a:cubicBezTo>
                    <a:cubicBezTo>
                      <a:pt x="8160" y="19941"/>
                      <a:pt x="2040" y="18666"/>
                      <a:pt x="867" y="11322"/>
                    </a:cubicBezTo>
                    <a:cubicBezTo>
                      <a:pt x="0" y="6121"/>
                      <a:pt x="2907" y="1327"/>
                      <a:pt x="7344" y="664"/>
                    </a:cubicBezTo>
                    <a:cubicBezTo>
                      <a:pt x="11781" y="1"/>
                      <a:pt x="16014" y="3622"/>
                      <a:pt x="16830" y="8823"/>
                    </a:cubicBezTo>
                    <a:close/>
                  </a:path>
                </a:pathLst>
              </a:custGeom>
              <a:solidFill>
                <a:srgbClr val="FFCB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5"/>
              <p:cNvSpPr/>
              <p:nvPr/>
            </p:nvSpPr>
            <p:spPr>
              <a:xfrm>
                <a:off x="3665275" y="549350"/>
                <a:ext cx="32375" cy="41200"/>
              </a:xfrm>
              <a:custGeom>
                <a:rect b="b" l="l" r="r" t="t"/>
                <a:pathLst>
                  <a:path extrusionOk="0" h="1648" w="1295">
                    <a:moveTo>
                      <a:pt x="298" y="0"/>
                    </a:moveTo>
                    <a:cubicBezTo>
                      <a:pt x="188" y="0"/>
                      <a:pt x="97" y="87"/>
                      <a:pt x="52" y="300"/>
                    </a:cubicBezTo>
                    <a:cubicBezTo>
                      <a:pt x="1" y="759"/>
                      <a:pt x="52" y="1422"/>
                      <a:pt x="460" y="1626"/>
                    </a:cubicBezTo>
                    <a:cubicBezTo>
                      <a:pt x="505" y="1641"/>
                      <a:pt x="545" y="1648"/>
                      <a:pt x="582" y="1648"/>
                    </a:cubicBezTo>
                    <a:cubicBezTo>
                      <a:pt x="672" y="1648"/>
                      <a:pt x="745" y="1611"/>
                      <a:pt x="817" y="1575"/>
                    </a:cubicBezTo>
                    <a:cubicBezTo>
                      <a:pt x="1294" y="1098"/>
                      <a:pt x="685" y="0"/>
                      <a:pt x="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5"/>
              <p:cNvSpPr/>
              <p:nvPr/>
            </p:nvSpPr>
            <p:spPr>
              <a:xfrm>
                <a:off x="3629575" y="513500"/>
                <a:ext cx="76525" cy="14050"/>
              </a:xfrm>
              <a:custGeom>
                <a:rect b="b" l="l" r="r" t="t"/>
                <a:pathLst>
                  <a:path extrusionOk="0" fill="none" h="562" w="3061">
                    <a:moveTo>
                      <a:pt x="1" y="562"/>
                    </a:moveTo>
                    <a:cubicBezTo>
                      <a:pt x="970" y="52"/>
                      <a:pt x="2092" y="1"/>
                      <a:pt x="3061" y="358"/>
                    </a:cubicBezTo>
                  </a:path>
                </a:pathLst>
              </a:custGeom>
              <a:noFill/>
              <a:ln cap="rnd" cmpd="sng" w="76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5"/>
              <p:cNvSpPr/>
              <p:nvPr/>
            </p:nvSpPr>
            <p:spPr>
              <a:xfrm>
                <a:off x="3662725" y="692000"/>
                <a:ext cx="76525" cy="65450"/>
              </a:xfrm>
              <a:custGeom>
                <a:rect b="b" l="l" r="r" t="t"/>
                <a:pathLst>
                  <a:path extrusionOk="0" h="2618" w="3061">
                    <a:moveTo>
                      <a:pt x="154" y="0"/>
                    </a:moveTo>
                    <a:cubicBezTo>
                      <a:pt x="154" y="0"/>
                      <a:pt x="1" y="2397"/>
                      <a:pt x="1429" y="2601"/>
                    </a:cubicBezTo>
                    <a:cubicBezTo>
                      <a:pt x="1479" y="2612"/>
                      <a:pt x="1528" y="2617"/>
                      <a:pt x="1575" y="2617"/>
                    </a:cubicBezTo>
                    <a:cubicBezTo>
                      <a:pt x="2640" y="2617"/>
                      <a:pt x="3061" y="0"/>
                      <a:pt x="3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5"/>
              <p:cNvSpPr/>
              <p:nvPr/>
            </p:nvSpPr>
            <p:spPr>
              <a:xfrm>
                <a:off x="3303200" y="610400"/>
                <a:ext cx="336600" cy="357000"/>
              </a:xfrm>
              <a:custGeom>
                <a:rect b="b" l="l" r="r" t="t"/>
                <a:pathLst>
                  <a:path extrusionOk="0" h="14280" w="13464">
                    <a:moveTo>
                      <a:pt x="11577" y="13923"/>
                    </a:moveTo>
                    <a:cubicBezTo>
                      <a:pt x="9333" y="14280"/>
                      <a:pt x="7038" y="14178"/>
                      <a:pt x="4896" y="13668"/>
                    </a:cubicBezTo>
                    <a:cubicBezTo>
                      <a:pt x="1071" y="12597"/>
                      <a:pt x="0" y="11067"/>
                      <a:pt x="0" y="11067"/>
                    </a:cubicBezTo>
                    <a:lnTo>
                      <a:pt x="5253" y="0"/>
                    </a:lnTo>
                    <a:lnTo>
                      <a:pt x="13464" y="3723"/>
                    </a:lnTo>
                    <a:close/>
                  </a:path>
                </a:pathLst>
              </a:custGeom>
              <a:solidFill>
                <a:srgbClr val="FFCB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5"/>
              <p:cNvSpPr/>
              <p:nvPr/>
            </p:nvSpPr>
            <p:spPr>
              <a:xfrm>
                <a:off x="3481700" y="779975"/>
                <a:ext cx="135150" cy="43350"/>
              </a:xfrm>
              <a:custGeom>
                <a:rect b="b" l="l" r="r" t="t"/>
                <a:pathLst>
                  <a:path extrusionOk="0" fill="none" h="1734" w="5406">
                    <a:moveTo>
                      <a:pt x="5406" y="1632"/>
                    </a:moveTo>
                    <a:cubicBezTo>
                      <a:pt x="5406" y="1632"/>
                      <a:pt x="1887" y="1734"/>
                      <a:pt x="0" y="0"/>
                    </a:cubicBezTo>
                  </a:path>
                </a:pathLst>
              </a:custGeom>
              <a:noFill/>
              <a:ln cap="flat" cmpd="sng" w="16575">
                <a:solidFill>
                  <a:srgbClr val="EF977F"/>
                </a:solidFill>
                <a:prstDash val="solid"/>
                <a:miter lim="5099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5"/>
              <p:cNvSpPr/>
              <p:nvPr/>
            </p:nvSpPr>
            <p:spPr>
              <a:xfrm>
                <a:off x="3732850" y="551750"/>
                <a:ext cx="54850" cy="117325"/>
              </a:xfrm>
              <a:custGeom>
                <a:rect b="b" l="l" r="r" t="t"/>
                <a:pathLst>
                  <a:path extrusionOk="0" h="4693" w="2194">
                    <a:moveTo>
                      <a:pt x="1" y="0"/>
                    </a:moveTo>
                    <a:cubicBezTo>
                      <a:pt x="1" y="0"/>
                      <a:pt x="2194" y="3264"/>
                      <a:pt x="2092" y="3825"/>
                    </a:cubicBezTo>
                    <a:cubicBezTo>
                      <a:pt x="1990" y="4437"/>
                      <a:pt x="409" y="4692"/>
                      <a:pt x="409" y="4692"/>
                    </a:cubicBezTo>
                  </a:path>
                </a:pathLst>
              </a:custGeom>
              <a:solidFill>
                <a:srgbClr val="FFCB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5"/>
              <p:cNvSpPr/>
              <p:nvPr/>
            </p:nvSpPr>
            <p:spPr>
              <a:xfrm>
                <a:off x="3239450" y="238250"/>
                <a:ext cx="525300" cy="506775"/>
              </a:xfrm>
              <a:custGeom>
                <a:rect b="b" l="l" r="r" t="t"/>
                <a:pathLst>
                  <a:path extrusionOk="0" h="20271" w="21012">
                    <a:moveTo>
                      <a:pt x="11536" y="1"/>
                    </a:moveTo>
                    <a:cubicBezTo>
                      <a:pt x="10563" y="1"/>
                      <a:pt x="9608" y="228"/>
                      <a:pt x="8772" y="760"/>
                    </a:cubicBezTo>
                    <a:cubicBezTo>
                      <a:pt x="8364" y="1066"/>
                      <a:pt x="7905" y="1423"/>
                      <a:pt x="7548" y="1780"/>
                    </a:cubicBezTo>
                    <a:cubicBezTo>
                      <a:pt x="6681" y="2545"/>
                      <a:pt x="5508" y="2698"/>
                      <a:pt x="4437" y="3106"/>
                    </a:cubicBezTo>
                    <a:cubicBezTo>
                      <a:pt x="3111" y="3616"/>
                      <a:pt x="1938" y="4483"/>
                      <a:pt x="1122" y="5656"/>
                    </a:cubicBezTo>
                    <a:cubicBezTo>
                      <a:pt x="306" y="6829"/>
                      <a:pt x="0" y="8308"/>
                      <a:pt x="204" y="9685"/>
                    </a:cubicBezTo>
                    <a:cubicBezTo>
                      <a:pt x="408" y="11164"/>
                      <a:pt x="1275" y="12540"/>
                      <a:pt x="1071" y="13968"/>
                    </a:cubicBezTo>
                    <a:cubicBezTo>
                      <a:pt x="1020" y="14274"/>
                      <a:pt x="918" y="14580"/>
                      <a:pt x="867" y="14886"/>
                    </a:cubicBezTo>
                    <a:cubicBezTo>
                      <a:pt x="561" y="16824"/>
                      <a:pt x="1530" y="18762"/>
                      <a:pt x="3264" y="19680"/>
                    </a:cubicBezTo>
                    <a:cubicBezTo>
                      <a:pt x="4047" y="20092"/>
                      <a:pt x="4862" y="20271"/>
                      <a:pt x="5711" y="20271"/>
                    </a:cubicBezTo>
                    <a:cubicBezTo>
                      <a:pt x="5914" y="20271"/>
                      <a:pt x="6118" y="20261"/>
                      <a:pt x="6324" y="20241"/>
                    </a:cubicBezTo>
                    <a:cubicBezTo>
                      <a:pt x="6834" y="20190"/>
                      <a:pt x="7344" y="20037"/>
                      <a:pt x="7854" y="19884"/>
                    </a:cubicBezTo>
                    <a:cubicBezTo>
                      <a:pt x="8262" y="19731"/>
                      <a:pt x="8517" y="19374"/>
                      <a:pt x="8670" y="18966"/>
                    </a:cubicBezTo>
                    <a:cubicBezTo>
                      <a:pt x="9078" y="17589"/>
                      <a:pt x="8772" y="15906"/>
                      <a:pt x="8364" y="14580"/>
                    </a:cubicBezTo>
                    <a:cubicBezTo>
                      <a:pt x="9588" y="14274"/>
                      <a:pt x="10710" y="13611"/>
                      <a:pt x="10914" y="12285"/>
                    </a:cubicBezTo>
                    <a:cubicBezTo>
                      <a:pt x="11016" y="11572"/>
                      <a:pt x="10914" y="10858"/>
                      <a:pt x="10710" y="10144"/>
                    </a:cubicBezTo>
                    <a:lnTo>
                      <a:pt x="10710" y="10144"/>
                    </a:lnTo>
                    <a:cubicBezTo>
                      <a:pt x="11237" y="10393"/>
                      <a:pt x="11825" y="10522"/>
                      <a:pt x="12415" y="10522"/>
                    </a:cubicBezTo>
                    <a:cubicBezTo>
                      <a:pt x="12910" y="10522"/>
                      <a:pt x="13407" y="10432"/>
                      <a:pt x="13872" y="10246"/>
                    </a:cubicBezTo>
                    <a:cubicBezTo>
                      <a:pt x="14535" y="9991"/>
                      <a:pt x="15096" y="9583"/>
                      <a:pt x="15810" y="9379"/>
                    </a:cubicBezTo>
                    <a:cubicBezTo>
                      <a:pt x="16728" y="9073"/>
                      <a:pt x="17748" y="9277"/>
                      <a:pt x="18768" y="9124"/>
                    </a:cubicBezTo>
                    <a:cubicBezTo>
                      <a:pt x="19482" y="9073"/>
                      <a:pt x="20145" y="8767"/>
                      <a:pt x="20604" y="8206"/>
                    </a:cubicBezTo>
                    <a:cubicBezTo>
                      <a:pt x="20859" y="7798"/>
                      <a:pt x="21012" y="7339"/>
                      <a:pt x="21012" y="6829"/>
                    </a:cubicBezTo>
                    <a:cubicBezTo>
                      <a:pt x="21012" y="5197"/>
                      <a:pt x="20247" y="2392"/>
                      <a:pt x="18309" y="1984"/>
                    </a:cubicBezTo>
                    <a:cubicBezTo>
                      <a:pt x="18255" y="1978"/>
                      <a:pt x="18201" y="1976"/>
                      <a:pt x="18147" y="1976"/>
                    </a:cubicBezTo>
                    <a:cubicBezTo>
                      <a:pt x="17864" y="1976"/>
                      <a:pt x="17565" y="2042"/>
                      <a:pt x="17261" y="2042"/>
                    </a:cubicBezTo>
                    <a:cubicBezTo>
                      <a:pt x="17118" y="2042"/>
                      <a:pt x="16974" y="2027"/>
                      <a:pt x="16830" y="1984"/>
                    </a:cubicBezTo>
                    <a:cubicBezTo>
                      <a:pt x="16575" y="1882"/>
                      <a:pt x="16320" y="1729"/>
                      <a:pt x="16116" y="1576"/>
                    </a:cubicBezTo>
                    <a:cubicBezTo>
                      <a:pt x="14867" y="648"/>
                      <a:pt x="13177" y="1"/>
                      <a:pt x="11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5"/>
              <p:cNvSpPr/>
              <p:nvPr/>
            </p:nvSpPr>
            <p:spPr>
              <a:xfrm>
                <a:off x="3378425" y="560600"/>
                <a:ext cx="126250" cy="129075"/>
              </a:xfrm>
              <a:custGeom>
                <a:rect b="b" l="l" r="r" t="t"/>
                <a:pathLst>
                  <a:path extrusionOk="0" h="5163" w="5050">
                    <a:moveTo>
                      <a:pt x="2663" y="0"/>
                    </a:moveTo>
                    <a:cubicBezTo>
                      <a:pt x="2303" y="0"/>
                      <a:pt x="1939" y="119"/>
                      <a:pt x="1632" y="360"/>
                    </a:cubicBezTo>
                    <a:cubicBezTo>
                      <a:pt x="0" y="1737"/>
                      <a:pt x="2091" y="4593"/>
                      <a:pt x="3366" y="5052"/>
                    </a:cubicBezTo>
                    <a:cubicBezTo>
                      <a:pt x="3559" y="5129"/>
                      <a:pt x="3733" y="5162"/>
                      <a:pt x="3888" y="5162"/>
                    </a:cubicBezTo>
                    <a:cubicBezTo>
                      <a:pt x="4755" y="5162"/>
                      <a:pt x="5049" y="4134"/>
                      <a:pt x="5049" y="4134"/>
                    </a:cubicBezTo>
                    <a:lnTo>
                      <a:pt x="3927" y="615"/>
                    </a:lnTo>
                    <a:cubicBezTo>
                      <a:pt x="3607" y="209"/>
                      <a:pt x="3139" y="0"/>
                      <a:pt x="2663" y="0"/>
                    </a:cubicBezTo>
                    <a:close/>
                  </a:path>
                </a:pathLst>
              </a:custGeom>
              <a:solidFill>
                <a:srgbClr val="FFCB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5"/>
              <p:cNvSpPr/>
              <p:nvPr/>
            </p:nvSpPr>
            <p:spPr>
              <a:xfrm>
                <a:off x="3800425" y="729875"/>
                <a:ext cx="1438175" cy="1422325"/>
              </a:xfrm>
              <a:custGeom>
                <a:rect b="b" l="l" r="r" t="t"/>
                <a:pathLst>
                  <a:path extrusionOk="0" h="56893" w="57527">
                    <a:moveTo>
                      <a:pt x="28878" y="17684"/>
                    </a:moveTo>
                    <a:cubicBezTo>
                      <a:pt x="37364" y="17684"/>
                      <a:pt x="42747" y="27566"/>
                      <a:pt x="37433" y="34796"/>
                    </a:cubicBezTo>
                    <a:cubicBezTo>
                      <a:pt x="35298" y="37663"/>
                      <a:pt x="32050" y="39162"/>
                      <a:pt x="28759" y="39162"/>
                    </a:cubicBezTo>
                    <a:cubicBezTo>
                      <a:pt x="26547" y="39162"/>
                      <a:pt x="24315" y="38484"/>
                      <a:pt x="22389" y="37091"/>
                    </a:cubicBezTo>
                    <a:cubicBezTo>
                      <a:pt x="14688" y="31379"/>
                      <a:pt x="17697" y="19241"/>
                      <a:pt x="27182" y="17813"/>
                    </a:cubicBezTo>
                    <a:cubicBezTo>
                      <a:pt x="27759" y="17726"/>
                      <a:pt x="28325" y="17684"/>
                      <a:pt x="28878" y="17684"/>
                    </a:cubicBezTo>
                    <a:close/>
                    <a:moveTo>
                      <a:pt x="28637" y="0"/>
                    </a:moveTo>
                    <a:cubicBezTo>
                      <a:pt x="25019" y="0"/>
                      <a:pt x="21445" y="694"/>
                      <a:pt x="18105" y="2055"/>
                    </a:cubicBezTo>
                    <a:lnTo>
                      <a:pt x="19839" y="7869"/>
                    </a:lnTo>
                    <a:cubicBezTo>
                      <a:pt x="18003" y="8685"/>
                      <a:pt x="16320" y="9705"/>
                      <a:pt x="14739" y="10980"/>
                    </a:cubicBezTo>
                    <a:lnTo>
                      <a:pt x="10455" y="6696"/>
                    </a:lnTo>
                    <a:cubicBezTo>
                      <a:pt x="6987" y="9552"/>
                      <a:pt x="4335" y="13173"/>
                      <a:pt x="2550" y="17303"/>
                    </a:cubicBezTo>
                    <a:lnTo>
                      <a:pt x="7905" y="20159"/>
                    </a:lnTo>
                    <a:cubicBezTo>
                      <a:pt x="7191" y="22046"/>
                      <a:pt x="6681" y="23984"/>
                      <a:pt x="6477" y="25973"/>
                    </a:cubicBezTo>
                    <a:lnTo>
                      <a:pt x="409" y="25973"/>
                    </a:lnTo>
                    <a:cubicBezTo>
                      <a:pt x="1" y="30461"/>
                      <a:pt x="714" y="34949"/>
                      <a:pt x="2397" y="39130"/>
                    </a:cubicBezTo>
                    <a:lnTo>
                      <a:pt x="8211" y="37346"/>
                    </a:lnTo>
                    <a:cubicBezTo>
                      <a:pt x="8976" y="39181"/>
                      <a:pt x="9996" y="40915"/>
                      <a:pt x="11271" y="42445"/>
                    </a:cubicBezTo>
                    <a:lnTo>
                      <a:pt x="6987" y="46780"/>
                    </a:lnTo>
                    <a:cubicBezTo>
                      <a:pt x="8415" y="48463"/>
                      <a:pt x="10047" y="49993"/>
                      <a:pt x="11883" y="51319"/>
                    </a:cubicBezTo>
                    <a:cubicBezTo>
                      <a:pt x="13668" y="52645"/>
                      <a:pt x="15606" y="53767"/>
                      <a:pt x="17646" y="54634"/>
                    </a:cubicBezTo>
                    <a:lnTo>
                      <a:pt x="20502" y="49279"/>
                    </a:lnTo>
                    <a:cubicBezTo>
                      <a:pt x="22389" y="50044"/>
                      <a:pt x="24326" y="50503"/>
                      <a:pt x="26315" y="50707"/>
                    </a:cubicBezTo>
                    <a:lnTo>
                      <a:pt x="26315" y="56776"/>
                    </a:lnTo>
                    <a:cubicBezTo>
                      <a:pt x="27174" y="56854"/>
                      <a:pt x="28033" y="56893"/>
                      <a:pt x="28889" y="56893"/>
                    </a:cubicBezTo>
                    <a:cubicBezTo>
                      <a:pt x="32509" y="56893"/>
                      <a:pt x="36091" y="56199"/>
                      <a:pt x="39473" y="54838"/>
                    </a:cubicBezTo>
                    <a:lnTo>
                      <a:pt x="37739" y="49024"/>
                    </a:lnTo>
                    <a:cubicBezTo>
                      <a:pt x="39524" y="48259"/>
                      <a:pt x="41258" y="47188"/>
                      <a:pt x="42839" y="45964"/>
                    </a:cubicBezTo>
                    <a:lnTo>
                      <a:pt x="47122" y="50248"/>
                    </a:lnTo>
                    <a:cubicBezTo>
                      <a:pt x="50539" y="47341"/>
                      <a:pt x="53242" y="43669"/>
                      <a:pt x="54976" y="39589"/>
                    </a:cubicBezTo>
                    <a:lnTo>
                      <a:pt x="49621" y="36734"/>
                    </a:lnTo>
                    <a:cubicBezTo>
                      <a:pt x="50386" y="34847"/>
                      <a:pt x="50845" y="32909"/>
                      <a:pt x="51100" y="30920"/>
                    </a:cubicBezTo>
                    <a:lnTo>
                      <a:pt x="57169" y="30920"/>
                    </a:lnTo>
                    <a:cubicBezTo>
                      <a:pt x="57526" y="26432"/>
                      <a:pt x="56863" y="21944"/>
                      <a:pt x="55180" y="17813"/>
                    </a:cubicBezTo>
                    <a:lnTo>
                      <a:pt x="49366" y="19598"/>
                    </a:lnTo>
                    <a:cubicBezTo>
                      <a:pt x="48601" y="17711"/>
                      <a:pt x="47530" y="16028"/>
                      <a:pt x="46307" y="14448"/>
                    </a:cubicBezTo>
                    <a:lnTo>
                      <a:pt x="50539" y="10164"/>
                    </a:lnTo>
                    <a:cubicBezTo>
                      <a:pt x="47683" y="6696"/>
                      <a:pt x="44012" y="3993"/>
                      <a:pt x="39881" y="2259"/>
                    </a:cubicBezTo>
                    <a:lnTo>
                      <a:pt x="37025" y="7614"/>
                    </a:lnTo>
                    <a:cubicBezTo>
                      <a:pt x="35189" y="6900"/>
                      <a:pt x="33251" y="6390"/>
                      <a:pt x="31211" y="6186"/>
                    </a:cubicBezTo>
                    <a:lnTo>
                      <a:pt x="31211" y="117"/>
                    </a:lnTo>
                    <a:cubicBezTo>
                      <a:pt x="30352" y="39"/>
                      <a:pt x="29494" y="0"/>
                      <a:pt x="286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5"/>
              <p:cNvSpPr/>
              <p:nvPr/>
            </p:nvSpPr>
            <p:spPr>
              <a:xfrm>
                <a:off x="4519500" y="1952925"/>
                <a:ext cx="525600" cy="288150"/>
              </a:xfrm>
              <a:custGeom>
                <a:rect b="b" l="l" r="r" t="t"/>
                <a:pathLst>
                  <a:path extrusionOk="0" h="11526" w="21024">
                    <a:moveTo>
                      <a:pt x="12138" y="5967"/>
                    </a:moveTo>
                    <a:lnTo>
                      <a:pt x="12138" y="5967"/>
                    </a:lnTo>
                    <a:cubicBezTo>
                      <a:pt x="12138" y="5967"/>
                      <a:pt x="12437" y="5988"/>
                      <a:pt x="12919" y="6013"/>
                    </a:cubicBezTo>
                    <a:lnTo>
                      <a:pt x="12919" y="6013"/>
                    </a:lnTo>
                    <a:cubicBezTo>
                      <a:pt x="12749" y="6022"/>
                      <a:pt x="12602" y="6028"/>
                      <a:pt x="12483" y="6028"/>
                    </a:cubicBezTo>
                    <a:cubicBezTo>
                      <a:pt x="12263" y="6028"/>
                      <a:pt x="12138" y="6010"/>
                      <a:pt x="12138" y="5967"/>
                    </a:cubicBezTo>
                    <a:close/>
                    <a:moveTo>
                      <a:pt x="12055" y="8351"/>
                    </a:moveTo>
                    <a:cubicBezTo>
                      <a:pt x="11848" y="8423"/>
                      <a:pt x="11730" y="8466"/>
                      <a:pt x="11730" y="8466"/>
                    </a:cubicBezTo>
                    <a:cubicBezTo>
                      <a:pt x="11760" y="8431"/>
                      <a:pt x="11874" y="8393"/>
                      <a:pt x="12055" y="8351"/>
                    </a:cubicBezTo>
                    <a:close/>
                    <a:moveTo>
                      <a:pt x="1632" y="0"/>
                    </a:moveTo>
                    <a:lnTo>
                      <a:pt x="0" y="11373"/>
                    </a:lnTo>
                    <a:cubicBezTo>
                      <a:pt x="1428" y="11475"/>
                      <a:pt x="2850" y="11526"/>
                      <a:pt x="4269" y="11526"/>
                    </a:cubicBezTo>
                    <a:cubicBezTo>
                      <a:pt x="7106" y="11526"/>
                      <a:pt x="9928" y="11322"/>
                      <a:pt x="12750" y="10914"/>
                    </a:cubicBezTo>
                    <a:cubicBezTo>
                      <a:pt x="13472" y="10817"/>
                      <a:pt x="17649" y="9039"/>
                      <a:pt x="18028" y="8111"/>
                    </a:cubicBezTo>
                    <a:lnTo>
                      <a:pt x="18028" y="8111"/>
                    </a:lnTo>
                    <a:cubicBezTo>
                      <a:pt x="18874" y="7667"/>
                      <a:pt x="19498" y="7238"/>
                      <a:pt x="19683" y="6905"/>
                    </a:cubicBezTo>
                    <a:lnTo>
                      <a:pt x="19683" y="6905"/>
                    </a:lnTo>
                    <a:cubicBezTo>
                      <a:pt x="20504" y="6633"/>
                      <a:pt x="21024" y="6322"/>
                      <a:pt x="20960" y="5967"/>
                    </a:cubicBezTo>
                    <a:cubicBezTo>
                      <a:pt x="20927" y="5745"/>
                      <a:pt x="20490" y="5636"/>
                      <a:pt x="19827" y="5599"/>
                    </a:cubicBezTo>
                    <a:lnTo>
                      <a:pt x="19827" y="5599"/>
                    </a:lnTo>
                    <a:cubicBezTo>
                      <a:pt x="19942" y="5514"/>
                      <a:pt x="20001" y="5417"/>
                      <a:pt x="19991" y="5304"/>
                    </a:cubicBezTo>
                    <a:cubicBezTo>
                      <a:pt x="19940" y="4692"/>
                      <a:pt x="17646" y="4335"/>
                      <a:pt x="16167" y="4233"/>
                    </a:cubicBezTo>
                    <a:cubicBezTo>
                      <a:pt x="14535" y="4131"/>
                      <a:pt x="11679" y="3723"/>
                      <a:pt x="11475" y="3213"/>
                    </a:cubicBezTo>
                    <a:cubicBezTo>
                      <a:pt x="11322" y="2856"/>
                      <a:pt x="15147" y="2652"/>
                      <a:pt x="15249" y="2040"/>
                    </a:cubicBezTo>
                    <a:cubicBezTo>
                      <a:pt x="15351" y="1377"/>
                      <a:pt x="4131" y="204"/>
                      <a:pt x="1632" y="0"/>
                    </a:cubicBezTo>
                    <a:close/>
                  </a:path>
                </a:pathLst>
              </a:custGeom>
              <a:solidFill>
                <a:srgbClr val="FFC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5"/>
              <p:cNvSpPr/>
              <p:nvPr/>
            </p:nvSpPr>
            <p:spPr>
              <a:xfrm>
                <a:off x="2589225" y="837325"/>
                <a:ext cx="1189550" cy="1676600"/>
              </a:xfrm>
              <a:custGeom>
                <a:rect b="b" l="l" r="r" t="t"/>
                <a:pathLst>
                  <a:path extrusionOk="0" h="67064" w="47582">
                    <a:moveTo>
                      <a:pt x="29375" y="1"/>
                    </a:moveTo>
                    <a:cubicBezTo>
                      <a:pt x="29375" y="1"/>
                      <a:pt x="7854" y="1939"/>
                      <a:pt x="1" y="61606"/>
                    </a:cubicBezTo>
                    <a:lnTo>
                      <a:pt x="44063" y="67063"/>
                    </a:lnTo>
                    <a:cubicBezTo>
                      <a:pt x="44063" y="67063"/>
                      <a:pt x="47582" y="45695"/>
                      <a:pt x="47021" y="28458"/>
                    </a:cubicBezTo>
                    <a:cubicBezTo>
                      <a:pt x="46664" y="17493"/>
                      <a:pt x="42380" y="8926"/>
                      <a:pt x="40238" y="4132"/>
                    </a:cubicBezTo>
                    <a:cubicBezTo>
                      <a:pt x="40238" y="4132"/>
                      <a:pt x="39382" y="4550"/>
                      <a:pt x="37911" y="4550"/>
                    </a:cubicBezTo>
                    <a:cubicBezTo>
                      <a:pt x="36919" y="4550"/>
                      <a:pt x="35647" y="4360"/>
                      <a:pt x="34169" y="3724"/>
                    </a:cubicBezTo>
                    <a:cubicBezTo>
                      <a:pt x="30242" y="1990"/>
                      <a:pt x="29375" y="1"/>
                      <a:pt x="29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5"/>
              <p:cNvSpPr/>
              <p:nvPr/>
            </p:nvSpPr>
            <p:spPr>
              <a:xfrm>
                <a:off x="3272600" y="940600"/>
                <a:ext cx="1396100" cy="1396100"/>
              </a:xfrm>
              <a:custGeom>
                <a:rect b="b" l="l" r="r" t="t"/>
                <a:pathLst>
                  <a:path extrusionOk="0" h="55844" w="55844">
                    <a:moveTo>
                      <a:pt x="12903" y="1"/>
                    </a:moveTo>
                    <a:lnTo>
                      <a:pt x="0" y="23919"/>
                    </a:lnTo>
                    <a:cubicBezTo>
                      <a:pt x="0" y="23919"/>
                      <a:pt x="6783" y="46613"/>
                      <a:pt x="25040" y="51509"/>
                    </a:cubicBezTo>
                    <a:cubicBezTo>
                      <a:pt x="40989" y="55795"/>
                      <a:pt x="53479" y="55843"/>
                      <a:pt x="54039" y="55843"/>
                    </a:cubicBezTo>
                    <a:cubicBezTo>
                      <a:pt x="54052" y="55843"/>
                      <a:pt x="54058" y="55843"/>
                      <a:pt x="54058" y="55843"/>
                    </a:cubicBezTo>
                    <a:lnTo>
                      <a:pt x="55843" y="40544"/>
                    </a:lnTo>
                    <a:cubicBezTo>
                      <a:pt x="55843" y="40544"/>
                      <a:pt x="35903" y="36974"/>
                      <a:pt x="27692" y="31568"/>
                    </a:cubicBezTo>
                    <a:cubicBezTo>
                      <a:pt x="21471" y="27438"/>
                      <a:pt x="20247" y="14229"/>
                      <a:pt x="18666" y="9537"/>
                    </a:cubicBezTo>
                    <a:cubicBezTo>
                      <a:pt x="16473" y="3061"/>
                      <a:pt x="12903" y="1"/>
                      <a:pt x="129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5"/>
              <p:cNvSpPr/>
              <p:nvPr/>
            </p:nvSpPr>
            <p:spPr>
              <a:xfrm>
                <a:off x="3280250" y="848800"/>
                <a:ext cx="350625" cy="163225"/>
              </a:xfrm>
              <a:custGeom>
                <a:rect b="b" l="l" r="r" t="t"/>
                <a:pathLst>
                  <a:path extrusionOk="0" fill="none" h="6529" w="14025">
                    <a:moveTo>
                      <a:pt x="0" y="1"/>
                    </a:moveTo>
                    <a:cubicBezTo>
                      <a:pt x="0" y="1"/>
                      <a:pt x="1326" y="4183"/>
                      <a:pt x="7650" y="5560"/>
                    </a:cubicBezTo>
                    <a:cubicBezTo>
                      <a:pt x="12189" y="6529"/>
                      <a:pt x="14025" y="5152"/>
                      <a:pt x="14025" y="5152"/>
                    </a:cubicBezTo>
                  </a:path>
                </a:pathLst>
              </a:custGeom>
              <a:noFill/>
              <a:ln cap="flat" cmpd="sng" w="11475">
                <a:solidFill>
                  <a:schemeClr val="accent1"/>
                </a:solidFill>
                <a:prstDash val="solid"/>
                <a:miter lim="5099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5"/>
              <p:cNvSpPr/>
              <p:nvPr/>
            </p:nvSpPr>
            <p:spPr>
              <a:xfrm>
                <a:off x="3280250" y="1426350"/>
                <a:ext cx="439875" cy="738225"/>
              </a:xfrm>
              <a:custGeom>
                <a:rect b="b" l="l" r="r" t="t"/>
                <a:pathLst>
                  <a:path extrusionOk="0" fill="none" h="29529" w="17595">
                    <a:moveTo>
                      <a:pt x="17595" y="29529"/>
                    </a:moveTo>
                    <a:cubicBezTo>
                      <a:pt x="17595" y="29529"/>
                      <a:pt x="867" y="21828"/>
                      <a:pt x="0" y="1"/>
                    </a:cubicBezTo>
                  </a:path>
                </a:pathLst>
              </a:custGeom>
              <a:noFill/>
              <a:ln cap="flat" cmpd="sng" w="11475">
                <a:solidFill>
                  <a:schemeClr val="accent1"/>
                </a:solidFill>
                <a:prstDash val="solid"/>
                <a:miter lim="5099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5"/>
              <p:cNvSpPr/>
              <p:nvPr/>
            </p:nvSpPr>
            <p:spPr>
              <a:xfrm>
                <a:off x="4519500" y="1936350"/>
                <a:ext cx="56125" cy="396525"/>
              </a:xfrm>
              <a:custGeom>
                <a:rect b="b" l="l" r="r" t="t"/>
                <a:pathLst>
                  <a:path extrusionOk="0" fill="none" h="15861" w="2245">
                    <a:moveTo>
                      <a:pt x="2244" y="0"/>
                    </a:moveTo>
                    <a:lnTo>
                      <a:pt x="0" y="15860"/>
                    </a:lnTo>
                  </a:path>
                </a:pathLst>
              </a:custGeom>
              <a:noFill/>
              <a:ln cap="flat" cmpd="sng" w="11475">
                <a:solidFill>
                  <a:schemeClr val="accent1"/>
                </a:solidFill>
                <a:prstDash val="solid"/>
                <a:miter lim="5099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43" name="Google Shape;1043;p35"/>
            <p:cNvCxnSpPr/>
            <p:nvPr/>
          </p:nvCxnSpPr>
          <p:spPr>
            <a:xfrm>
              <a:off x="995975" y="4603500"/>
              <a:ext cx="1985400" cy="0"/>
            </a:xfrm>
            <a:prstGeom prst="straightConnector1">
              <a:avLst/>
            </a:prstGeom>
            <a:noFill/>
            <a:ln cap="flat" cmpd="sng" w="9525">
              <a:solidFill>
                <a:schemeClr val="accent5"/>
              </a:solidFill>
              <a:prstDash val="solid"/>
              <a:round/>
              <a:headEnd len="med" w="med" type="none"/>
              <a:tailEnd len="med" w="med" type="none"/>
            </a:ln>
          </p:spPr>
        </p:cxnSp>
      </p:grpSp>
      <p:sp>
        <p:nvSpPr>
          <p:cNvPr id="1044" name="Google Shape;1044;p35"/>
          <p:cNvSpPr txBox="1"/>
          <p:nvPr/>
        </p:nvSpPr>
        <p:spPr>
          <a:xfrm>
            <a:off x="1647975" y="1851675"/>
            <a:ext cx="33237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Assuming the difference between the mean of each feature </a:t>
            </a:r>
            <a:r>
              <a:rPr lang="en">
                <a:latin typeface="Barlow Semi Condensed"/>
                <a:ea typeface="Barlow Semi Condensed"/>
                <a:cs typeface="Barlow Semi Condensed"/>
                <a:sym typeface="Barlow Semi Condensed"/>
              </a:rPr>
              <a:t>between</a:t>
            </a:r>
            <a:r>
              <a:rPr lang="en">
                <a:latin typeface="Barlow Semi Condensed"/>
                <a:ea typeface="Barlow Semi Condensed"/>
                <a:cs typeface="Barlow Semi Condensed"/>
                <a:sym typeface="Barlow Semi Condensed"/>
              </a:rPr>
              <a:t> people who left and people who stayed is zero, see if they are significantly different than one another, if they are with P value less than 0.05 (significant level)， that could mean this partifuclar feature is a driving factor of what causes people leave.</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a:latin typeface="Barlow Semi Condensed"/>
                <a:ea typeface="Barlow Semi Condensed"/>
                <a:cs typeface="Barlow Semi Condensed"/>
                <a:sym typeface="Barlow Semi Condensed"/>
              </a:rPr>
              <a:t>The lesser the P value the more the </a:t>
            </a:r>
            <a:r>
              <a:rPr lang="en">
                <a:latin typeface="Barlow Semi Condensed"/>
                <a:ea typeface="Barlow Semi Condensed"/>
                <a:cs typeface="Barlow Semi Condensed"/>
                <a:sym typeface="Barlow Semi Condensed"/>
              </a:rPr>
              <a:t>evident</a:t>
            </a:r>
            <a:r>
              <a:rPr lang="en">
                <a:latin typeface="Barlow Semi Condensed"/>
                <a:ea typeface="Barlow Semi Condensed"/>
                <a:cs typeface="Barlow Semi Condensed"/>
                <a:sym typeface="Barlow Semi Condensed"/>
              </a:rPr>
              <a:t> suggests, that MEAN of that feature is significantly different from people who stayed and people who left in our data</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p:txBody>
      </p:sp>
      <p:pic>
        <p:nvPicPr>
          <p:cNvPr id="1045" name="Google Shape;1045;p35"/>
          <p:cNvPicPr preferRelativeResize="0"/>
          <p:nvPr/>
        </p:nvPicPr>
        <p:blipFill>
          <a:blip r:embed="rId3">
            <a:alphaModFix/>
          </a:blip>
          <a:stretch>
            <a:fillRect/>
          </a:stretch>
        </p:blipFill>
        <p:spPr>
          <a:xfrm>
            <a:off x="5110675" y="704312"/>
            <a:ext cx="3980400" cy="4112881"/>
          </a:xfrm>
          <a:prstGeom prst="rect">
            <a:avLst/>
          </a:prstGeom>
          <a:noFill/>
          <a:ln>
            <a:noFill/>
          </a:ln>
        </p:spPr>
      </p:pic>
      <p:sp>
        <p:nvSpPr>
          <p:cNvPr id="1046" name="Google Shape;1046;p35"/>
          <p:cNvSpPr/>
          <p:nvPr/>
        </p:nvSpPr>
        <p:spPr>
          <a:xfrm>
            <a:off x="5632400" y="3188600"/>
            <a:ext cx="3511500" cy="199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5"/>
          <p:cNvSpPr/>
          <p:nvPr/>
        </p:nvSpPr>
        <p:spPr>
          <a:xfrm>
            <a:off x="5632400" y="3387800"/>
            <a:ext cx="3511500" cy="199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5"/>
          <p:cNvSpPr/>
          <p:nvPr/>
        </p:nvSpPr>
        <p:spPr>
          <a:xfrm>
            <a:off x="5632400" y="2989400"/>
            <a:ext cx="3511500" cy="199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grpSp>
        <p:nvGrpSpPr>
          <p:cNvPr id="1053" name="Google Shape;1053;p36"/>
          <p:cNvGrpSpPr/>
          <p:nvPr/>
        </p:nvGrpSpPr>
        <p:grpSpPr>
          <a:xfrm>
            <a:off x="1672545" y="539993"/>
            <a:ext cx="5453240" cy="778314"/>
            <a:chOff x="2650900" y="540000"/>
            <a:chExt cx="3794350" cy="778314"/>
          </a:xfrm>
        </p:grpSpPr>
        <p:sp>
          <p:nvSpPr>
            <p:cNvPr id="1054" name="Google Shape;1054;p36"/>
            <p:cNvSpPr/>
            <p:nvPr/>
          </p:nvSpPr>
          <p:spPr>
            <a:xfrm>
              <a:off x="2698850" y="540000"/>
              <a:ext cx="3746400" cy="744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1055" name="Google Shape;1055;p36"/>
            <p:cNvSpPr/>
            <p:nvPr/>
          </p:nvSpPr>
          <p:spPr>
            <a:xfrm rot="-900790">
              <a:off x="2680383" y="1013584"/>
              <a:ext cx="311534" cy="268961"/>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6" name="Google Shape;1056;p36"/>
          <p:cNvSpPr txBox="1"/>
          <p:nvPr>
            <p:ph type="title"/>
          </p:nvPr>
        </p:nvSpPr>
        <p:spPr>
          <a:xfrm>
            <a:off x="2125975" y="649225"/>
            <a:ext cx="4615200" cy="53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TOP THREE FACTORS</a:t>
            </a:r>
            <a:endParaRPr/>
          </a:p>
        </p:txBody>
      </p:sp>
      <p:grpSp>
        <p:nvGrpSpPr>
          <p:cNvPr id="1057" name="Google Shape;1057;p36"/>
          <p:cNvGrpSpPr/>
          <p:nvPr/>
        </p:nvGrpSpPr>
        <p:grpSpPr>
          <a:xfrm>
            <a:off x="1324817" y="1700637"/>
            <a:ext cx="1287366" cy="1287366"/>
            <a:chOff x="2376375" y="1715300"/>
            <a:chExt cx="651600" cy="651600"/>
          </a:xfrm>
        </p:grpSpPr>
        <p:sp>
          <p:nvSpPr>
            <p:cNvPr id="1058" name="Google Shape;1058;p36"/>
            <p:cNvSpPr/>
            <p:nvPr/>
          </p:nvSpPr>
          <p:spPr>
            <a:xfrm>
              <a:off x="2376375" y="1715300"/>
              <a:ext cx="651600" cy="65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9" name="Google Shape;1059;p36"/>
            <p:cNvGrpSpPr/>
            <p:nvPr/>
          </p:nvGrpSpPr>
          <p:grpSpPr>
            <a:xfrm>
              <a:off x="2511083" y="1839966"/>
              <a:ext cx="382203" cy="402347"/>
              <a:chOff x="863499" y="1970906"/>
              <a:chExt cx="347078" cy="364016"/>
            </a:xfrm>
          </p:grpSpPr>
          <p:sp>
            <p:nvSpPr>
              <p:cNvPr id="1060" name="Google Shape;1060;p36"/>
              <p:cNvSpPr/>
              <p:nvPr/>
            </p:nvSpPr>
            <p:spPr>
              <a:xfrm>
                <a:off x="984872" y="1970906"/>
                <a:ext cx="225705" cy="173447"/>
              </a:xfrm>
              <a:custGeom>
                <a:rect b="b" l="l" r="r" t="t"/>
                <a:pathLst>
                  <a:path extrusionOk="0" h="6605" w="8595">
                    <a:moveTo>
                      <a:pt x="4796" y="1"/>
                    </a:moveTo>
                    <a:cubicBezTo>
                      <a:pt x="4748" y="1"/>
                      <a:pt x="4709" y="20"/>
                      <a:pt x="4681" y="58"/>
                    </a:cubicBezTo>
                    <a:lnTo>
                      <a:pt x="1" y="6604"/>
                    </a:lnTo>
                    <a:lnTo>
                      <a:pt x="3972" y="6604"/>
                    </a:lnTo>
                    <a:lnTo>
                      <a:pt x="8528" y="230"/>
                    </a:lnTo>
                    <a:cubicBezTo>
                      <a:pt x="8595" y="135"/>
                      <a:pt x="8518" y="1"/>
                      <a:pt x="84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6"/>
              <p:cNvSpPr/>
              <p:nvPr/>
            </p:nvSpPr>
            <p:spPr>
              <a:xfrm>
                <a:off x="1020822" y="1970906"/>
                <a:ext cx="159871" cy="173447"/>
              </a:xfrm>
              <a:custGeom>
                <a:rect b="b" l="l" r="r" t="t"/>
                <a:pathLst>
                  <a:path extrusionOk="0" h="6605" w="6088">
                    <a:moveTo>
                      <a:pt x="4728" y="1"/>
                    </a:moveTo>
                    <a:lnTo>
                      <a:pt x="0" y="6604"/>
                    </a:lnTo>
                    <a:lnTo>
                      <a:pt x="1369" y="6604"/>
                    </a:lnTo>
                    <a:lnTo>
                      <a:pt x="60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6"/>
              <p:cNvSpPr/>
              <p:nvPr/>
            </p:nvSpPr>
            <p:spPr>
              <a:xfrm>
                <a:off x="1056746" y="1970906"/>
                <a:ext cx="153831" cy="173447"/>
              </a:xfrm>
              <a:custGeom>
                <a:rect b="b" l="l" r="r" t="t"/>
                <a:pathLst>
                  <a:path extrusionOk="0" h="6605" w="5858">
                    <a:moveTo>
                      <a:pt x="4719" y="1"/>
                    </a:moveTo>
                    <a:lnTo>
                      <a:pt x="1" y="6604"/>
                    </a:lnTo>
                    <a:lnTo>
                      <a:pt x="1235" y="6604"/>
                    </a:lnTo>
                    <a:lnTo>
                      <a:pt x="5791" y="230"/>
                    </a:lnTo>
                    <a:cubicBezTo>
                      <a:pt x="5858" y="135"/>
                      <a:pt x="5791" y="1"/>
                      <a:pt x="56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6"/>
              <p:cNvSpPr/>
              <p:nvPr/>
            </p:nvSpPr>
            <p:spPr>
              <a:xfrm>
                <a:off x="863499" y="1970906"/>
                <a:ext cx="225967" cy="173447"/>
              </a:xfrm>
              <a:custGeom>
                <a:rect b="b" l="l" r="r" t="t"/>
                <a:pathLst>
                  <a:path extrusionOk="0" h="6605" w="8605">
                    <a:moveTo>
                      <a:pt x="192" y="1"/>
                    </a:moveTo>
                    <a:cubicBezTo>
                      <a:pt x="77" y="1"/>
                      <a:pt x="0" y="135"/>
                      <a:pt x="77" y="230"/>
                    </a:cubicBezTo>
                    <a:lnTo>
                      <a:pt x="4632" y="6604"/>
                    </a:lnTo>
                    <a:lnTo>
                      <a:pt x="8604" y="6604"/>
                    </a:lnTo>
                    <a:lnTo>
                      <a:pt x="3924" y="58"/>
                    </a:lnTo>
                    <a:cubicBezTo>
                      <a:pt x="3895" y="20"/>
                      <a:pt x="3848" y="1"/>
                      <a:pt x="38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6"/>
              <p:cNvSpPr/>
              <p:nvPr/>
            </p:nvSpPr>
            <p:spPr>
              <a:xfrm>
                <a:off x="895405" y="1970906"/>
                <a:ext cx="159871" cy="173447"/>
              </a:xfrm>
              <a:custGeom>
                <a:rect b="b" l="l" r="r" t="t"/>
                <a:pathLst>
                  <a:path extrusionOk="0" h="6605" w="6088">
                    <a:moveTo>
                      <a:pt x="1" y="1"/>
                    </a:moveTo>
                    <a:lnTo>
                      <a:pt x="4719" y="6604"/>
                    </a:lnTo>
                    <a:lnTo>
                      <a:pt x="6088" y="6604"/>
                    </a:lnTo>
                    <a:lnTo>
                      <a:pt x="13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6"/>
              <p:cNvSpPr/>
              <p:nvPr/>
            </p:nvSpPr>
            <p:spPr>
              <a:xfrm>
                <a:off x="863499" y="1970906"/>
                <a:ext cx="155827" cy="173185"/>
              </a:xfrm>
              <a:custGeom>
                <a:rect b="b" l="l" r="r" t="t"/>
                <a:pathLst>
                  <a:path extrusionOk="0" h="6595" w="5934">
                    <a:moveTo>
                      <a:pt x="192" y="1"/>
                    </a:moveTo>
                    <a:cubicBezTo>
                      <a:pt x="77" y="1"/>
                      <a:pt x="0" y="135"/>
                      <a:pt x="77" y="230"/>
                    </a:cubicBezTo>
                    <a:lnTo>
                      <a:pt x="4632" y="6595"/>
                    </a:lnTo>
                    <a:lnTo>
                      <a:pt x="5934" y="6595"/>
                    </a:lnTo>
                    <a:lnTo>
                      <a:pt x="121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6"/>
              <p:cNvSpPr/>
              <p:nvPr/>
            </p:nvSpPr>
            <p:spPr>
              <a:xfrm>
                <a:off x="1054987" y="2069171"/>
                <a:ext cx="37473" cy="52310"/>
              </a:xfrm>
              <a:custGeom>
                <a:rect b="b" l="l" r="r" t="t"/>
                <a:pathLst>
                  <a:path extrusionOk="0" h="1992" w="1427">
                    <a:moveTo>
                      <a:pt x="747" y="1"/>
                    </a:moveTo>
                    <a:lnTo>
                      <a:pt x="1" y="1034"/>
                    </a:lnTo>
                    <a:lnTo>
                      <a:pt x="690" y="1991"/>
                    </a:lnTo>
                    <a:lnTo>
                      <a:pt x="1427" y="958"/>
                    </a:lnTo>
                    <a:lnTo>
                      <a:pt x="74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6"/>
              <p:cNvSpPr/>
              <p:nvPr/>
            </p:nvSpPr>
            <p:spPr>
              <a:xfrm>
                <a:off x="1037156" y="2044040"/>
                <a:ext cx="37473" cy="52310"/>
              </a:xfrm>
              <a:custGeom>
                <a:rect b="b" l="l" r="r" t="t"/>
                <a:pathLst>
                  <a:path extrusionOk="0" h="1992" w="1427">
                    <a:moveTo>
                      <a:pt x="737" y="1"/>
                    </a:moveTo>
                    <a:lnTo>
                      <a:pt x="0" y="1034"/>
                    </a:lnTo>
                    <a:lnTo>
                      <a:pt x="680" y="1991"/>
                    </a:lnTo>
                    <a:lnTo>
                      <a:pt x="1426" y="958"/>
                    </a:lnTo>
                    <a:lnTo>
                      <a:pt x="7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6"/>
              <p:cNvSpPr/>
              <p:nvPr/>
            </p:nvSpPr>
            <p:spPr>
              <a:xfrm>
                <a:off x="924317" y="2114890"/>
                <a:ext cx="225442" cy="220033"/>
              </a:xfrm>
              <a:custGeom>
                <a:rect b="b" l="l" r="r" t="t"/>
                <a:pathLst>
                  <a:path extrusionOk="0" h="8379" w="8585">
                    <a:moveTo>
                      <a:pt x="4293" y="0"/>
                    </a:moveTo>
                    <a:cubicBezTo>
                      <a:pt x="4122" y="0"/>
                      <a:pt x="3952" y="65"/>
                      <a:pt x="3819" y="193"/>
                    </a:cubicBezTo>
                    <a:cubicBezTo>
                      <a:pt x="3689" y="323"/>
                      <a:pt x="3514" y="391"/>
                      <a:pt x="3340" y="391"/>
                    </a:cubicBezTo>
                    <a:cubicBezTo>
                      <a:pt x="3259" y="391"/>
                      <a:pt x="3177" y="376"/>
                      <a:pt x="3101" y="346"/>
                    </a:cubicBezTo>
                    <a:cubicBezTo>
                      <a:pt x="3020" y="315"/>
                      <a:pt x="2937" y="301"/>
                      <a:pt x="2855" y="301"/>
                    </a:cubicBezTo>
                    <a:cubicBezTo>
                      <a:pt x="2581" y="301"/>
                      <a:pt x="2324" y="465"/>
                      <a:pt x="2221" y="738"/>
                    </a:cubicBezTo>
                    <a:cubicBezTo>
                      <a:pt x="2125" y="987"/>
                      <a:pt x="1886" y="1159"/>
                      <a:pt x="1627" y="1169"/>
                    </a:cubicBezTo>
                    <a:cubicBezTo>
                      <a:pt x="1245" y="1188"/>
                      <a:pt x="957" y="1514"/>
                      <a:pt x="986" y="1887"/>
                    </a:cubicBezTo>
                    <a:cubicBezTo>
                      <a:pt x="996" y="2155"/>
                      <a:pt x="852" y="2404"/>
                      <a:pt x="613" y="2528"/>
                    </a:cubicBezTo>
                    <a:cubicBezTo>
                      <a:pt x="278" y="2700"/>
                      <a:pt x="144" y="3102"/>
                      <a:pt x="316" y="3437"/>
                    </a:cubicBezTo>
                    <a:cubicBezTo>
                      <a:pt x="441" y="3676"/>
                      <a:pt x="402" y="3963"/>
                      <a:pt x="240" y="4174"/>
                    </a:cubicBezTo>
                    <a:cubicBezTo>
                      <a:pt x="0" y="4461"/>
                      <a:pt x="48" y="4892"/>
                      <a:pt x="345" y="5131"/>
                    </a:cubicBezTo>
                    <a:cubicBezTo>
                      <a:pt x="546" y="5294"/>
                      <a:pt x="632" y="5571"/>
                      <a:pt x="565" y="5830"/>
                    </a:cubicBezTo>
                    <a:cubicBezTo>
                      <a:pt x="469" y="6193"/>
                      <a:pt x="689" y="6557"/>
                      <a:pt x="1044" y="6662"/>
                    </a:cubicBezTo>
                    <a:cubicBezTo>
                      <a:pt x="1302" y="6729"/>
                      <a:pt x="1493" y="6940"/>
                      <a:pt x="1541" y="7208"/>
                    </a:cubicBezTo>
                    <a:cubicBezTo>
                      <a:pt x="1593" y="7545"/>
                      <a:pt x="1879" y="7781"/>
                      <a:pt x="2209" y="7781"/>
                    </a:cubicBezTo>
                    <a:cubicBezTo>
                      <a:pt x="2245" y="7781"/>
                      <a:pt x="2280" y="7778"/>
                      <a:pt x="2316" y="7772"/>
                    </a:cubicBezTo>
                    <a:cubicBezTo>
                      <a:pt x="2349" y="7768"/>
                      <a:pt x="2382" y="7765"/>
                      <a:pt x="2415" y="7765"/>
                    </a:cubicBezTo>
                    <a:cubicBezTo>
                      <a:pt x="2641" y="7765"/>
                      <a:pt x="2861" y="7877"/>
                      <a:pt x="2986" y="8069"/>
                    </a:cubicBezTo>
                    <a:cubicBezTo>
                      <a:pt x="3120" y="8270"/>
                      <a:pt x="3336" y="8378"/>
                      <a:pt x="3556" y="8378"/>
                    </a:cubicBezTo>
                    <a:cubicBezTo>
                      <a:pt x="3682" y="8378"/>
                      <a:pt x="3809" y="8343"/>
                      <a:pt x="3924" y="8270"/>
                    </a:cubicBezTo>
                    <a:cubicBezTo>
                      <a:pt x="4039" y="8198"/>
                      <a:pt x="4168" y="8162"/>
                      <a:pt x="4296" y="8162"/>
                    </a:cubicBezTo>
                    <a:cubicBezTo>
                      <a:pt x="4424" y="8162"/>
                      <a:pt x="4551" y="8198"/>
                      <a:pt x="4661" y="8270"/>
                    </a:cubicBezTo>
                    <a:cubicBezTo>
                      <a:pt x="4776" y="8343"/>
                      <a:pt x="4904" y="8378"/>
                      <a:pt x="5031" y="8378"/>
                    </a:cubicBezTo>
                    <a:cubicBezTo>
                      <a:pt x="5254" y="8378"/>
                      <a:pt x="5471" y="8270"/>
                      <a:pt x="5599" y="8069"/>
                    </a:cubicBezTo>
                    <a:cubicBezTo>
                      <a:pt x="5733" y="7877"/>
                      <a:pt x="5946" y="7765"/>
                      <a:pt x="6177" y="7765"/>
                    </a:cubicBezTo>
                    <a:cubicBezTo>
                      <a:pt x="6210" y="7765"/>
                      <a:pt x="6244" y="7768"/>
                      <a:pt x="6278" y="7772"/>
                    </a:cubicBezTo>
                    <a:cubicBezTo>
                      <a:pt x="6314" y="7778"/>
                      <a:pt x="6349" y="7781"/>
                      <a:pt x="6383" y="7781"/>
                    </a:cubicBezTo>
                    <a:cubicBezTo>
                      <a:pt x="6706" y="7781"/>
                      <a:pt x="6993" y="7545"/>
                      <a:pt x="7054" y="7208"/>
                    </a:cubicBezTo>
                    <a:cubicBezTo>
                      <a:pt x="7102" y="6949"/>
                      <a:pt x="7293" y="6739"/>
                      <a:pt x="7542" y="6672"/>
                    </a:cubicBezTo>
                    <a:cubicBezTo>
                      <a:pt x="7905" y="6576"/>
                      <a:pt x="8116" y="6203"/>
                      <a:pt x="8020" y="5839"/>
                    </a:cubicBezTo>
                    <a:cubicBezTo>
                      <a:pt x="7953" y="5581"/>
                      <a:pt x="8039" y="5313"/>
                      <a:pt x="8250" y="5141"/>
                    </a:cubicBezTo>
                    <a:cubicBezTo>
                      <a:pt x="8547" y="4901"/>
                      <a:pt x="8585" y="4471"/>
                      <a:pt x="8355" y="4184"/>
                    </a:cubicBezTo>
                    <a:cubicBezTo>
                      <a:pt x="8183" y="3973"/>
                      <a:pt x="8154" y="3686"/>
                      <a:pt x="8279" y="3447"/>
                    </a:cubicBezTo>
                    <a:cubicBezTo>
                      <a:pt x="8441" y="3112"/>
                      <a:pt x="8307" y="2710"/>
                      <a:pt x="7982" y="2538"/>
                    </a:cubicBezTo>
                    <a:cubicBezTo>
                      <a:pt x="7743" y="2413"/>
                      <a:pt x="7599" y="2164"/>
                      <a:pt x="7609" y="1896"/>
                    </a:cubicBezTo>
                    <a:cubicBezTo>
                      <a:pt x="7628" y="1523"/>
                      <a:pt x="7341" y="1198"/>
                      <a:pt x="6968" y="1179"/>
                    </a:cubicBezTo>
                    <a:cubicBezTo>
                      <a:pt x="6700" y="1169"/>
                      <a:pt x="6470" y="997"/>
                      <a:pt x="6374" y="748"/>
                    </a:cubicBezTo>
                    <a:cubicBezTo>
                      <a:pt x="6264" y="475"/>
                      <a:pt x="6005" y="310"/>
                      <a:pt x="5735" y="310"/>
                    </a:cubicBezTo>
                    <a:cubicBezTo>
                      <a:pt x="5654" y="310"/>
                      <a:pt x="5573" y="325"/>
                      <a:pt x="5494" y="356"/>
                    </a:cubicBezTo>
                    <a:cubicBezTo>
                      <a:pt x="5414" y="386"/>
                      <a:pt x="5332" y="401"/>
                      <a:pt x="5251" y="401"/>
                    </a:cubicBezTo>
                    <a:cubicBezTo>
                      <a:pt x="5077" y="401"/>
                      <a:pt x="4906" y="333"/>
                      <a:pt x="4776" y="202"/>
                    </a:cubicBezTo>
                    <a:cubicBezTo>
                      <a:pt x="4641" y="67"/>
                      <a:pt x="4467" y="0"/>
                      <a:pt x="42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6"/>
              <p:cNvSpPr/>
              <p:nvPr/>
            </p:nvSpPr>
            <p:spPr>
              <a:xfrm>
                <a:off x="953964" y="2141806"/>
                <a:ext cx="166147" cy="166147"/>
              </a:xfrm>
              <a:custGeom>
                <a:rect b="b" l="l" r="r" t="t"/>
                <a:pathLst>
                  <a:path extrusionOk="0" h="6327" w="6327">
                    <a:moveTo>
                      <a:pt x="3168" y="0"/>
                    </a:moveTo>
                    <a:cubicBezTo>
                      <a:pt x="1417" y="0"/>
                      <a:pt x="1" y="1417"/>
                      <a:pt x="1" y="3168"/>
                    </a:cubicBezTo>
                    <a:cubicBezTo>
                      <a:pt x="1" y="4910"/>
                      <a:pt x="1417" y="6326"/>
                      <a:pt x="3168" y="6326"/>
                    </a:cubicBezTo>
                    <a:cubicBezTo>
                      <a:pt x="4910" y="6326"/>
                      <a:pt x="6327" y="4910"/>
                      <a:pt x="6327" y="3168"/>
                    </a:cubicBezTo>
                    <a:cubicBezTo>
                      <a:pt x="6327" y="1417"/>
                      <a:pt x="4910" y="0"/>
                      <a:pt x="31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6"/>
              <p:cNvSpPr/>
              <p:nvPr/>
            </p:nvSpPr>
            <p:spPr>
              <a:xfrm>
                <a:off x="1020560" y="2187551"/>
                <a:ext cx="20378" cy="74657"/>
              </a:xfrm>
              <a:custGeom>
                <a:rect b="b" l="l" r="r" t="t"/>
                <a:pathLst>
                  <a:path extrusionOk="0" h="2843" w="776">
                    <a:moveTo>
                      <a:pt x="594" y="0"/>
                    </a:moveTo>
                    <a:cubicBezTo>
                      <a:pt x="556" y="0"/>
                      <a:pt x="518" y="10"/>
                      <a:pt x="489" y="48"/>
                    </a:cubicBezTo>
                    <a:lnTo>
                      <a:pt x="87" y="431"/>
                    </a:lnTo>
                    <a:cubicBezTo>
                      <a:pt x="30" y="469"/>
                      <a:pt x="1" y="527"/>
                      <a:pt x="1" y="594"/>
                    </a:cubicBezTo>
                    <a:cubicBezTo>
                      <a:pt x="1" y="680"/>
                      <a:pt x="58" y="747"/>
                      <a:pt x="144" y="756"/>
                    </a:cubicBezTo>
                    <a:cubicBezTo>
                      <a:pt x="173" y="756"/>
                      <a:pt x="202" y="747"/>
                      <a:pt x="230" y="718"/>
                    </a:cubicBezTo>
                    <a:lnTo>
                      <a:pt x="364" y="546"/>
                    </a:lnTo>
                    <a:lnTo>
                      <a:pt x="364" y="2709"/>
                    </a:lnTo>
                    <a:cubicBezTo>
                      <a:pt x="364" y="2795"/>
                      <a:pt x="470" y="2843"/>
                      <a:pt x="575" y="2843"/>
                    </a:cubicBezTo>
                    <a:cubicBezTo>
                      <a:pt x="671" y="2843"/>
                      <a:pt x="776" y="2795"/>
                      <a:pt x="776" y="2709"/>
                    </a:cubicBezTo>
                    <a:lnTo>
                      <a:pt x="776" y="134"/>
                    </a:lnTo>
                    <a:cubicBezTo>
                      <a:pt x="776" y="48"/>
                      <a:pt x="680" y="0"/>
                      <a:pt x="5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71" name="Google Shape;1071;p36"/>
          <p:cNvGrpSpPr/>
          <p:nvPr/>
        </p:nvGrpSpPr>
        <p:grpSpPr>
          <a:xfrm>
            <a:off x="6565198" y="1699292"/>
            <a:ext cx="1289311" cy="1289311"/>
            <a:chOff x="5000363" y="1726013"/>
            <a:chExt cx="649200" cy="649200"/>
          </a:xfrm>
        </p:grpSpPr>
        <p:sp>
          <p:nvSpPr>
            <p:cNvPr id="1072" name="Google Shape;1072;p36"/>
            <p:cNvSpPr/>
            <p:nvPr/>
          </p:nvSpPr>
          <p:spPr>
            <a:xfrm>
              <a:off x="5000363" y="1726013"/>
              <a:ext cx="649200" cy="649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3" name="Google Shape;1073;p36"/>
            <p:cNvGrpSpPr/>
            <p:nvPr/>
          </p:nvGrpSpPr>
          <p:grpSpPr>
            <a:xfrm>
              <a:off x="5150274" y="1839925"/>
              <a:ext cx="349396" cy="402329"/>
              <a:chOff x="2224585" y="1962854"/>
              <a:chExt cx="303163" cy="351809"/>
            </a:xfrm>
          </p:grpSpPr>
          <p:sp>
            <p:nvSpPr>
              <p:cNvPr id="1074" name="Google Shape;1074;p36"/>
              <p:cNvSpPr/>
              <p:nvPr/>
            </p:nvSpPr>
            <p:spPr>
              <a:xfrm>
                <a:off x="2283143" y="1962854"/>
                <a:ext cx="181018" cy="81870"/>
              </a:xfrm>
              <a:custGeom>
                <a:rect b="b" l="l" r="r" t="t"/>
                <a:pathLst>
                  <a:path extrusionOk="0" h="5468" w="12090">
                    <a:moveTo>
                      <a:pt x="652" y="1"/>
                    </a:moveTo>
                    <a:lnTo>
                      <a:pt x="0" y="5467"/>
                    </a:lnTo>
                    <a:lnTo>
                      <a:pt x="12089" y="5467"/>
                    </a:lnTo>
                    <a:lnTo>
                      <a:pt x="117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6"/>
              <p:cNvSpPr/>
              <p:nvPr/>
            </p:nvSpPr>
            <p:spPr>
              <a:xfrm>
                <a:off x="2224899" y="1962854"/>
                <a:ext cx="141355" cy="186378"/>
              </a:xfrm>
              <a:custGeom>
                <a:rect b="b" l="l" r="r" t="t"/>
                <a:pathLst>
                  <a:path extrusionOk="0" h="12448" w="9441">
                    <a:moveTo>
                      <a:pt x="4563" y="1"/>
                    </a:moveTo>
                    <a:lnTo>
                      <a:pt x="1494" y="1514"/>
                    </a:lnTo>
                    <a:cubicBezTo>
                      <a:pt x="421" y="2040"/>
                      <a:pt x="1" y="3323"/>
                      <a:pt x="505" y="4395"/>
                    </a:cubicBezTo>
                    <a:lnTo>
                      <a:pt x="3659" y="10828"/>
                    </a:lnTo>
                    <a:lnTo>
                      <a:pt x="4458" y="12447"/>
                    </a:lnTo>
                    <a:lnTo>
                      <a:pt x="9441" y="10008"/>
                    </a:lnTo>
                    <a:lnTo>
                      <a:pt x="8221" y="7464"/>
                    </a:lnTo>
                    <a:lnTo>
                      <a:pt x="45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6"/>
              <p:cNvSpPr/>
              <p:nvPr/>
            </p:nvSpPr>
            <p:spPr>
              <a:xfrm>
                <a:off x="2386393" y="1962854"/>
                <a:ext cx="141355" cy="186378"/>
              </a:xfrm>
              <a:custGeom>
                <a:rect b="b" l="l" r="r" t="t"/>
                <a:pathLst>
                  <a:path extrusionOk="0" h="12448" w="9441">
                    <a:moveTo>
                      <a:pt x="4878" y="1"/>
                    </a:moveTo>
                    <a:lnTo>
                      <a:pt x="1241" y="7464"/>
                    </a:lnTo>
                    <a:lnTo>
                      <a:pt x="0" y="10008"/>
                    </a:lnTo>
                    <a:lnTo>
                      <a:pt x="4983" y="12447"/>
                    </a:lnTo>
                    <a:lnTo>
                      <a:pt x="5782" y="10828"/>
                    </a:lnTo>
                    <a:lnTo>
                      <a:pt x="8936" y="4395"/>
                    </a:lnTo>
                    <a:cubicBezTo>
                      <a:pt x="9440" y="3323"/>
                      <a:pt x="9020" y="2040"/>
                      <a:pt x="7947" y="1514"/>
                    </a:cubicBezTo>
                    <a:lnTo>
                      <a:pt x="48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6"/>
              <p:cNvSpPr/>
              <p:nvPr/>
            </p:nvSpPr>
            <p:spPr>
              <a:xfrm>
                <a:off x="2224585" y="2087830"/>
                <a:ext cx="265073" cy="226833"/>
              </a:xfrm>
              <a:custGeom>
                <a:rect b="b" l="l" r="r" t="t"/>
                <a:pathLst>
                  <a:path extrusionOk="0" h="15150" w="17704">
                    <a:moveTo>
                      <a:pt x="10134" y="0"/>
                    </a:moveTo>
                    <a:cubicBezTo>
                      <a:pt x="3386" y="0"/>
                      <a:pt x="1" y="8158"/>
                      <a:pt x="4773" y="12930"/>
                    </a:cubicBezTo>
                    <a:cubicBezTo>
                      <a:pt x="6221" y="14378"/>
                      <a:pt x="8158" y="15150"/>
                      <a:pt x="10125" y="15150"/>
                    </a:cubicBezTo>
                    <a:cubicBezTo>
                      <a:pt x="11100" y="15150"/>
                      <a:pt x="12081" y="14960"/>
                      <a:pt x="13015" y="14570"/>
                    </a:cubicBezTo>
                    <a:cubicBezTo>
                      <a:pt x="15853" y="13414"/>
                      <a:pt x="17703" y="10639"/>
                      <a:pt x="17703" y="7590"/>
                    </a:cubicBezTo>
                    <a:cubicBezTo>
                      <a:pt x="17703" y="3406"/>
                      <a:pt x="14318" y="0"/>
                      <a:pt x="101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6"/>
              <p:cNvSpPr/>
              <p:nvPr/>
            </p:nvSpPr>
            <p:spPr>
              <a:xfrm>
                <a:off x="2274953" y="2125605"/>
                <a:ext cx="177244" cy="151627"/>
              </a:xfrm>
              <a:custGeom>
                <a:rect b="b" l="l" r="r" t="t"/>
                <a:pathLst>
                  <a:path extrusionOk="0" h="10127" w="11838">
                    <a:moveTo>
                      <a:pt x="6770" y="0"/>
                    </a:moveTo>
                    <a:cubicBezTo>
                      <a:pt x="2250" y="0"/>
                      <a:pt x="1" y="5446"/>
                      <a:pt x="3196" y="8641"/>
                    </a:cubicBezTo>
                    <a:cubicBezTo>
                      <a:pt x="4222" y="9667"/>
                      <a:pt x="5488" y="10127"/>
                      <a:pt x="6731" y="10127"/>
                    </a:cubicBezTo>
                    <a:cubicBezTo>
                      <a:pt x="9333" y="10127"/>
                      <a:pt x="11837" y="8112"/>
                      <a:pt x="11837" y="5067"/>
                    </a:cubicBezTo>
                    <a:cubicBezTo>
                      <a:pt x="11837" y="2271"/>
                      <a:pt x="9567" y="0"/>
                      <a:pt x="67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6"/>
              <p:cNvSpPr/>
              <p:nvPr/>
            </p:nvSpPr>
            <p:spPr>
              <a:xfrm>
                <a:off x="2326263" y="2154053"/>
                <a:ext cx="99492" cy="89191"/>
              </a:xfrm>
              <a:custGeom>
                <a:rect b="b" l="l" r="r" t="t"/>
                <a:pathLst>
                  <a:path extrusionOk="0" h="5957" w="6645">
                    <a:moveTo>
                      <a:pt x="3343" y="0"/>
                    </a:moveTo>
                    <a:cubicBezTo>
                      <a:pt x="3054" y="0"/>
                      <a:pt x="2766" y="158"/>
                      <a:pt x="2629" y="476"/>
                    </a:cubicBezTo>
                    <a:lnTo>
                      <a:pt x="2292" y="1149"/>
                    </a:lnTo>
                    <a:cubicBezTo>
                      <a:pt x="2166" y="1380"/>
                      <a:pt x="1956" y="1548"/>
                      <a:pt x="1683" y="1590"/>
                    </a:cubicBezTo>
                    <a:lnTo>
                      <a:pt x="947" y="1695"/>
                    </a:lnTo>
                    <a:cubicBezTo>
                      <a:pt x="274" y="1759"/>
                      <a:pt x="1" y="2600"/>
                      <a:pt x="505" y="3062"/>
                    </a:cubicBezTo>
                    <a:lnTo>
                      <a:pt x="1031" y="3588"/>
                    </a:lnTo>
                    <a:cubicBezTo>
                      <a:pt x="1220" y="3756"/>
                      <a:pt x="1304" y="4029"/>
                      <a:pt x="1262" y="4281"/>
                    </a:cubicBezTo>
                    <a:lnTo>
                      <a:pt x="1136" y="5017"/>
                    </a:lnTo>
                    <a:cubicBezTo>
                      <a:pt x="1053" y="5532"/>
                      <a:pt x="1455" y="5955"/>
                      <a:pt x="1917" y="5955"/>
                    </a:cubicBezTo>
                    <a:cubicBezTo>
                      <a:pt x="2041" y="5955"/>
                      <a:pt x="2168" y="5925"/>
                      <a:pt x="2292" y="5858"/>
                    </a:cubicBezTo>
                    <a:lnTo>
                      <a:pt x="2965" y="5522"/>
                    </a:lnTo>
                    <a:cubicBezTo>
                      <a:pt x="3081" y="5459"/>
                      <a:pt x="3207" y="5427"/>
                      <a:pt x="3333" y="5427"/>
                    </a:cubicBezTo>
                    <a:cubicBezTo>
                      <a:pt x="3459" y="5427"/>
                      <a:pt x="3585" y="5459"/>
                      <a:pt x="3701" y="5522"/>
                    </a:cubicBezTo>
                    <a:lnTo>
                      <a:pt x="4374" y="5858"/>
                    </a:lnTo>
                    <a:cubicBezTo>
                      <a:pt x="4500" y="5926"/>
                      <a:pt x="4632" y="5957"/>
                      <a:pt x="4759" y="5957"/>
                    </a:cubicBezTo>
                    <a:cubicBezTo>
                      <a:pt x="5223" y="5957"/>
                      <a:pt x="5629" y="5545"/>
                      <a:pt x="5530" y="5017"/>
                    </a:cubicBezTo>
                    <a:lnTo>
                      <a:pt x="5404" y="4281"/>
                    </a:lnTo>
                    <a:cubicBezTo>
                      <a:pt x="5362" y="4029"/>
                      <a:pt x="5446" y="3756"/>
                      <a:pt x="5635" y="3588"/>
                    </a:cubicBezTo>
                    <a:lnTo>
                      <a:pt x="6161" y="3062"/>
                    </a:lnTo>
                    <a:cubicBezTo>
                      <a:pt x="6644" y="2578"/>
                      <a:pt x="6371" y="1780"/>
                      <a:pt x="5719" y="1695"/>
                    </a:cubicBezTo>
                    <a:lnTo>
                      <a:pt x="4983" y="1590"/>
                    </a:lnTo>
                    <a:cubicBezTo>
                      <a:pt x="4731" y="1527"/>
                      <a:pt x="4500" y="1380"/>
                      <a:pt x="4395" y="1128"/>
                    </a:cubicBezTo>
                    <a:lnTo>
                      <a:pt x="4058" y="455"/>
                    </a:lnTo>
                    <a:cubicBezTo>
                      <a:pt x="3912" y="153"/>
                      <a:pt x="3627" y="0"/>
                      <a:pt x="33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0" name="Google Shape;1080;p36"/>
          <p:cNvGrpSpPr/>
          <p:nvPr/>
        </p:nvGrpSpPr>
        <p:grpSpPr>
          <a:xfrm>
            <a:off x="3927344" y="1698692"/>
            <a:ext cx="1289311" cy="1289311"/>
            <a:chOff x="3703775" y="1716550"/>
            <a:chExt cx="649200" cy="649200"/>
          </a:xfrm>
        </p:grpSpPr>
        <p:sp>
          <p:nvSpPr>
            <p:cNvPr id="1081" name="Google Shape;1081;p36"/>
            <p:cNvSpPr/>
            <p:nvPr/>
          </p:nvSpPr>
          <p:spPr>
            <a:xfrm>
              <a:off x="3703775" y="1716550"/>
              <a:ext cx="649200" cy="649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2" name="Google Shape;1082;p36"/>
            <p:cNvGrpSpPr/>
            <p:nvPr/>
          </p:nvGrpSpPr>
          <p:grpSpPr>
            <a:xfrm>
              <a:off x="3917743" y="1849460"/>
              <a:ext cx="221282" cy="402339"/>
              <a:chOff x="937429" y="3800908"/>
              <a:chExt cx="195496" cy="343439"/>
            </a:xfrm>
          </p:grpSpPr>
          <p:sp>
            <p:nvSpPr>
              <p:cNvPr id="1083" name="Google Shape;1083;p36"/>
              <p:cNvSpPr/>
              <p:nvPr/>
            </p:nvSpPr>
            <p:spPr>
              <a:xfrm>
                <a:off x="1010450" y="3957356"/>
                <a:ext cx="49439" cy="88473"/>
              </a:xfrm>
              <a:custGeom>
                <a:rect b="b" l="l" r="r" t="t"/>
                <a:pathLst>
                  <a:path extrusionOk="0" h="5909" w="3302">
                    <a:moveTo>
                      <a:pt x="1" y="0"/>
                    </a:moveTo>
                    <a:lnTo>
                      <a:pt x="1" y="5908"/>
                    </a:lnTo>
                    <a:lnTo>
                      <a:pt x="3302" y="5908"/>
                    </a:lnTo>
                    <a:lnTo>
                      <a:pt x="33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6"/>
              <p:cNvSpPr/>
              <p:nvPr/>
            </p:nvSpPr>
            <p:spPr>
              <a:xfrm>
                <a:off x="1035005" y="3957356"/>
                <a:ext cx="24570" cy="88473"/>
              </a:xfrm>
              <a:custGeom>
                <a:rect b="b" l="l" r="r" t="t"/>
                <a:pathLst>
                  <a:path extrusionOk="0" h="5909" w="1641">
                    <a:moveTo>
                      <a:pt x="1" y="0"/>
                    </a:moveTo>
                    <a:lnTo>
                      <a:pt x="1" y="5908"/>
                    </a:lnTo>
                    <a:lnTo>
                      <a:pt x="1641" y="5908"/>
                    </a:lnTo>
                    <a:lnTo>
                      <a:pt x="16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6"/>
              <p:cNvSpPr/>
              <p:nvPr/>
            </p:nvSpPr>
            <p:spPr>
              <a:xfrm>
                <a:off x="967015" y="3818845"/>
                <a:ext cx="136325" cy="164653"/>
              </a:xfrm>
              <a:custGeom>
                <a:rect b="b" l="l" r="r" t="t"/>
                <a:pathLst>
                  <a:path extrusionOk="0" h="10997" w="9105">
                    <a:moveTo>
                      <a:pt x="169" y="0"/>
                    </a:moveTo>
                    <a:cubicBezTo>
                      <a:pt x="64" y="0"/>
                      <a:pt x="1" y="64"/>
                      <a:pt x="1" y="148"/>
                    </a:cubicBezTo>
                    <a:lnTo>
                      <a:pt x="1" y="6455"/>
                    </a:lnTo>
                    <a:cubicBezTo>
                      <a:pt x="1" y="8957"/>
                      <a:pt x="2040" y="10996"/>
                      <a:pt x="4542" y="10996"/>
                    </a:cubicBezTo>
                    <a:cubicBezTo>
                      <a:pt x="7065" y="10996"/>
                      <a:pt x="9104" y="8957"/>
                      <a:pt x="9104" y="6455"/>
                    </a:cubicBezTo>
                    <a:lnTo>
                      <a:pt x="9104" y="148"/>
                    </a:lnTo>
                    <a:cubicBezTo>
                      <a:pt x="9104" y="64"/>
                      <a:pt x="9020" y="0"/>
                      <a:pt x="8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6"/>
              <p:cNvSpPr/>
              <p:nvPr/>
            </p:nvSpPr>
            <p:spPr>
              <a:xfrm>
                <a:off x="986225" y="3818845"/>
                <a:ext cx="117115" cy="146925"/>
              </a:xfrm>
              <a:custGeom>
                <a:rect b="b" l="l" r="r" t="t"/>
                <a:pathLst>
                  <a:path extrusionOk="0" h="9813" w="7822">
                    <a:moveTo>
                      <a:pt x="0" y="0"/>
                    </a:moveTo>
                    <a:lnTo>
                      <a:pt x="0" y="5257"/>
                    </a:lnTo>
                    <a:cubicBezTo>
                      <a:pt x="0" y="7928"/>
                      <a:pt x="2185" y="9813"/>
                      <a:pt x="4553" y="9813"/>
                    </a:cubicBezTo>
                    <a:cubicBezTo>
                      <a:pt x="5353" y="9813"/>
                      <a:pt x="6174" y="9598"/>
                      <a:pt x="6938" y="9125"/>
                    </a:cubicBezTo>
                    <a:cubicBezTo>
                      <a:pt x="7506" y="8347"/>
                      <a:pt x="7821" y="7401"/>
                      <a:pt x="7821" y="6455"/>
                    </a:cubicBezTo>
                    <a:lnTo>
                      <a:pt x="7821" y="148"/>
                    </a:lnTo>
                    <a:cubicBezTo>
                      <a:pt x="7821" y="64"/>
                      <a:pt x="7737" y="0"/>
                      <a:pt x="76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6"/>
              <p:cNvSpPr/>
              <p:nvPr/>
            </p:nvSpPr>
            <p:spPr>
              <a:xfrm>
                <a:off x="937429" y="3800908"/>
                <a:ext cx="195496" cy="37776"/>
              </a:xfrm>
              <a:custGeom>
                <a:rect b="b" l="l" r="r" t="t"/>
                <a:pathLst>
                  <a:path extrusionOk="0" h="2523" w="13057">
                    <a:moveTo>
                      <a:pt x="946" y="0"/>
                    </a:moveTo>
                    <a:cubicBezTo>
                      <a:pt x="421" y="21"/>
                      <a:pt x="0" y="442"/>
                      <a:pt x="0" y="946"/>
                    </a:cubicBezTo>
                    <a:lnTo>
                      <a:pt x="0" y="1577"/>
                    </a:lnTo>
                    <a:cubicBezTo>
                      <a:pt x="0" y="2081"/>
                      <a:pt x="421" y="2502"/>
                      <a:pt x="946" y="2523"/>
                    </a:cubicBezTo>
                    <a:lnTo>
                      <a:pt x="12110" y="2523"/>
                    </a:lnTo>
                    <a:cubicBezTo>
                      <a:pt x="12636" y="2502"/>
                      <a:pt x="13056" y="2081"/>
                      <a:pt x="13056" y="1577"/>
                    </a:cubicBezTo>
                    <a:lnTo>
                      <a:pt x="13056" y="946"/>
                    </a:lnTo>
                    <a:cubicBezTo>
                      <a:pt x="13056" y="442"/>
                      <a:pt x="12636" y="21"/>
                      <a:pt x="121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6"/>
              <p:cNvSpPr/>
              <p:nvPr/>
            </p:nvSpPr>
            <p:spPr>
              <a:xfrm>
                <a:off x="961984" y="3800908"/>
                <a:ext cx="170941" cy="37776"/>
              </a:xfrm>
              <a:custGeom>
                <a:rect b="b" l="l" r="r" t="t"/>
                <a:pathLst>
                  <a:path extrusionOk="0" h="2523" w="11417">
                    <a:moveTo>
                      <a:pt x="946" y="0"/>
                    </a:moveTo>
                    <a:cubicBezTo>
                      <a:pt x="421" y="21"/>
                      <a:pt x="0" y="442"/>
                      <a:pt x="0" y="946"/>
                    </a:cubicBezTo>
                    <a:lnTo>
                      <a:pt x="0" y="1577"/>
                    </a:lnTo>
                    <a:cubicBezTo>
                      <a:pt x="0" y="2081"/>
                      <a:pt x="421" y="2502"/>
                      <a:pt x="946" y="2523"/>
                    </a:cubicBezTo>
                    <a:lnTo>
                      <a:pt x="10470" y="2523"/>
                    </a:lnTo>
                    <a:cubicBezTo>
                      <a:pt x="10996" y="2502"/>
                      <a:pt x="11416" y="2081"/>
                      <a:pt x="11416" y="1577"/>
                    </a:cubicBezTo>
                    <a:lnTo>
                      <a:pt x="11416" y="946"/>
                    </a:lnTo>
                    <a:cubicBezTo>
                      <a:pt x="11416" y="442"/>
                      <a:pt x="10996" y="21"/>
                      <a:pt x="104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6"/>
              <p:cNvSpPr/>
              <p:nvPr/>
            </p:nvSpPr>
            <p:spPr>
              <a:xfrm>
                <a:off x="988740" y="3858987"/>
                <a:ext cx="92560" cy="85493"/>
              </a:xfrm>
              <a:custGeom>
                <a:rect b="b" l="l" r="r" t="t"/>
                <a:pathLst>
                  <a:path extrusionOk="0" h="5710" w="6182">
                    <a:moveTo>
                      <a:pt x="3091" y="0"/>
                    </a:moveTo>
                    <a:cubicBezTo>
                      <a:pt x="2949" y="0"/>
                      <a:pt x="2807" y="74"/>
                      <a:pt x="2733" y="221"/>
                    </a:cubicBezTo>
                    <a:lnTo>
                      <a:pt x="2124" y="1482"/>
                    </a:lnTo>
                    <a:cubicBezTo>
                      <a:pt x="2061" y="1608"/>
                      <a:pt x="1956" y="1671"/>
                      <a:pt x="1829" y="1693"/>
                    </a:cubicBezTo>
                    <a:lnTo>
                      <a:pt x="442" y="1903"/>
                    </a:lnTo>
                    <a:cubicBezTo>
                      <a:pt x="126" y="1945"/>
                      <a:pt x="0" y="2323"/>
                      <a:pt x="232" y="2555"/>
                    </a:cubicBezTo>
                    <a:lnTo>
                      <a:pt x="1241" y="3522"/>
                    </a:lnTo>
                    <a:cubicBezTo>
                      <a:pt x="1346" y="3627"/>
                      <a:pt x="1388" y="3753"/>
                      <a:pt x="1367" y="3879"/>
                    </a:cubicBezTo>
                    <a:lnTo>
                      <a:pt x="1115" y="5246"/>
                    </a:lnTo>
                    <a:cubicBezTo>
                      <a:pt x="1081" y="5498"/>
                      <a:pt x="1289" y="5709"/>
                      <a:pt x="1513" y="5709"/>
                    </a:cubicBezTo>
                    <a:cubicBezTo>
                      <a:pt x="1570" y="5709"/>
                      <a:pt x="1627" y="5696"/>
                      <a:pt x="1682" y="5666"/>
                    </a:cubicBezTo>
                    <a:lnTo>
                      <a:pt x="2923" y="5014"/>
                    </a:lnTo>
                    <a:cubicBezTo>
                      <a:pt x="2986" y="4983"/>
                      <a:pt x="3049" y="4967"/>
                      <a:pt x="3109" y="4967"/>
                    </a:cubicBezTo>
                    <a:cubicBezTo>
                      <a:pt x="3170" y="4967"/>
                      <a:pt x="3228" y="4983"/>
                      <a:pt x="3280" y="5014"/>
                    </a:cubicBezTo>
                    <a:lnTo>
                      <a:pt x="4521" y="5666"/>
                    </a:lnTo>
                    <a:cubicBezTo>
                      <a:pt x="4580" y="5696"/>
                      <a:pt x="4641" y="5709"/>
                      <a:pt x="4700" y="5709"/>
                    </a:cubicBezTo>
                    <a:cubicBezTo>
                      <a:pt x="4934" y="5709"/>
                      <a:pt x="5139" y="5498"/>
                      <a:pt x="5088" y="5246"/>
                    </a:cubicBezTo>
                    <a:lnTo>
                      <a:pt x="4857" y="3879"/>
                    </a:lnTo>
                    <a:cubicBezTo>
                      <a:pt x="4836" y="3753"/>
                      <a:pt x="4878" y="3627"/>
                      <a:pt x="4962" y="3522"/>
                    </a:cubicBezTo>
                    <a:lnTo>
                      <a:pt x="5950" y="2555"/>
                    </a:lnTo>
                    <a:cubicBezTo>
                      <a:pt x="6181" y="2323"/>
                      <a:pt x="6055" y="1945"/>
                      <a:pt x="5740" y="1882"/>
                    </a:cubicBezTo>
                    <a:lnTo>
                      <a:pt x="4352" y="1693"/>
                    </a:lnTo>
                    <a:cubicBezTo>
                      <a:pt x="4226" y="1671"/>
                      <a:pt x="4121" y="1587"/>
                      <a:pt x="4058" y="1482"/>
                    </a:cubicBezTo>
                    <a:lnTo>
                      <a:pt x="3448" y="221"/>
                    </a:lnTo>
                    <a:cubicBezTo>
                      <a:pt x="3375" y="74"/>
                      <a:pt x="3233" y="0"/>
                      <a:pt x="30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6"/>
              <p:cNvSpPr/>
              <p:nvPr/>
            </p:nvSpPr>
            <p:spPr>
              <a:xfrm>
                <a:off x="988426" y="4031320"/>
                <a:ext cx="93818" cy="37162"/>
              </a:xfrm>
              <a:custGeom>
                <a:rect b="b" l="l" r="r" t="t"/>
                <a:pathLst>
                  <a:path extrusionOk="0" h="2482" w="6266">
                    <a:moveTo>
                      <a:pt x="358" y="1"/>
                    </a:moveTo>
                    <a:cubicBezTo>
                      <a:pt x="168" y="1"/>
                      <a:pt x="0" y="169"/>
                      <a:pt x="0" y="379"/>
                    </a:cubicBezTo>
                    <a:lnTo>
                      <a:pt x="0" y="2482"/>
                    </a:lnTo>
                    <a:lnTo>
                      <a:pt x="6266" y="2482"/>
                    </a:lnTo>
                    <a:lnTo>
                      <a:pt x="6266" y="379"/>
                    </a:lnTo>
                    <a:cubicBezTo>
                      <a:pt x="6266" y="169"/>
                      <a:pt x="6097" y="1"/>
                      <a:pt x="58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6"/>
              <p:cNvSpPr/>
              <p:nvPr/>
            </p:nvSpPr>
            <p:spPr>
              <a:xfrm>
                <a:off x="967015" y="4057762"/>
                <a:ext cx="136325" cy="38734"/>
              </a:xfrm>
              <a:custGeom>
                <a:rect b="b" l="l" r="r" t="t"/>
                <a:pathLst>
                  <a:path extrusionOk="0" h="2587" w="9105">
                    <a:moveTo>
                      <a:pt x="484" y="1"/>
                    </a:moveTo>
                    <a:cubicBezTo>
                      <a:pt x="211" y="1"/>
                      <a:pt x="1" y="211"/>
                      <a:pt x="1" y="463"/>
                    </a:cubicBezTo>
                    <a:lnTo>
                      <a:pt x="1" y="2587"/>
                    </a:lnTo>
                    <a:lnTo>
                      <a:pt x="9104" y="2587"/>
                    </a:lnTo>
                    <a:lnTo>
                      <a:pt x="9104" y="463"/>
                    </a:lnTo>
                    <a:cubicBezTo>
                      <a:pt x="9104" y="211"/>
                      <a:pt x="8873" y="1"/>
                      <a:pt x="86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6"/>
              <p:cNvSpPr/>
              <p:nvPr/>
            </p:nvSpPr>
            <p:spPr>
              <a:xfrm>
                <a:off x="937429" y="4076971"/>
                <a:ext cx="195496" cy="67376"/>
              </a:xfrm>
              <a:custGeom>
                <a:rect b="b" l="l" r="r" t="t"/>
                <a:pathLst>
                  <a:path extrusionOk="0" h="4500" w="13057">
                    <a:moveTo>
                      <a:pt x="1073" y="0"/>
                    </a:moveTo>
                    <a:cubicBezTo>
                      <a:pt x="484" y="0"/>
                      <a:pt x="0" y="484"/>
                      <a:pt x="0" y="1073"/>
                    </a:cubicBezTo>
                    <a:lnTo>
                      <a:pt x="0" y="3427"/>
                    </a:lnTo>
                    <a:cubicBezTo>
                      <a:pt x="0" y="4016"/>
                      <a:pt x="484" y="4500"/>
                      <a:pt x="1073" y="4500"/>
                    </a:cubicBezTo>
                    <a:lnTo>
                      <a:pt x="11984" y="4500"/>
                    </a:lnTo>
                    <a:cubicBezTo>
                      <a:pt x="12573" y="4500"/>
                      <a:pt x="13056" y="4016"/>
                      <a:pt x="13056" y="3427"/>
                    </a:cubicBezTo>
                    <a:lnTo>
                      <a:pt x="13056" y="1073"/>
                    </a:lnTo>
                    <a:cubicBezTo>
                      <a:pt x="13056" y="484"/>
                      <a:pt x="12573" y="0"/>
                      <a:pt x="119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6"/>
              <p:cNvSpPr/>
              <p:nvPr/>
            </p:nvSpPr>
            <p:spPr>
              <a:xfrm>
                <a:off x="961984" y="4076971"/>
                <a:ext cx="170941" cy="67376"/>
              </a:xfrm>
              <a:custGeom>
                <a:rect b="b" l="l" r="r" t="t"/>
                <a:pathLst>
                  <a:path extrusionOk="0" h="4500" w="11417">
                    <a:moveTo>
                      <a:pt x="1072" y="0"/>
                    </a:moveTo>
                    <a:cubicBezTo>
                      <a:pt x="484" y="0"/>
                      <a:pt x="0" y="484"/>
                      <a:pt x="0" y="1073"/>
                    </a:cubicBezTo>
                    <a:lnTo>
                      <a:pt x="0" y="3427"/>
                    </a:lnTo>
                    <a:cubicBezTo>
                      <a:pt x="0" y="4016"/>
                      <a:pt x="484" y="4500"/>
                      <a:pt x="1072" y="4500"/>
                    </a:cubicBezTo>
                    <a:lnTo>
                      <a:pt x="10344" y="4500"/>
                    </a:lnTo>
                    <a:cubicBezTo>
                      <a:pt x="10933" y="4500"/>
                      <a:pt x="11416" y="4016"/>
                      <a:pt x="11416" y="3427"/>
                    </a:cubicBezTo>
                    <a:lnTo>
                      <a:pt x="11416" y="1073"/>
                    </a:lnTo>
                    <a:cubicBezTo>
                      <a:pt x="11416" y="484"/>
                      <a:pt x="10933" y="0"/>
                      <a:pt x="103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6"/>
              <p:cNvSpPr/>
              <p:nvPr/>
            </p:nvSpPr>
            <p:spPr>
              <a:xfrm>
                <a:off x="992513" y="4093336"/>
                <a:ext cx="85328" cy="10406"/>
              </a:xfrm>
              <a:custGeom>
                <a:rect b="b" l="l" r="r" t="t"/>
                <a:pathLst>
                  <a:path extrusionOk="0" h="695" w="5699">
                    <a:moveTo>
                      <a:pt x="463" y="1"/>
                    </a:moveTo>
                    <a:cubicBezTo>
                      <a:pt x="1" y="1"/>
                      <a:pt x="1" y="695"/>
                      <a:pt x="463" y="695"/>
                    </a:cubicBezTo>
                    <a:lnTo>
                      <a:pt x="5236" y="695"/>
                    </a:lnTo>
                    <a:cubicBezTo>
                      <a:pt x="5698" y="695"/>
                      <a:pt x="5698" y="1"/>
                      <a:pt x="52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6"/>
              <p:cNvSpPr/>
              <p:nvPr/>
            </p:nvSpPr>
            <p:spPr>
              <a:xfrm>
                <a:off x="992513" y="4116319"/>
                <a:ext cx="85328" cy="10406"/>
              </a:xfrm>
              <a:custGeom>
                <a:rect b="b" l="l" r="r" t="t"/>
                <a:pathLst>
                  <a:path extrusionOk="0" h="695" w="5699">
                    <a:moveTo>
                      <a:pt x="443" y="0"/>
                    </a:moveTo>
                    <a:cubicBezTo>
                      <a:pt x="1" y="0"/>
                      <a:pt x="7" y="674"/>
                      <a:pt x="463" y="694"/>
                    </a:cubicBezTo>
                    <a:lnTo>
                      <a:pt x="5236" y="694"/>
                    </a:lnTo>
                    <a:cubicBezTo>
                      <a:pt x="5698" y="694"/>
                      <a:pt x="5698" y="0"/>
                      <a:pt x="5236" y="0"/>
                    </a:cubicBezTo>
                    <a:lnTo>
                      <a:pt x="463" y="0"/>
                    </a:lnTo>
                    <a:cubicBezTo>
                      <a:pt x="456" y="0"/>
                      <a:pt x="449" y="0"/>
                      <a:pt x="4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96" name="Google Shape;1096;p36"/>
          <p:cNvSpPr txBox="1"/>
          <p:nvPr>
            <p:ph idx="1" type="subTitle"/>
          </p:nvPr>
        </p:nvSpPr>
        <p:spPr>
          <a:xfrm>
            <a:off x="854050" y="3182300"/>
            <a:ext cx="22305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OVERTIME</a:t>
            </a:r>
            <a:endParaRPr/>
          </a:p>
        </p:txBody>
      </p:sp>
      <p:sp>
        <p:nvSpPr>
          <p:cNvPr id="1097" name="Google Shape;1097;p36"/>
          <p:cNvSpPr txBox="1"/>
          <p:nvPr>
            <p:ph idx="2" type="subTitle"/>
          </p:nvPr>
        </p:nvSpPr>
        <p:spPr>
          <a:xfrm>
            <a:off x="992798" y="3636400"/>
            <a:ext cx="1953000" cy="6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50">
                <a:solidFill>
                  <a:schemeClr val="accent5"/>
                </a:solidFill>
                <a:highlight>
                  <a:srgbClr val="FFFFFF"/>
                </a:highlight>
                <a:latin typeface="Verdana"/>
                <a:ea typeface="Verdana"/>
                <a:cs typeface="Verdana"/>
                <a:sym typeface="Verdana"/>
              </a:rPr>
              <a:t>p value</a:t>
            </a:r>
            <a:r>
              <a:rPr lang="en" sz="850">
                <a:solidFill>
                  <a:schemeClr val="accent5"/>
                </a:solidFill>
                <a:highlight>
                  <a:srgbClr val="FFFFFF"/>
                </a:highlight>
                <a:latin typeface="Verdana"/>
                <a:ea typeface="Verdana"/>
                <a:cs typeface="Verdana"/>
                <a:sym typeface="Verdana"/>
              </a:rPr>
              <a:t>:</a:t>
            </a:r>
            <a:endParaRPr sz="850">
              <a:solidFill>
                <a:schemeClr val="accent5"/>
              </a:solidFill>
              <a:highlight>
                <a:srgbClr val="FFFFFF"/>
              </a:highlight>
              <a:latin typeface="Verdana"/>
              <a:ea typeface="Verdana"/>
              <a:cs typeface="Verdana"/>
              <a:sym typeface="Verdana"/>
            </a:endParaRPr>
          </a:p>
          <a:p>
            <a:pPr indent="0" lvl="0" marL="0" rtl="0" algn="ctr">
              <a:spcBef>
                <a:spcPts val="0"/>
              </a:spcBef>
              <a:spcAft>
                <a:spcPts val="0"/>
              </a:spcAft>
              <a:buNone/>
            </a:pPr>
            <a:r>
              <a:rPr lang="en" sz="850">
                <a:solidFill>
                  <a:schemeClr val="accent5"/>
                </a:solidFill>
                <a:highlight>
                  <a:srgbClr val="FFFFFF"/>
                </a:highlight>
                <a:latin typeface="Verdana"/>
                <a:ea typeface="Verdana"/>
                <a:cs typeface="Verdana"/>
                <a:sym typeface="Verdana"/>
              </a:rPr>
              <a:t>0.00000000000293854</a:t>
            </a:r>
            <a:endParaRPr/>
          </a:p>
        </p:txBody>
      </p:sp>
      <p:sp>
        <p:nvSpPr>
          <p:cNvPr id="1098" name="Google Shape;1098;p36"/>
          <p:cNvSpPr txBox="1"/>
          <p:nvPr>
            <p:ph idx="3" type="subTitle"/>
          </p:nvPr>
        </p:nvSpPr>
        <p:spPr>
          <a:xfrm>
            <a:off x="3456450" y="3182300"/>
            <a:ext cx="22311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Marital</a:t>
            </a:r>
            <a:r>
              <a:rPr lang="en"/>
              <a:t> Status</a:t>
            </a:r>
            <a:endParaRPr/>
          </a:p>
        </p:txBody>
      </p:sp>
      <p:sp>
        <p:nvSpPr>
          <p:cNvPr id="1099" name="Google Shape;1099;p36"/>
          <p:cNvSpPr txBox="1"/>
          <p:nvPr>
            <p:ph idx="4" type="subTitle"/>
          </p:nvPr>
        </p:nvSpPr>
        <p:spPr>
          <a:xfrm>
            <a:off x="3735300" y="3636400"/>
            <a:ext cx="1673400" cy="6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50">
                <a:solidFill>
                  <a:schemeClr val="accent5"/>
                </a:solidFill>
                <a:highlight>
                  <a:schemeClr val="lt2"/>
                </a:highlight>
                <a:latin typeface="Verdana"/>
                <a:ea typeface="Verdana"/>
                <a:cs typeface="Verdana"/>
                <a:sym typeface="Verdana"/>
              </a:rPr>
              <a:t>p value: </a:t>
            </a:r>
            <a:r>
              <a:rPr lang="en" sz="850">
                <a:solidFill>
                  <a:schemeClr val="accent5"/>
                </a:solidFill>
                <a:highlight>
                  <a:schemeClr val="lt2"/>
                </a:highlight>
                <a:latin typeface="Verdana"/>
                <a:ea typeface="Verdana"/>
                <a:cs typeface="Verdana"/>
                <a:sym typeface="Verdana"/>
              </a:rPr>
              <a:t>0.00000000116406635</a:t>
            </a:r>
            <a:endParaRPr>
              <a:highlight>
                <a:schemeClr val="lt2"/>
              </a:highlight>
            </a:endParaRPr>
          </a:p>
        </p:txBody>
      </p:sp>
      <p:sp>
        <p:nvSpPr>
          <p:cNvPr id="1100" name="Google Shape;1100;p36"/>
          <p:cNvSpPr txBox="1"/>
          <p:nvPr>
            <p:ph idx="5" type="subTitle"/>
          </p:nvPr>
        </p:nvSpPr>
        <p:spPr>
          <a:xfrm>
            <a:off x="6059441" y="3190600"/>
            <a:ext cx="22311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Monthly Income</a:t>
            </a:r>
            <a:endParaRPr/>
          </a:p>
        </p:txBody>
      </p:sp>
      <p:sp>
        <p:nvSpPr>
          <p:cNvPr id="1101" name="Google Shape;1101;p36"/>
          <p:cNvSpPr txBox="1"/>
          <p:nvPr/>
        </p:nvSpPr>
        <p:spPr>
          <a:xfrm>
            <a:off x="6059450" y="3751900"/>
            <a:ext cx="2359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50">
                <a:solidFill>
                  <a:schemeClr val="accent5"/>
                </a:solidFill>
                <a:highlight>
                  <a:schemeClr val="lt2"/>
                </a:highlight>
                <a:latin typeface="Verdana"/>
                <a:ea typeface="Verdana"/>
                <a:cs typeface="Verdana"/>
                <a:sym typeface="Verdana"/>
              </a:rPr>
              <a:t>p value:</a:t>
            </a:r>
            <a:endParaRPr sz="850">
              <a:solidFill>
                <a:schemeClr val="accent5"/>
              </a:solidFill>
              <a:highlight>
                <a:schemeClr val="lt2"/>
              </a:highlight>
              <a:latin typeface="Verdana"/>
              <a:ea typeface="Verdana"/>
              <a:cs typeface="Verdana"/>
              <a:sym typeface="Verdana"/>
            </a:endParaRPr>
          </a:p>
          <a:p>
            <a:pPr indent="0" lvl="0" marL="0" rtl="0" algn="ctr">
              <a:spcBef>
                <a:spcPts val="0"/>
              </a:spcBef>
              <a:spcAft>
                <a:spcPts val="0"/>
              </a:spcAft>
              <a:buNone/>
            </a:pPr>
            <a:r>
              <a:rPr lang="en" sz="850">
                <a:solidFill>
                  <a:schemeClr val="accent5"/>
                </a:solidFill>
                <a:highlight>
                  <a:srgbClr val="FFFFFF"/>
                </a:highlight>
                <a:latin typeface="Verdana"/>
                <a:ea typeface="Verdana"/>
                <a:cs typeface="Verdana"/>
                <a:sym typeface="Verdana"/>
              </a:rPr>
              <a:t>0.00000024124875023</a:t>
            </a:r>
            <a:endParaRPr>
              <a:latin typeface="Barlow Semi Condensed"/>
              <a:ea typeface="Barlow Semi Condensed"/>
              <a:cs typeface="Barlow Semi Condensed"/>
              <a:sym typeface="Barlow Semi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mployment Agency by Slidesgo">
  <a:themeElements>
    <a:clrScheme name="Simple Light">
      <a:dk1>
        <a:srgbClr val="003A55"/>
      </a:dk1>
      <a:lt1>
        <a:srgbClr val="8ECAE6"/>
      </a:lt1>
      <a:dk2>
        <a:srgbClr val="003A55"/>
      </a:dk2>
      <a:lt2>
        <a:srgbClr val="FFFFFF"/>
      </a:lt2>
      <a:accent1>
        <a:srgbClr val="487FDA"/>
      </a:accent1>
      <a:accent2>
        <a:srgbClr val="A4C2F4"/>
      </a:accent2>
      <a:accent3>
        <a:srgbClr val="7FAAED"/>
      </a:accent3>
      <a:accent4>
        <a:srgbClr val="BDE2F3"/>
      </a:accent4>
      <a:accent5>
        <a:srgbClr val="000000"/>
      </a:accent5>
      <a:accent6>
        <a:srgbClr val="D9D9D9"/>
      </a:accent6>
      <a:hlink>
        <a:srgbClr val="2B3E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