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68" r:id="rId14"/>
    <p:sldId id="267" r:id="rId15"/>
    <p:sldId id="277" r:id="rId16"/>
    <p:sldId id="269" r:id="rId17"/>
    <p:sldId id="270" r:id="rId18"/>
    <p:sldId id="278" r:id="rId19"/>
    <p:sldId id="279" r:id="rId20"/>
    <p:sldId id="280" r:id="rId21"/>
    <p:sldId id="281" r:id="rId22"/>
    <p:sldId id="274" r:id="rId23"/>
    <p:sldId id="275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2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CC708C-98D2-4308-9232-C7DAF7F1B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vi-VN" altLang="ja-JP"/>
              <a:t>Bấm để sửa kiểu tiêu đề Bản cái</a:t>
            </a:r>
            <a:endParaRPr kumimoji="1" lang="ja-JP" alt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B79F9FD-E892-4BCC-A0DB-35AF638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vi-VN" altLang="ja-JP"/>
              <a:t>Bấm để chỉnh sửa kiểu tiêu đề phụ của Bản cái</a:t>
            </a:r>
            <a:endParaRPr kumimoji="1" lang="ja-JP" alt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A9523B5-347D-4583-9350-3B46908D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9C4B-ADFE-41E7-9196-5019AEEC92A1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5E6B5FA-0325-459F-9169-5D4B7900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236DD9-7C1F-461F-9EC3-30C7E0A4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A1DE-F968-4F9E-BA93-D6C82A6E8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12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E42E66-6119-41B7-8DC8-ABD20447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/>
              <a:t>Bấm để sửa kiểu tiêu đề Bản cái</a:t>
            </a:r>
            <a:endParaRPr kumimoji="1" lang="ja-JP" alt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62DC5A4-8566-4EBD-9E09-C71991831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vi-VN" altLang="ja-JP"/>
              <a:t>Bấm để chỉnh sửa kiểu văn bản của Bản cái</a:t>
            </a:r>
          </a:p>
          <a:p>
            <a:pPr lvl="1"/>
            <a:r>
              <a:rPr kumimoji="1" lang="vi-VN" altLang="ja-JP"/>
              <a:t>Mức hai</a:t>
            </a:r>
          </a:p>
          <a:p>
            <a:pPr lvl="2"/>
            <a:r>
              <a:rPr kumimoji="1" lang="vi-VN" altLang="ja-JP"/>
              <a:t>Mức ba</a:t>
            </a:r>
          </a:p>
          <a:p>
            <a:pPr lvl="3"/>
            <a:r>
              <a:rPr kumimoji="1" lang="vi-VN" altLang="ja-JP"/>
              <a:t>Mức bốn</a:t>
            </a:r>
          </a:p>
          <a:p>
            <a:pPr lvl="4"/>
            <a:r>
              <a:rPr kumimoji="1" lang="vi-VN" altLang="ja-JP"/>
              <a:t>Mức năm</a:t>
            </a:r>
            <a:endParaRPr kumimoji="1" lang="ja-JP" alt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57E3F2C-B6AF-435E-A7C2-3BAA436B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9C4B-ADFE-41E7-9196-5019AEEC92A1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0CD1ECC-5D2A-4B94-BD1E-53DE8A98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C5FA485-F255-40AE-AB27-015032FC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A1DE-F968-4F9E-BA93-D6C82A6E8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7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B95C5A4F-B825-4ECB-AFB6-0CE74F9B0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vi-VN" altLang="ja-JP"/>
              <a:t>Bấm để sửa kiểu tiêu đề Bản cái</a:t>
            </a:r>
            <a:endParaRPr kumimoji="1" lang="ja-JP" alt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392B28A-162C-47BD-AABA-35B97D36D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vi-VN" altLang="ja-JP"/>
              <a:t>Bấm để chỉnh sửa kiểu văn bản của Bản cái</a:t>
            </a:r>
          </a:p>
          <a:p>
            <a:pPr lvl="1"/>
            <a:r>
              <a:rPr kumimoji="1" lang="vi-VN" altLang="ja-JP"/>
              <a:t>Mức hai</a:t>
            </a:r>
          </a:p>
          <a:p>
            <a:pPr lvl="2"/>
            <a:r>
              <a:rPr kumimoji="1" lang="vi-VN" altLang="ja-JP"/>
              <a:t>Mức ba</a:t>
            </a:r>
          </a:p>
          <a:p>
            <a:pPr lvl="3"/>
            <a:r>
              <a:rPr kumimoji="1" lang="vi-VN" altLang="ja-JP"/>
              <a:t>Mức bốn</a:t>
            </a:r>
          </a:p>
          <a:p>
            <a:pPr lvl="4"/>
            <a:r>
              <a:rPr kumimoji="1" lang="vi-VN" altLang="ja-JP"/>
              <a:t>Mức năm</a:t>
            </a:r>
            <a:endParaRPr kumimoji="1" lang="ja-JP" alt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37DEBD-2E58-41C9-9820-52B58257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9C4B-ADFE-41E7-9196-5019AEEC92A1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FA5B567-D75F-4184-8E22-BBF55F13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9B781D-CE49-4BCD-97FE-4A000AD3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A1DE-F968-4F9E-BA93-D6C82A6E8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24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515D45-ACC7-46AA-ACA9-89B4684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/>
              <a:t>Bấm để sửa kiểu tiêu đề Bản cái</a:t>
            </a:r>
            <a:endParaRPr kumimoji="1" lang="ja-JP" alt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4BCB4A0-C216-40B4-BF0D-614C2441A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vi-VN" altLang="ja-JP"/>
              <a:t>Bấm để chỉnh sửa kiểu văn bản của Bản cái</a:t>
            </a:r>
          </a:p>
          <a:p>
            <a:pPr lvl="1"/>
            <a:r>
              <a:rPr kumimoji="1" lang="vi-VN" altLang="ja-JP"/>
              <a:t>Mức hai</a:t>
            </a:r>
          </a:p>
          <a:p>
            <a:pPr lvl="2"/>
            <a:r>
              <a:rPr kumimoji="1" lang="vi-VN" altLang="ja-JP"/>
              <a:t>Mức ba</a:t>
            </a:r>
          </a:p>
          <a:p>
            <a:pPr lvl="3"/>
            <a:r>
              <a:rPr kumimoji="1" lang="vi-VN" altLang="ja-JP"/>
              <a:t>Mức bốn</a:t>
            </a:r>
          </a:p>
          <a:p>
            <a:pPr lvl="4"/>
            <a:r>
              <a:rPr kumimoji="1" lang="vi-VN" altLang="ja-JP"/>
              <a:t>Mức năm</a:t>
            </a:r>
            <a:endParaRPr kumimoji="1" lang="ja-JP" alt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10F1D35-E915-4DD7-AF14-53395F2C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9C4B-ADFE-41E7-9196-5019AEEC92A1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7F557B-C8D4-43E1-B600-F026D65F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0504925-FDA2-4A63-9EB2-1D3D35D8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A1DE-F968-4F9E-BA93-D6C82A6E8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99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B96718-A257-4B6A-9371-D129BC1E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vi-VN" altLang="ja-JP"/>
              <a:t>Bấm để sửa kiểu tiêu đề Bản cái</a:t>
            </a:r>
            <a:endParaRPr kumimoji="1" lang="ja-JP" alt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66050F7-5D64-4C2D-A2FC-C4AFBE892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vi-VN" altLang="ja-JP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DD02951-BD7C-4E75-9D6B-E02DB160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9C4B-ADFE-41E7-9196-5019AEEC92A1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9D30FD2-90FD-4410-85B3-D426DE3B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7103A9F-691E-4122-AAD6-C94B4274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A1DE-F968-4F9E-BA93-D6C82A6E8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73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175CC6-547B-48EA-89BF-34FD0F42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/>
              <a:t>Bấm để sửa kiểu tiêu đề Bản cái</a:t>
            </a:r>
            <a:endParaRPr kumimoji="1" lang="ja-JP" alt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B3A456F-44C5-4269-9A3F-C22A033FD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vi-VN" altLang="ja-JP"/>
              <a:t>Bấm để chỉnh sửa kiểu văn bản của Bản cái</a:t>
            </a:r>
          </a:p>
          <a:p>
            <a:pPr lvl="1"/>
            <a:r>
              <a:rPr kumimoji="1" lang="vi-VN" altLang="ja-JP"/>
              <a:t>Mức hai</a:t>
            </a:r>
          </a:p>
          <a:p>
            <a:pPr lvl="2"/>
            <a:r>
              <a:rPr kumimoji="1" lang="vi-VN" altLang="ja-JP"/>
              <a:t>Mức ba</a:t>
            </a:r>
          </a:p>
          <a:p>
            <a:pPr lvl="3"/>
            <a:r>
              <a:rPr kumimoji="1" lang="vi-VN" altLang="ja-JP"/>
              <a:t>Mức bốn</a:t>
            </a:r>
          </a:p>
          <a:p>
            <a:pPr lvl="4"/>
            <a:r>
              <a:rPr kumimoji="1" lang="vi-VN" altLang="ja-JP"/>
              <a:t>Mức năm</a:t>
            </a:r>
            <a:endParaRPr kumimoji="1" lang="ja-JP" alt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6FA55A9-011D-40C1-80F0-670E3DE06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vi-VN" altLang="ja-JP"/>
              <a:t>Bấm để chỉnh sửa kiểu văn bản của Bản cái</a:t>
            </a:r>
          </a:p>
          <a:p>
            <a:pPr lvl="1"/>
            <a:r>
              <a:rPr kumimoji="1" lang="vi-VN" altLang="ja-JP"/>
              <a:t>Mức hai</a:t>
            </a:r>
          </a:p>
          <a:p>
            <a:pPr lvl="2"/>
            <a:r>
              <a:rPr kumimoji="1" lang="vi-VN" altLang="ja-JP"/>
              <a:t>Mức ba</a:t>
            </a:r>
          </a:p>
          <a:p>
            <a:pPr lvl="3"/>
            <a:r>
              <a:rPr kumimoji="1" lang="vi-VN" altLang="ja-JP"/>
              <a:t>Mức bốn</a:t>
            </a:r>
          </a:p>
          <a:p>
            <a:pPr lvl="4"/>
            <a:r>
              <a:rPr kumimoji="1" lang="vi-VN" altLang="ja-JP"/>
              <a:t>Mức năm</a:t>
            </a:r>
            <a:endParaRPr kumimoji="1" lang="ja-JP" alt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E80D1C6-CC4A-45DB-B641-327917AA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9C4B-ADFE-41E7-9196-5019AEEC92A1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F75B74E-8B13-41D5-9609-FE87ABBD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88F641B-A500-445E-8EB0-6E31F3BE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A1DE-F968-4F9E-BA93-D6C82A6E8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38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FF52B7-6602-4613-A4A9-2A76ACD0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vi-VN" altLang="ja-JP"/>
              <a:t>Bấm để sửa kiểu tiêu đề Bản cái</a:t>
            </a:r>
            <a:endParaRPr kumimoji="1" lang="ja-JP" alt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C770AF0-C5E6-4B0E-A398-496359AF4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vi-VN" altLang="ja-JP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1B4A88B-B574-4511-9EA5-11733EE25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vi-VN" altLang="ja-JP"/>
              <a:t>Bấm để chỉnh sửa kiểu văn bản của Bản cái</a:t>
            </a:r>
          </a:p>
          <a:p>
            <a:pPr lvl="1"/>
            <a:r>
              <a:rPr kumimoji="1" lang="vi-VN" altLang="ja-JP"/>
              <a:t>Mức hai</a:t>
            </a:r>
          </a:p>
          <a:p>
            <a:pPr lvl="2"/>
            <a:r>
              <a:rPr kumimoji="1" lang="vi-VN" altLang="ja-JP"/>
              <a:t>Mức ba</a:t>
            </a:r>
          </a:p>
          <a:p>
            <a:pPr lvl="3"/>
            <a:r>
              <a:rPr kumimoji="1" lang="vi-VN" altLang="ja-JP"/>
              <a:t>Mức bốn</a:t>
            </a:r>
          </a:p>
          <a:p>
            <a:pPr lvl="4"/>
            <a:r>
              <a:rPr kumimoji="1" lang="vi-VN" altLang="ja-JP"/>
              <a:t>Mức năm</a:t>
            </a:r>
            <a:endParaRPr kumimoji="1" lang="ja-JP" alt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F94365B-3C2A-4522-9D53-59CA0C77D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vi-VN" altLang="ja-JP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89748F27-761F-4A05-9910-5E3357873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vi-VN" altLang="ja-JP"/>
              <a:t>Bấm để chỉnh sửa kiểu văn bản của Bản cái</a:t>
            </a:r>
          </a:p>
          <a:p>
            <a:pPr lvl="1"/>
            <a:r>
              <a:rPr kumimoji="1" lang="vi-VN" altLang="ja-JP"/>
              <a:t>Mức hai</a:t>
            </a:r>
          </a:p>
          <a:p>
            <a:pPr lvl="2"/>
            <a:r>
              <a:rPr kumimoji="1" lang="vi-VN" altLang="ja-JP"/>
              <a:t>Mức ba</a:t>
            </a:r>
          </a:p>
          <a:p>
            <a:pPr lvl="3"/>
            <a:r>
              <a:rPr kumimoji="1" lang="vi-VN" altLang="ja-JP"/>
              <a:t>Mức bốn</a:t>
            </a:r>
          </a:p>
          <a:p>
            <a:pPr lvl="4"/>
            <a:r>
              <a:rPr kumimoji="1" lang="vi-VN" altLang="ja-JP"/>
              <a:t>Mức năm</a:t>
            </a:r>
            <a:endParaRPr kumimoji="1" lang="ja-JP" alt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E259152C-975E-425E-B0DA-4BEA4CA2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9C4B-ADFE-41E7-9196-5019AEEC92A1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8B291647-E165-47A0-9EE3-DEACF1E6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1B008A4-FAD2-48D3-8788-41AA484A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A1DE-F968-4F9E-BA93-D6C82A6E8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29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BF255F-1EFD-40EF-8134-50D44533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/>
              <a:t>Bấm để sửa kiểu tiêu đề Bản cái</a:t>
            </a:r>
            <a:endParaRPr kumimoji="1" lang="ja-JP" alt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2913C814-52A5-4341-B557-E08595A1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9C4B-ADFE-41E7-9196-5019AEEC92A1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489E1E14-4C79-4019-82B4-D872A5F4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F6781C3-B5EF-4024-98FD-66121464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A1DE-F968-4F9E-BA93-D6C82A6E8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07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BC3EBDB-9224-4A1F-9788-65F09614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9C4B-ADFE-41E7-9196-5019AEEC92A1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5108884-E517-4E28-A2EB-99F11A26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959550C-29DA-40E3-B93F-9C16815B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A1DE-F968-4F9E-BA93-D6C82A6E8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19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B1D5AA2-C2B4-41CF-9AC4-A05F9E67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vi-VN" altLang="ja-JP"/>
              <a:t>Bấm để sửa kiểu tiêu đề Bản cái</a:t>
            </a:r>
            <a:endParaRPr kumimoji="1" lang="ja-JP" alt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8D19256-6BCB-48B6-9F41-6BE45393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vi-VN" altLang="ja-JP"/>
              <a:t>Bấm để chỉnh sửa kiểu văn bản của Bản cái</a:t>
            </a:r>
          </a:p>
          <a:p>
            <a:pPr lvl="1"/>
            <a:r>
              <a:rPr kumimoji="1" lang="vi-VN" altLang="ja-JP"/>
              <a:t>Mức hai</a:t>
            </a:r>
          </a:p>
          <a:p>
            <a:pPr lvl="2"/>
            <a:r>
              <a:rPr kumimoji="1" lang="vi-VN" altLang="ja-JP"/>
              <a:t>Mức ba</a:t>
            </a:r>
          </a:p>
          <a:p>
            <a:pPr lvl="3"/>
            <a:r>
              <a:rPr kumimoji="1" lang="vi-VN" altLang="ja-JP"/>
              <a:t>Mức bốn</a:t>
            </a:r>
          </a:p>
          <a:p>
            <a:pPr lvl="4"/>
            <a:r>
              <a:rPr kumimoji="1" lang="vi-VN" altLang="ja-JP"/>
              <a:t>Mức năm</a:t>
            </a:r>
            <a:endParaRPr kumimoji="1" lang="ja-JP" alt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F53D005-AC4D-42BE-B6AB-80FD40020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vi-VN" altLang="ja-JP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9C06301-F6FC-4641-BB95-B073C4A9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9C4B-ADFE-41E7-9196-5019AEEC92A1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FE86202-36DF-4C9B-9220-91954742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618D82E-24AD-4FAD-A4B7-4C2CC859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A1DE-F968-4F9E-BA93-D6C82A6E8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33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00463B9-6370-458C-90BE-1E468095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vi-VN" altLang="ja-JP"/>
              <a:t>Bấm để sửa kiểu tiêu đề Bản cái</a:t>
            </a:r>
            <a:endParaRPr kumimoji="1" lang="ja-JP" alt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5697D0F-566B-46D2-BFCA-891E45674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49F2C03-4061-4271-A8B7-C97E1CDBB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vi-VN" altLang="ja-JP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DDF3130-471B-44B3-9C9E-78D66D11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9C4B-ADFE-41E7-9196-5019AEEC92A1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49CCB15-C9EE-4312-A323-5CAC5738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1334390-CCE5-4753-AB21-AEB2AB91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A1DE-F968-4F9E-BA93-D6C82A6E8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9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320F7A8-A2ED-4884-BAEE-1F2275D1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vi-VN" altLang="ja-JP"/>
              <a:t>Bấm để sửa kiểu tiêu đề Bản cái</a:t>
            </a:r>
            <a:endParaRPr kumimoji="1" lang="ja-JP" alt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8D1CF62-3CB6-4AD4-A6DD-6A70C4682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vi-VN" altLang="ja-JP"/>
              <a:t>Bấm để chỉnh sửa kiểu văn bản của Bản cái</a:t>
            </a:r>
          </a:p>
          <a:p>
            <a:pPr lvl="1"/>
            <a:r>
              <a:rPr kumimoji="1" lang="vi-VN" altLang="ja-JP"/>
              <a:t>Mức hai</a:t>
            </a:r>
          </a:p>
          <a:p>
            <a:pPr lvl="2"/>
            <a:r>
              <a:rPr kumimoji="1" lang="vi-VN" altLang="ja-JP"/>
              <a:t>Mức ba</a:t>
            </a:r>
          </a:p>
          <a:p>
            <a:pPr lvl="3"/>
            <a:r>
              <a:rPr kumimoji="1" lang="vi-VN" altLang="ja-JP"/>
              <a:t>Mức bốn</a:t>
            </a:r>
          </a:p>
          <a:p>
            <a:pPr lvl="4"/>
            <a:r>
              <a:rPr kumimoji="1" lang="vi-VN" altLang="ja-JP"/>
              <a:t>Mức năm</a:t>
            </a:r>
            <a:endParaRPr kumimoji="1" lang="ja-JP" alt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0C5192-92B0-4B78-AEBC-17288D28C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9C4B-ADFE-41E7-9196-5019AEEC92A1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8D9DA0C-548F-4D1A-B78C-E01AD99B4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C791C2-BA57-498C-8519-F42C910ED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7A1DE-F968-4F9E-BA93-D6C82A6E8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43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whitebackground.com/powerpoint-background.html" TargetMode="External"/><Relationship Id="rId7" Type="http://schemas.openxmlformats.org/officeDocument/2006/relationships/hyperlink" Target="https://vi.wikipedia.org/wiki/Tr%C6%B0%E1%BB%9Dng_%C4%90%E1%BA%A1i_h%E1%BB%8Dc_B%C3%A1ch_khoa_%C4%90%C3%A0_N%E1%BA%B5n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hyperlink" Target="https://creativecommons.org/licenses/by-nc/3.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earn.io/sharing/windowsh-ham-dinh-dang-noi-dung-consol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academia.edu/32457137/X%C3%A2y_d%E1%BB%B1ng_ph%E1%BA%A7n_m%E1%BB%81m_Qu%E1%BA%A3n_l%C3%BD_th%C6%B0_vi%E1%BB%87n_B%C3%A1o_c%C3%A1o_BTL_PTTK_H%E1%BB%87_Th%E1%BB%91ng_Th%C3%B4ng_Tin" TargetMode="External"/><Relationship Id="rId4" Type="http://schemas.openxmlformats.org/officeDocument/2006/relationships/hyperlink" Target="https://www.geeksforgeeks.org/csv-file-management-using-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Hình ảnh 10">
            <a:extLst>
              <a:ext uri="{FF2B5EF4-FFF2-40B4-BE49-F238E27FC236}">
                <a16:creationId xmlns:a16="http://schemas.microsoft.com/office/drawing/2014/main" id="{05EC300B-1135-4DCB-925D-2B4CA9D15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7E0AB6A2-0BC8-4FDC-8CB2-79EDAECD9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F4E57D2-4907-46BA-A9AD-D4C6AB5CA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B30896C-E045-4288-98A2-DED1C3482FA1}"/>
              </a:ext>
            </a:extLst>
          </p:cNvPr>
          <p:cNvSpPr txBox="1"/>
          <p:nvPr/>
        </p:nvSpPr>
        <p:spPr>
          <a:xfrm>
            <a:off x="3494762" y="1600200"/>
            <a:ext cx="1866378" cy="1909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B65661CC-3706-430A-B993-5C10632DC10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176" y="2203530"/>
            <a:ext cx="2590929" cy="17956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DE0EF24-0388-4A63-A4A9-0ACDB0D27402}"/>
              </a:ext>
            </a:extLst>
          </p:cNvPr>
          <p:cNvSpPr txBox="1"/>
          <p:nvPr/>
        </p:nvSpPr>
        <p:spPr>
          <a:xfrm>
            <a:off x="5793288" y="3413342"/>
            <a:ext cx="5636712" cy="132343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endParaRPr kumimoji="1" lang="ja-JP" altLang="en-US" sz="8000" b="1" dirty="0">
              <a:ln>
                <a:solidFill>
                  <a:srgbClr val="B6244E"/>
                </a:solidFill>
              </a:ln>
              <a:solidFill>
                <a:srgbClr val="C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2EFD56D-1BBB-4F1C-A2C5-C7510A00F260}"/>
              </a:ext>
            </a:extLst>
          </p:cNvPr>
          <p:cNvSpPr txBox="1"/>
          <p:nvPr/>
        </p:nvSpPr>
        <p:spPr>
          <a:xfrm>
            <a:off x="3649251" y="2203530"/>
            <a:ext cx="5987441" cy="163121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  <a:scene3d>
            <a:camera prst="obliqueTopRigh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r>
              <a:rPr kumimoji="1" lang="en-US" altLang="ja-JP" sz="100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effectLst>
                  <a:reflection blurRad="6350" stA="60000" endA="900" endPos="58000" dir="5400000" sy="-100000" algn="bl" rotWithShape="0"/>
                </a:effectLst>
              </a:rPr>
              <a:t>NHÓM 6</a:t>
            </a:r>
            <a:endParaRPr kumimoji="1" lang="ja-JP" altLang="en-US" sz="10000" b="1" dirty="0">
              <a:ln>
                <a:solidFill>
                  <a:srgbClr val="FF0000"/>
                </a:solidFill>
              </a:ln>
              <a:solidFill>
                <a:srgbClr val="C00000"/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110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-0.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D2367D3C-9EAF-4254-A46B-C964144AD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08"/>
            <a:ext cx="12192000" cy="6858000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3ECE5AE-C627-41D0-ABA2-B1CBC992EA9D}"/>
              </a:ext>
            </a:extLst>
          </p:cNvPr>
          <p:cNvSpPr txBox="1"/>
          <p:nvPr/>
        </p:nvSpPr>
        <p:spPr>
          <a:xfrm>
            <a:off x="814192" y="300625"/>
            <a:ext cx="993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KHẢO SÁT, PHÂN TÍCH, THIẾT KẾ HỆ THỐNG:</a:t>
            </a:r>
            <a:endParaRPr kumimoji="1" lang="ja-JP" altLang="en-US" sz="3200" b="1" dirty="0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956CDA2-4A3F-42E0-A372-97495F521080}"/>
              </a:ext>
            </a:extLst>
          </p:cNvPr>
          <p:cNvSpPr/>
          <p:nvPr/>
        </p:nvSpPr>
        <p:spPr>
          <a:xfrm>
            <a:off x="1134238" y="885400"/>
            <a:ext cx="3427541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3333FF"/>
              </a:buClr>
            </a:pPr>
            <a:r>
              <a:rPr lang="en-US" altLang="ja-JP" b="1" i="1" dirty="0" err="1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Biểu</a:t>
            </a:r>
            <a:r>
              <a:rPr lang="en-US" altLang="ja-JP" b="1" i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b="1" i="1" dirty="0" err="1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đồ</a:t>
            </a:r>
            <a:r>
              <a:rPr lang="en-US" altLang="ja-JP" b="1" i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b="1" i="1" dirty="0" err="1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phân</a:t>
            </a:r>
            <a:r>
              <a:rPr lang="en-US" altLang="ja-JP" b="1" i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b="1" i="1" dirty="0" err="1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cấp</a:t>
            </a:r>
            <a:r>
              <a:rPr lang="en-US" altLang="ja-JP" b="1" i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b="1" i="1" dirty="0" err="1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chức</a:t>
            </a:r>
            <a:r>
              <a:rPr lang="en-US" altLang="ja-JP" b="1" i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b="1" i="1" dirty="0" err="1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năng</a:t>
            </a:r>
            <a:r>
              <a:rPr lang="en-US" altLang="ja-JP" b="1" i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en-US" altLang="ja-JP" dirty="0">
              <a:solidFill>
                <a:srgbClr val="0000FF"/>
              </a:solidFill>
              <a:latin typeface="+mj-lt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Text Box 193">
            <a:extLst>
              <a:ext uri="{FF2B5EF4-FFF2-40B4-BE49-F238E27FC236}">
                <a16:creationId xmlns:a16="http://schemas.microsoft.com/office/drawing/2014/main" id="{C871B856-EB74-4909-85A2-A3AA174F5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560" y="1269610"/>
            <a:ext cx="2508250" cy="4565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200" b="1" dirty="0">
                <a:ea typeface="ＭＳ Ｐゴシック" panose="020B0600070205080204" pitchFamily="34" charset="-128"/>
              </a:rPr>
              <a:t>QUẢN LÝ TH</a:t>
            </a:r>
            <a:r>
              <a:rPr lang="en-US" altLang="ja-JP" sz="12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Ư VIỆN</a:t>
            </a:r>
            <a:endParaRPr lang="en-US" altLang="ja-JP" dirty="0">
              <a:ea typeface="ＭＳ Ｐゴシック" panose="020B0600070205080204" pitchFamily="34" charset="-128"/>
            </a:endParaRPr>
          </a:p>
        </p:txBody>
      </p:sp>
      <p:sp>
        <p:nvSpPr>
          <p:cNvPr id="6" name="Line 196">
            <a:extLst>
              <a:ext uri="{FF2B5EF4-FFF2-40B4-BE49-F238E27FC236}">
                <a16:creationId xmlns:a16="http://schemas.microsoft.com/office/drawing/2014/main" id="{CE51BFD4-675C-45BE-B6E9-B1F931FC26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58335" y="1683555"/>
            <a:ext cx="635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7" name="Text Box 192">
            <a:extLst>
              <a:ext uri="{FF2B5EF4-FFF2-40B4-BE49-F238E27FC236}">
                <a16:creationId xmlns:a16="http://schemas.microsoft.com/office/drawing/2014/main" id="{9424C267-AAE9-4351-B034-CCD72C20A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71" y="2241467"/>
            <a:ext cx="1263643" cy="56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ja-JP" sz="1200" b="1" dirty="0" err="1">
                <a:latin typeface="+mj-lt"/>
                <a:ea typeface="ＭＳ Ｐゴシック" panose="020B0600070205080204" pitchFamily="34" charset="-128"/>
              </a:rPr>
              <a:t>Quản</a:t>
            </a:r>
            <a:r>
              <a:rPr lang="en-US" altLang="ja-JP" sz="1200" b="1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ja-JP" sz="1200" b="1" dirty="0" err="1">
                <a:latin typeface="+mj-lt"/>
                <a:ea typeface="ＭＳ Ｐゴシック" panose="020B0600070205080204" pitchFamily="34" charset="-128"/>
              </a:rPr>
              <a:t>lý</a:t>
            </a:r>
            <a:r>
              <a:rPr lang="en-US" altLang="ja-JP" sz="1200" b="1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ja-JP" sz="1200" b="1" dirty="0" err="1">
                <a:latin typeface="+mj-lt"/>
                <a:ea typeface="ＭＳ Ｐゴシック" panose="020B0600070205080204" pitchFamily="34" charset="-128"/>
              </a:rPr>
              <a:t>tài</a:t>
            </a:r>
            <a:r>
              <a:rPr lang="en-US" altLang="ja-JP" sz="1200" b="1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ja-JP" sz="1200" b="1" dirty="0" err="1">
                <a:latin typeface="+mj-lt"/>
                <a:ea typeface="ＭＳ Ｐゴシック" panose="020B0600070205080204" pitchFamily="34" charset="-128"/>
              </a:rPr>
              <a:t>khoản</a:t>
            </a:r>
            <a:r>
              <a:rPr lang="en-US" altLang="ja-JP" sz="1200" b="1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ja-JP" sz="1200" b="1" dirty="0" err="1">
                <a:latin typeface="+mj-lt"/>
                <a:ea typeface="ＭＳ Ｐゴシック" panose="020B0600070205080204" pitchFamily="34" charset="-128"/>
              </a:rPr>
              <a:t>cá</a:t>
            </a:r>
            <a:r>
              <a:rPr lang="en-US" altLang="ja-JP" sz="1200" b="1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ja-JP" sz="1200" b="1" dirty="0" err="1">
                <a:latin typeface="+mj-lt"/>
                <a:ea typeface="ＭＳ Ｐゴシック" panose="020B0600070205080204" pitchFamily="34" charset="-128"/>
              </a:rPr>
              <a:t>nhân</a:t>
            </a:r>
            <a:endParaRPr lang="en-US" altLang="ja-JP" dirty="0">
              <a:latin typeface="+mj-lt"/>
              <a:ea typeface="ＭＳ Ｐゴシック" panose="020B0600070205080204" pitchFamily="34" charset="-128"/>
            </a:endParaRPr>
          </a:p>
        </p:txBody>
      </p:sp>
      <p:sp>
        <p:nvSpPr>
          <p:cNvPr id="8" name="Text Box 191">
            <a:extLst>
              <a:ext uri="{FF2B5EF4-FFF2-40B4-BE49-F238E27FC236}">
                <a16:creationId xmlns:a16="http://schemas.microsoft.com/office/drawing/2014/main" id="{0E1BF706-B494-483B-A829-3B9D4D51C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111" y="2240781"/>
            <a:ext cx="1263650" cy="5652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ja-JP" sz="1200" b="1" dirty="0" err="1">
                <a:latin typeface="+mj-lt"/>
                <a:ea typeface="ＭＳ Ｐゴシック" panose="020B0600070205080204" pitchFamily="34" charset="-128"/>
              </a:rPr>
              <a:t>Quản</a:t>
            </a:r>
            <a:r>
              <a:rPr lang="en-US" altLang="ja-JP" sz="1200" b="1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ja-JP" sz="1200" b="1" dirty="0" err="1">
                <a:latin typeface="+mj-lt"/>
                <a:ea typeface="ＭＳ Ｐゴシック" panose="020B0600070205080204" pitchFamily="34" charset="-128"/>
              </a:rPr>
              <a:t>lý</a:t>
            </a:r>
            <a:r>
              <a:rPr lang="en-US" altLang="ja-JP" sz="1200" b="1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ja-JP" sz="1200" b="1" dirty="0" err="1">
                <a:latin typeface="+mj-lt"/>
                <a:ea typeface="ＭＳ Ｐゴシック" panose="020B0600070205080204" pitchFamily="34" charset="-128"/>
              </a:rPr>
              <a:t>sách</a:t>
            </a:r>
            <a:endParaRPr lang="en-US" altLang="ja-JP" dirty="0">
              <a:latin typeface="+mj-lt"/>
              <a:ea typeface="ＭＳ Ｐゴシック" panose="020B0600070205080204" pitchFamily="34" charset="-128"/>
            </a:endParaRPr>
          </a:p>
        </p:txBody>
      </p:sp>
      <p:sp>
        <p:nvSpPr>
          <p:cNvPr id="9" name="Text Box 186">
            <a:extLst>
              <a:ext uri="{FF2B5EF4-FFF2-40B4-BE49-F238E27FC236}">
                <a16:creationId xmlns:a16="http://schemas.microsoft.com/office/drawing/2014/main" id="{3183C1F5-1ACD-40C1-B5FA-274AEE491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604" y="2228262"/>
            <a:ext cx="1263644" cy="57621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100" b="1" dirty="0" err="1">
                <a:ea typeface="ＭＳ Ｐゴシック" panose="020B0600070205080204" pitchFamily="34" charset="-128"/>
              </a:rPr>
              <a:t>Quản</a:t>
            </a:r>
            <a:r>
              <a:rPr lang="en-US" altLang="ja-JP" sz="1100" b="1" dirty="0">
                <a:ea typeface="ＭＳ Ｐゴシック" panose="020B0600070205080204" pitchFamily="34" charset="-128"/>
              </a:rPr>
              <a:t> </a:t>
            </a:r>
            <a:r>
              <a:rPr lang="en-US" altLang="ja-JP" sz="1100" b="1" dirty="0" err="1">
                <a:ea typeface="ＭＳ Ｐゴシック" panose="020B0600070205080204" pitchFamily="34" charset="-128"/>
              </a:rPr>
              <a:t>lý</a:t>
            </a:r>
            <a:r>
              <a:rPr lang="en-US" altLang="ja-JP" sz="1100" b="1" dirty="0">
                <a:ea typeface="ＭＳ Ｐゴシック" panose="020B0600070205080204" pitchFamily="34" charset="-128"/>
              </a:rPr>
              <a:t> user</a:t>
            </a:r>
            <a:endParaRPr lang="en-US" altLang="ja-JP" dirty="0">
              <a:ea typeface="ＭＳ Ｐゴシック" panose="020B0600070205080204" pitchFamily="34" charset="-128"/>
            </a:endParaRPr>
          </a:p>
        </p:txBody>
      </p:sp>
      <p:sp>
        <p:nvSpPr>
          <p:cNvPr id="10" name="Text Box 227">
            <a:extLst>
              <a:ext uri="{FF2B5EF4-FFF2-40B4-BE49-F238E27FC236}">
                <a16:creationId xmlns:a16="http://schemas.microsoft.com/office/drawing/2014/main" id="{0DD1F817-4FA4-4C1A-8A3C-AA934215F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6817" y="2219162"/>
            <a:ext cx="1263644" cy="58531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pt-BR" altLang="ja-JP" sz="1100" b="1" dirty="0">
                <a:latin typeface="+mj-lt"/>
                <a:ea typeface="ＭＳ Ｐゴシック" panose="020B0600070205080204" pitchFamily="34" charset="-128"/>
              </a:rPr>
              <a:t>Quản lý mượn trả sách</a:t>
            </a:r>
            <a:endParaRPr lang="en-US" altLang="ja-JP" dirty="0">
              <a:latin typeface="+mj-lt"/>
              <a:ea typeface="ＭＳ Ｐゴシック" panose="020B0600070205080204" pitchFamily="34" charset="-128"/>
            </a:endParaRPr>
          </a:p>
        </p:txBody>
      </p:sp>
      <p:sp>
        <p:nvSpPr>
          <p:cNvPr id="11" name="Line 215">
            <a:extLst>
              <a:ext uri="{FF2B5EF4-FFF2-40B4-BE49-F238E27FC236}">
                <a16:creationId xmlns:a16="http://schemas.microsoft.com/office/drawing/2014/main" id="{84C32D38-87D3-47E5-B9AA-669D99068C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4192" y="1964387"/>
            <a:ext cx="7730889" cy="15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" name="Line 189">
            <a:extLst>
              <a:ext uri="{FF2B5EF4-FFF2-40B4-BE49-F238E27FC236}">
                <a16:creationId xmlns:a16="http://schemas.microsoft.com/office/drawing/2014/main" id="{914148CA-A6DB-488B-A69A-19D9AC603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192" y="2009006"/>
            <a:ext cx="0" cy="231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13" name="Line 194">
            <a:extLst>
              <a:ext uri="{FF2B5EF4-FFF2-40B4-BE49-F238E27FC236}">
                <a16:creationId xmlns:a16="http://schemas.microsoft.com/office/drawing/2014/main" id="{1F539EA0-4509-490C-9C53-D0ABA95E2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1712" y="1967230"/>
            <a:ext cx="15224" cy="25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14" name="Line 194">
            <a:extLst>
              <a:ext uri="{FF2B5EF4-FFF2-40B4-BE49-F238E27FC236}">
                <a16:creationId xmlns:a16="http://schemas.microsoft.com/office/drawing/2014/main" id="{CC12A009-A207-453E-A657-0BEAAB439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2438" y="1981156"/>
            <a:ext cx="0" cy="231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15" name="Line 194">
            <a:extLst>
              <a:ext uri="{FF2B5EF4-FFF2-40B4-BE49-F238E27FC236}">
                <a16:creationId xmlns:a16="http://schemas.microsoft.com/office/drawing/2014/main" id="{A99B536E-006D-4AF9-AD44-E53FEA759C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45082" y="1953306"/>
            <a:ext cx="15221" cy="25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6" name="Group 206">
            <a:extLst>
              <a:ext uri="{FF2B5EF4-FFF2-40B4-BE49-F238E27FC236}">
                <a16:creationId xmlns:a16="http://schemas.microsoft.com/office/drawing/2014/main" id="{771BA675-D2F4-4C9F-85BE-7D460020CED5}"/>
              </a:ext>
            </a:extLst>
          </p:cNvPr>
          <p:cNvGrpSpPr>
            <a:grpSpLocks/>
          </p:cNvGrpSpPr>
          <p:nvPr/>
        </p:nvGrpSpPr>
        <p:grpSpPr bwMode="auto">
          <a:xfrm>
            <a:off x="796452" y="2806057"/>
            <a:ext cx="1333500" cy="2089130"/>
            <a:chOff x="1181" y="7236"/>
            <a:chExt cx="1797" cy="3151"/>
          </a:xfrm>
        </p:grpSpPr>
        <p:sp>
          <p:nvSpPr>
            <p:cNvPr id="17" name="Text Box 207">
              <a:extLst>
                <a:ext uri="{FF2B5EF4-FFF2-40B4-BE49-F238E27FC236}">
                  <a16:creationId xmlns:a16="http://schemas.microsoft.com/office/drawing/2014/main" id="{D2078B6F-3A4F-4595-94BD-5170E6341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" y="7824"/>
              <a:ext cx="1527" cy="6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1100" b="1" dirty="0" err="1">
                  <a:ea typeface="ＭＳ Ｐゴシック" panose="020B0600070205080204" pitchFamily="34" charset="-128"/>
                </a:rPr>
                <a:t>Đăng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ea typeface="ＭＳ Ｐゴシック" panose="020B0600070205080204" pitchFamily="34" charset="-128"/>
                </a:rPr>
                <a:t>nhập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</a:t>
              </a:r>
            </a:p>
            <a:p>
              <a:endParaRPr lang="en-US" altLang="ja-JP" dirty="0">
                <a:ea typeface="ＭＳ Ｐゴシック" panose="020B0600070205080204" pitchFamily="34" charset="-128"/>
              </a:endParaRPr>
            </a:p>
          </p:txBody>
        </p:sp>
        <p:sp>
          <p:nvSpPr>
            <p:cNvPr id="18" name="Text Box 208">
              <a:extLst>
                <a:ext uri="{FF2B5EF4-FFF2-40B4-BE49-F238E27FC236}">
                  <a16:creationId xmlns:a16="http://schemas.microsoft.com/office/drawing/2014/main" id="{07D45D51-CF88-4674-A968-1F6B64828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" y="8755"/>
              <a:ext cx="1527" cy="6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1100" b="1" dirty="0" err="1">
                  <a:latin typeface="+mj-lt"/>
                  <a:ea typeface="ＭＳ Ｐゴシック" panose="020B0600070205080204" pitchFamily="34" charset="-128"/>
                </a:rPr>
                <a:t>Đăng</a:t>
              </a:r>
              <a:r>
                <a:rPr lang="en-US" altLang="ja-JP" sz="1100" b="1" dirty="0">
                  <a:latin typeface="+mj-lt"/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latin typeface="+mj-lt"/>
                  <a:ea typeface="ＭＳ Ｐゴシック" panose="020B0600070205080204" pitchFamily="34" charset="-128"/>
                </a:rPr>
                <a:t>ký</a:t>
              </a:r>
              <a:endParaRPr lang="en-US" altLang="ja-JP" sz="1100" b="1" dirty="0">
                <a:latin typeface="+mj-lt"/>
                <a:ea typeface="ＭＳ Ｐゴシック" panose="020B0600070205080204" pitchFamily="34" charset="-128"/>
              </a:endParaRPr>
            </a:p>
          </p:txBody>
        </p:sp>
        <p:sp>
          <p:nvSpPr>
            <p:cNvPr id="19" name="Text Box 209">
              <a:extLst>
                <a:ext uri="{FF2B5EF4-FFF2-40B4-BE49-F238E27FC236}">
                  <a16:creationId xmlns:a16="http://schemas.microsoft.com/office/drawing/2014/main" id="{82F1CA15-1D24-4676-A0A9-0B574DC0E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" y="9727"/>
              <a:ext cx="1527" cy="6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1100" b="1" dirty="0" err="1">
                  <a:ea typeface="ＭＳ Ｐゴシック" panose="020B0600070205080204" pitchFamily="34" charset="-128"/>
                </a:rPr>
                <a:t>Thay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ea typeface="ＭＳ Ｐゴシック" panose="020B0600070205080204" pitchFamily="34" charset="-128"/>
                </a:rPr>
                <a:t>đổi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ea typeface="ＭＳ Ｐゴシック" panose="020B0600070205080204" pitchFamily="34" charset="-128"/>
                </a:rPr>
                <a:t>mật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ea typeface="ＭＳ Ｐゴシック" panose="020B0600070205080204" pitchFamily="34" charset="-128"/>
                </a:rPr>
                <a:t>khẩu</a:t>
              </a:r>
              <a:endParaRPr lang="en-US" altLang="ja-JP" sz="1100" b="1" dirty="0">
                <a:ea typeface="ＭＳ Ｐゴシック" panose="020B0600070205080204" pitchFamily="34" charset="-128"/>
              </a:endParaRPr>
            </a:p>
            <a:p>
              <a:endParaRPr lang="en-US" altLang="ja-JP" dirty="0">
                <a:ea typeface="ＭＳ Ｐゴシック" panose="020B0600070205080204" pitchFamily="34" charset="-128"/>
              </a:endParaRPr>
            </a:p>
          </p:txBody>
        </p:sp>
        <p:sp>
          <p:nvSpPr>
            <p:cNvPr id="21" name="Freeform 211">
              <a:extLst>
                <a:ext uri="{FF2B5EF4-FFF2-40B4-BE49-F238E27FC236}">
                  <a16:creationId xmlns:a16="http://schemas.microsoft.com/office/drawing/2014/main" id="{9372F7BA-F98A-4D9A-936E-5C62695A5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" y="7236"/>
              <a:ext cx="237" cy="2753"/>
            </a:xfrm>
            <a:custGeom>
              <a:avLst/>
              <a:gdLst>
                <a:gd name="T0" fmla="*/ 325 w 325"/>
                <a:gd name="T1" fmla="*/ 0 h 5318"/>
                <a:gd name="T2" fmla="*/ 0 w 325"/>
                <a:gd name="T3" fmla="*/ 0 h 5318"/>
                <a:gd name="T4" fmla="*/ 0 w 325"/>
                <a:gd name="T5" fmla="*/ 5318 h 5318"/>
                <a:gd name="T6" fmla="*/ 325 w 325"/>
                <a:gd name="T7" fmla="*/ 5318 h 5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5318">
                  <a:moveTo>
                    <a:pt x="325" y="0"/>
                  </a:moveTo>
                  <a:lnTo>
                    <a:pt x="0" y="0"/>
                  </a:lnTo>
                  <a:lnTo>
                    <a:pt x="0" y="5318"/>
                  </a:lnTo>
                  <a:lnTo>
                    <a:pt x="325" y="531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212">
              <a:extLst>
                <a:ext uri="{FF2B5EF4-FFF2-40B4-BE49-F238E27FC236}">
                  <a16:creationId xmlns:a16="http://schemas.microsoft.com/office/drawing/2014/main" id="{EC86F546-C3B2-49DC-9219-45329AAB3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9989"/>
              <a:ext cx="2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13">
              <a:extLst>
                <a:ext uri="{FF2B5EF4-FFF2-40B4-BE49-F238E27FC236}">
                  <a16:creationId xmlns:a16="http://schemas.microsoft.com/office/drawing/2014/main" id="{416ADB87-BCE7-4A31-960C-070AA6F58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9096"/>
              <a:ext cx="2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14">
              <a:extLst>
                <a:ext uri="{FF2B5EF4-FFF2-40B4-BE49-F238E27FC236}">
                  <a16:creationId xmlns:a16="http://schemas.microsoft.com/office/drawing/2014/main" id="{2B05EA5B-8435-4237-9FF5-53AECB466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8090"/>
              <a:ext cx="2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5" name="Group 206">
            <a:extLst>
              <a:ext uri="{FF2B5EF4-FFF2-40B4-BE49-F238E27FC236}">
                <a16:creationId xmlns:a16="http://schemas.microsoft.com/office/drawing/2014/main" id="{21157CE2-EB79-4556-BD6D-03339A0CDDFE}"/>
              </a:ext>
            </a:extLst>
          </p:cNvPr>
          <p:cNvGrpSpPr>
            <a:grpSpLocks/>
          </p:cNvGrpSpPr>
          <p:nvPr/>
        </p:nvGrpSpPr>
        <p:grpSpPr bwMode="auto">
          <a:xfrm>
            <a:off x="2721658" y="2806057"/>
            <a:ext cx="1333500" cy="2301292"/>
            <a:chOff x="1181" y="7236"/>
            <a:chExt cx="1797" cy="3471"/>
          </a:xfrm>
        </p:grpSpPr>
        <p:sp>
          <p:nvSpPr>
            <p:cNvPr id="26" name="Text Box 207">
              <a:extLst>
                <a:ext uri="{FF2B5EF4-FFF2-40B4-BE49-F238E27FC236}">
                  <a16:creationId xmlns:a16="http://schemas.microsoft.com/office/drawing/2014/main" id="{77BEBBB6-15F8-41E5-A4E7-330383D10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" y="7824"/>
              <a:ext cx="1527" cy="6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1100" b="1" dirty="0" err="1">
                  <a:ea typeface="ＭＳ Ｐゴシック" panose="020B0600070205080204" pitchFamily="34" charset="-128"/>
                </a:rPr>
                <a:t>Thêm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ea typeface="ＭＳ Ｐゴシック" panose="020B0600070205080204" pitchFamily="34" charset="-128"/>
                </a:rPr>
                <a:t>sách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</a:t>
              </a:r>
            </a:p>
            <a:p>
              <a:endParaRPr lang="en-US" altLang="ja-JP" dirty="0">
                <a:ea typeface="ＭＳ Ｐゴシック" panose="020B0600070205080204" pitchFamily="34" charset="-128"/>
              </a:endParaRPr>
            </a:p>
          </p:txBody>
        </p:sp>
        <p:sp>
          <p:nvSpPr>
            <p:cNvPr id="27" name="Text Box 208">
              <a:extLst>
                <a:ext uri="{FF2B5EF4-FFF2-40B4-BE49-F238E27FC236}">
                  <a16:creationId xmlns:a16="http://schemas.microsoft.com/office/drawing/2014/main" id="{8A463877-FB61-4EE1-86E1-77F238895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" y="8755"/>
              <a:ext cx="1527" cy="6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1100" b="1" dirty="0" err="1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Sắp</a:t>
              </a:r>
              <a:r>
                <a:rPr lang="en-US" altLang="ja-JP" sz="1100" b="1" dirty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xếp</a:t>
              </a:r>
              <a:r>
                <a:rPr lang="en-US" altLang="ja-JP" sz="1100" b="1" dirty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sách</a:t>
              </a:r>
              <a:r>
                <a:rPr lang="en-US" altLang="ja-JP" sz="1100" b="1" dirty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theo</a:t>
              </a:r>
              <a:r>
                <a:rPr lang="en-US" altLang="ja-JP" sz="1100" b="1" dirty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latin typeface="+mj-lt"/>
                  <a:ea typeface="ＭＳ Ｐゴシック" panose="020B0600070205080204" pitchFamily="34" charset="-128"/>
                </a:rPr>
                <a:t>số</a:t>
              </a:r>
              <a:r>
                <a:rPr lang="en-US" altLang="ja-JP" sz="1100" b="1" dirty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lượng</a:t>
              </a:r>
              <a:endParaRPr lang="en-US" altLang="ja-JP" sz="1100" b="1" dirty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" name="Text Box 209">
              <a:extLst>
                <a:ext uri="{FF2B5EF4-FFF2-40B4-BE49-F238E27FC236}">
                  <a16:creationId xmlns:a16="http://schemas.microsoft.com/office/drawing/2014/main" id="{11411FBE-C755-4178-A0F0-2A6A24B2D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" y="9727"/>
              <a:ext cx="1527" cy="9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1100" b="1" dirty="0" err="1">
                  <a:ea typeface="ＭＳ Ｐゴシック" panose="020B0600070205080204" pitchFamily="34" charset="-128"/>
                </a:rPr>
                <a:t>Xem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ea typeface="ＭＳ Ｐゴシック" panose="020B0600070205080204" pitchFamily="34" charset="-128"/>
                </a:rPr>
                <a:t>thống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ea typeface="ＭＳ Ｐゴシック" panose="020B0600070205080204" pitchFamily="34" charset="-128"/>
                </a:rPr>
                <a:t>kê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ea typeface="ＭＳ Ｐゴシック" panose="020B0600070205080204" pitchFamily="34" charset="-128"/>
                </a:rPr>
                <a:t>số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ea typeface="ＭＳ Ｐゴシック" panose="020B0600070205080204" pitchFamily="34" charset="-128"/>
                </a:rPr>
                <a:t>lượng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ea typeface="ＭＳ Ｐゴシック" panose="020B0600070205080204" pitchFamily="34" charset="-128"/>
                </a:rPr>
                <a:t>sách</a:t>
              </a:r>
              <a:endParaRPr lang="en-US" altLang="ja-JP" sz="1100" b="1" dirty="0">
                <a:ea typeface="ＭＳ Ｐゴシック" panose="020B0600070205080204" pitchFamily="34" charset="-128"/>
              </a:endParaRPr>
            </a:p>
            <a:p>
              <a:endParaRPr lang="en-US" altLang="ja-JP" dirty="0">
                <a:ea typeface="ＭＳ Ｐゴシック" panose="020B0600070205080204" pitchFamily="34" charset="-128"/>
              </a:endParaRPr>
            </a:p>
          </p:txBody>
        </p:sp>
        <p:sp>
          <p:nvSpPr>
            <p:cNvPr id="29" name="Freeform 211">
              <a:extLst>
                <a:ext uri="{FF2B5EF4-FFF2-40B4-BE49-F238E27FC236}">
                  <a16:creationId xmlns:a16="http://schemas.microsoft.com/office/drawing/2014/main" id="{979DB00B-6D63-498A-8E3D-8953B7B3F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" y="7236"/>
              <a:ext cx="237" cy="2753"/>
            </a:xfrm>
            <a:custGeom>
              <a:avLst/>
              <a:gdLst>
                <a:gd name="T0" fmla="*/ 325 w 325"/>
                <a:gd name="T1" fmla="*/ 0 h 5318"/>
                <a:gd name="T2" fmla="*/ 0 w 325"/>
                <a:gd name="T3" fmla="*/ 0 h 5318"/>
                <a:gd name="T4" fmla="*/ 0 w 325"/>
                <a:gd name="T5" fmla="*/ 5318 h 5318"/>
                <a:gd name="T6" fmla="*/ 325 w 325"/>
                <a:gd name="T7" fmla="*/ 5318 h 5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5318">
                  <a:moveTo>
                    <a:pt x="325" y="0"/>
                  </a:moveTo>
                  <a:lnTo>
                    <a:pt x="0" y="0"/>
                  </a:lnTo>
                  <a:lnTo>
                    <a:pt x="0" y="5318"/>
                  </a:lnTo>
                  <a:lnTo>
                    <a:pt x="325" y="531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Line 212">
              <a:extLst>
                <a:ext uri="{FF2B5EF4-FFF2-40B4-BE49-F238E27FC236}">
                  <a16:creationId xmlns:a16="http://schemas.microsoft.com/office/drawing/2014/main" id="{352C93B1-ABDE-449E-9751-A0FDDCEAE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9989"/>
              <a:ext cx="2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Line 213">
              <a:extLst>
                <a:ext uri="{FF2B5EF4-FFF2-40B4-BE49-F238E27FC236}">
                  <a16:creationId xmlns:a16="http://schemas.microsoft.com/office/drawing/2014/main" id="{233D8608-721D-4C4F-AEBF-23B12AAAD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9096"/>
              <a:ext cx="2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Line 214">
              <a:extLst>
                <a:ext uri="{FF2B5EF4-FFF2-40B4-BE49-F238E27FC236}">
                  <a16:creationId xmlns:a16="http://schemas.microsoft.com/office/drawing/2014/main" id="{3C976BF6-9144-4284-9FC9-4247D4779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8090"/>
              <a:ext cx="2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3" name="Group 206">
            <a:extLst>
              <a:ext uri="{FF2B5EF4-FFF2-40B4-BE49-F238E27FC236}">
                <a16:creationId xmlns:a16="http://schemas.microsoft.com/office/drawing/2014/main" id="{F9D9E9EB-C2FF-42B3-83D1-BDFC29A858A2}"/>
              </a:ext>
            </a:extLst>
          </p:cNvPr>
          <p:cNvGrpSpPr>
            <a:grpSpLocks/>
          </p:cNvGrpSpPr>
          <p:nvPr/>
        </p:nvGrpSpPr>
        <p:grpSpPr bwMode="auto">
          <a:xfrm>
            <a:off x="4720881" y="2806057"/>
            <a:ext cx="1333500" cy="2089130"/>
            <a:chOff x="1181" y="7236"/>
            <a:chExt cx="1797" cy="3151"/>
          </a:xfrm>
        </p:grpSpPr>
        <p:sp>
          <p:nvSpPr>
            <p:cNvPr id="34" name="Text Box 207">
              <a:extLst>
                <a:ext uri="{FF2B5EF4-FFF2-40B4-BE49-F238E27FC236}">
                  <a16:creationId xmlns:a16="http://schemas.microsoft.com/office/drawing/2014/main" id="{654E9F02-5813-467F-A2CF-FF85DE967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" y="7824"/>
              <a:ext cx="1527" cy="6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1100" b="1" dirty="0" err="1">
                  <a:ea typeface="ＭＳ Ｐゴシック" panose="020B0600070205080204" pitchFamily="34" charset="-128"/>
                </a:rPr>
                <a:t>Tìm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ea typeface="ＭＳ Ｐゴシック" panose="020B0600070205080204" pitchFamily="34" charset="-128"/>
                </a:rPr>
                <a:t>kiếm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ea typeface="ＭＳ Ｐゴシック" panose="020B0600070205080204" pitchFamily="34" charset="-128"/>
                </a:rPr>
                <a:t>thông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tin user </a:t>
              </a:r>
            </a:p>
            <a:p>
              <a:endParaRPr lang="en-US" altLang="ja-JP" dirty="0">
                <a:ea typeface="ＭＳ Ｐゴシック" panose="020B0600070205080204" pitchFamily="34" charset="-128"/>
              </a:endParaRPr>
            </a:p>
          </p:txBody>
        </p:sp>
        <p:sp>
          <p:nvSpPr>
            <p:cNvPr id="35" name="Text Box 208">
              <a:extLst>
                <a:ext uri="{FF2B5EF4-FFF2-40B4-BE49-F238E27FC236}">
                  <a16:creationId xmlns:a16="http://schemas.microsoft.com/office/drawing/2014/main" id="{58C97963-EA17-4C7F-AC80-66C684247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" y="8755"/>
              <a:ext cx="1527" cy="6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1100" b="1" dirty="0" err="1">
                  <a:latin typeface="+mj-lt"/>
                  <a:ea typeface="ＭＳ Ｐゴシック" panose="020B0600070205080204" pitchFamily="34" charset="-128"/>
                </a:rPr>
                <a:t>Xem</a:t>
              </a:r>
              <a:r>
                <a:rPr lang="en-US" altLang="ja-JP" sz="1100" b="1" dirty="0">
                  <a:latin typeface="+mj-lt"/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latin typeface="+mj-lt"/>
                  <a:ea typeface="ＭＳ Ｐゴシック" panose="020B0600070205080204" pitchFamily="34" charset="-128"/>
                </a:rPr>
                <a:t>thống</a:t>
              </a:r>
              <a:r>
                <a:rPr lang="en-US" altLang="ja-JP" sz="1100" b="1" dirty="0">
                  <a:latin typeface="+mj-lt"/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latin typeface="+mj-lt"/>
                  <a:ea typeface="ＭＳ Ｐゴシック" panose="020B0600070205080204" pitchFamily="34" charset="-128"/>
                </a:rPr>
                <a:t>kê</a:t>
              </a:r>
              <a:r>
                <a:rPr lang="en-US" altLang="ja-JP" sz="1100" b="1" dirty="0">
                  <a:latin typeface="+mj-lt"/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latin typeface="+mj-lt"/>
                  <a:ea typeface="ＭＳ Ｐゴシック" panose="020B0600070205080204" pitchFamily="34" charset="-128"/>
                </a:rPr>
                <a:t>số</a:t>
              </a:r>
              <a:r>
                <a:rPr lang="en-US" altLang="ja-JP" sz="1100" b="1" dirty="0">
                  <a:latin typeface="+mj-lt"/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latin typeface="+mj-lt"/>
                  <a:ea typeface="ＭＳ Ｐゴシック" panose="020B0600070205080204" pitchFamily="34" charset="-128"/>
                </a:rPr>
                <a:t>lượng</a:t>
              </a:r>
              <a:r>
                <a:rPr lang="en-US" altLang="ja-JP" sz="1100" b="1" dirty="0">
                  <a:latin typeface="+mj-lt"/>
                  <a:ea typeface="ＭＳ Ｐゴシック" panose="020B0600070205080204" pitchFamily="34" charset="-128"/>
                </a:rPr>
                <a:t> user</a:t>
              </a:r>
            </a:p>
          </p:txBody>
        </p:sp>
        <p:sp>
          <p:nvSpPr>
            <p:cNvPr id="36" name="Text Box 209">
              <a:extLst>
                <a:ext uri="{FF2B5EF4-FFF2-40B4-BE49-F238E27FC236}">
                  <a16:creationId xmlns:a16="http://schemas.microsoft.com/office/drawing/2014/main" id="{739B8880-0B96-4BEA-9E4A-52A551338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" y="9727"/>
              <a:ext cx="1527" cy="6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1100" b="1" dirty="0" err="1">
                  <a:ea typeface="ＭＳ Ｐゴシック" panose="020B0600070205080204" pitchFamily="34" charset="-128"/>
                </a:rPr>
                <a:t>Xóa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user</a:t>
              </a:r>
            </a:p>
            <a:p>
              <a:endParaRPr lang="en-US" altLang="ja-JP" dirty="0">
                <a:ea typeface="ＭＳ Ｐゴシック" panose="020B0600070205080204" pitchFamily="34" charset="-128"/>
              </a:endParaRPr>
            </a:p>
          </p:txBody>
        </p:sp>
        <p:sp>
          <p:nvSpPr>
            <p:cNvPr id="37" name="Freeform 211">
              <a:extLst>
                <a:ext uri="{FF2B5EF4-FFF2-40B4-BE49-F238E27FC236}">
                  <a16:creationId xmlns:a16="http://schemas.microsoft.com/office/drawing/2014/main" id="{97B6C85A-559F-42D6-89A5-93CA11C64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" y="7236"/>
              <a:ext cx="237" cy="2753"/>
            </a:xfrm>
            <a:custGeom>
              <a:avLst/>
              <a:gdLst>
                <a:gd name="T0" fmla="*/ 325 w 325"/>
                <a:gd name="T1" fmla="*/ 0 h 5318"/>
                <a:gd name="T2" fmla="*/ 0 w 325"/>
                <a:gd name="T3" fmla="*/ 0 h 5318"/>
                <a:gd name="T4" fmla="*/ 0 w 325"/>
                <a:gd name="T5" fmla="*/ 5318 h 5318"/>
                <a:gd name="T6" fmla="*/ 325 w 325"/>
                <a:gd name="T7" fmla="*/ 5318 h 5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5318">
                  <a:moveTo>
                    <a:pt x="325" y="0"/>
                  </a:moveTo>
                  <a:lnTo>
                    <a:pt x="0" y="0"/>
                  </a:lnTo>
                  <a:lnTo>
                    <a:pt x="0" y="5318"/>
                  </a:lnTo>
                  <a:lnTo>
                    <a:pt x="325" y="531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212">
              <a:extLst>
                <a:ext uri="{FF2B5EF4-FFF2-40B4-BE49-F238E27FC236}">
                  <a16:creationId xmlns:a16="http://schemas.microsoft.com/office/drawing/2014/main" id="{4467E02A-5320-4864-B82A-D21DEF801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9989"/>
              <a:ext cx="2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213">
              <a:extLst>
                <a:ext uri="{FF2B5EF4-FFF2-40B4-BE49-F238E27FC236}">
                  <a16:creationId xmlns:a16="http://schemas.microsoft.com/office/drawing/2014/main" id="{B3DF4423-954F-4965-B482-72882F773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9096"/>
              <a:ext cx="2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214">
              <a:extLst>
                <a:ext uri="{FF2B5EF4-FFF2-40B4-BE49-F238E27FC236}">
                  <a16:creationId xmlns:a16="http://schemas.microsoft.com/office/drawing/2014/main" id="{EE19022B-AB12-4A1C-BFB5-C1E3B5054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8090"/>
              <a:ext cx="2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2" name="Text Box 207">
            <a:extLst>
              <a:ext uri="{FF2B5EF4-FFF2-40B4-BE49-F238E27FC236}">
                <a16:creationId xmlns:a16="http://schemas.microsoft.com/office/drawing/2014/main" id="{97CCE912-8F3D-4387-B29B-94187151C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155" y="3424934"/>
            <a:ext cx="1133141" cy="4375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100" b="1" dirty="0" err="1">
                <a:ea typeface="ＭＳ Ｐゴシック" panose="020B0600070205080204" pitchFamily="34" charset="-128"/>
              </a:rPr>
              <a:t>Mượn</a:t>
            </a:r>
            <a:r>
              <a:rPr lang="en-US" altLang="ja-JP" sz="1100" b="1" dirty="0">
                <a:ea typeface="ＭＳ Ｐゴシック" panose="020B0600070205080204" pitchFamily="34" charset="-128"/>
              </a:rPr>
              <a:t> </a:t>
            </a:r>
            <a:r>
              <a:rPr lang="en-US" altLang="ja-JP" sz="1100" b="1" dirty="0" err="1">
                <a:ea typeface="ＭＳ Ｐゴシック" panose="020B0600070205080204" pitchFamily="34" charset="-128"/>
              </a:rPr>
              <a:t>sách</a:t>
            </a:r>
            <a:r>
              <a:rPr lang="en-US" altLang="ja-JP" sz="1100" b="1" dirty="0">
                <a:ea typeface="ＭＳ Ｐゴシック" panose="020B0600070205080204" pitchFamily="34" charset="-128"/>
              </a:rPr>
              <a:t> </a:t>
            </a:r>
          </a:p>
          <a:p>
            <a:endParaRPr lang="en-US" altLang="ja-JP" dirty="0">
              <a:ea typeface="ＭＳ Ｐゴシック" panose="020B0600070205080204" pitchFamily="34" charset="-128"/>
            </a:endParaRPr>
          </a:p>
        </p:txBody>
      </p:sp>
      <p:sp>
        <p:nvSpPr>
          <p:cNvPr id="49" name="Line 215">
            <a:extLst>
              <a:ext uri="{FF2B5EF4-FFF2-40B4-BE49-F238E27FC236}">
                <a16:creationId xmlns:a16="http://schemas.microsoft.com/office/drawing/2014/main" id="{FD6AE660-0B08-4D93-B7C2-E15C69CCB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3522" y="3030565"/>
            <a:ext cx="4780794" cy="45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0" name="Text Box 209">
            <a:extLst>
              <a:ext uri="{FF2B5EF4-FFF2-40B4-BE49-F238E27FC236}">
                <a16:creationId xmlns:a16="http://schemas.microsoft.com/office/drawing/2014/main" id="{7D988540-48E7-4DBD-B41D-88076AB8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3049" y="3426422"/>
            <a:ext cx="1133141" cy="4375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100" b="1" dirty="0" err="1">
                <a:ea typeface="ＭＳ Ｐゴシック" panose="020B0600070205080204" pitchFamily="34" charset="-128"/>
              </a:rPr>
              <a:t>Trả</a:t>
            </a:r>
            <a:r>
              <a:rPr lang="en-US" altLang="ja-JP" sz="1100" b="1" dirty="0">
                <a:ea typeface="ＭＳ Ｐゴシック" panose="020B0600070205080204" pitchFamily="34" charset="-128"/>
              </a:rPr>
              <a:t> </a:t>
            </a:r>
            <a:r>
              <a:rPr lang="en-US" altLang="ja-JP" sz="1100" b="1" dirty="0" err="1">
                <a:ea typeface="ＭＳ Ｐゴシック" panose="020B0600070205080204" pitchFamily="34" charset="-128"/>
              </a:rPr>
              <a:t>sách</a:t>
            </a:r>
            <a:endParaRPr lang="en-US" altLang="ja-JP" sz="1100" b="1" dirty="0">
              <a:ea typeface="ＭＳ Ｐゴシック" panose="020B0600070205080204" pitchFamily="34" charset="-128"/>
            </a:endParaRPr>
          </a:p>
          <a:p>
            <a:endParaRPr lang="en-US" altLang="ja-JP" dirty="0">
              <a:ea typeface="ＭＳ Ｐゴシック" panose="020B0600070205080204" pitchFamily="34" charset="-128"/>
            </a:endParaRPr>
          </a:p>
        </p:txBody>
      </p:sp>
      <p:sp>
        <p:nvSpPr>
          <p:cNvPr id="51" name="Line 194">
            <a:extLst>
              <a:ext uri="{FF2B5EF4-FFF2-40B4-BE49-F238E27FC236}">
                <a16:creationId xmlns:a16="http://schemas.microsoft.com/office/drawing/2014/main" id="{C56DFF5E-76D5-44E9-8BA3-49C55724A0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6102" y="3015317"/>
            <a:ext cx="7420" cy="411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grpSp>
        <p:nvGrpSpPr>
          <p:cNvPr id="52" name="Group 206">
            <a:extLst>
              <a:ext uri="{FF2B5EF4-FFF2-40B4-BE49-F238E27FC236}">
                <a16:creationId xmlns:a16="http://schemas.microsoft.com/office/drawing/2014/main" id="{C5858FB5-8F38-4127-B8E8-F8D27D09491F}"/>
              </a:ext>
            </a:extLst>
          </p:cNvPr>
          <p:cNvGrpSpPr>
            <a:grpSpLocks/>
          </p:cNvGrpSpPr>
          <p:nvPr/>
        </p:nvGrpSpPr>
        <p:grpSpPr bwMode="auto">
          <a:xfrm>
            <a:off x="6713772" y="3862518"/>
            <a:ext cx="1348341" cy="1444027"/>
            <a:chOff x="1161" y="7236"/>
            <a:chExt cx="1817" cy="2178"/>
          </a:xfrm>
        </p:grpSpPr>
        <p:sp>
          <p:nvSpPr>
            <p:cNvPr id="53" name="Text Box 207">
              <a:extLst>
                <a:ext uri="{FF2B5EF4-FFF2-40B4-BE49-F238E27FC236}">
                  <a16:creationId xmlns:a16="http://schemas.microsoft.com/office/drawing/2014/main" id="{03902100-02C7-4B60-832A-8BF2F358C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" y="7824"/>
              <a:ext cx="1527" cy="6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1100" b="1" dirty="0" err="1">
                  <a:ea typeface="ＭＳ Ｐゴシック" panose="020B0600070205080204" pitchFamily="34" charset="-128"/>
                </a:rPr>
                <a:t>Xử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ea typeface="ＭＳ Ｐゴシック" panose="020B0600070205080204" pitchFamily="34" charset="-128"/>
                </a:rPr>
                <a:t>lý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ea typeface="ＭＳ Ｐゴシック" panose="020B0600070205080204" pitchFamily="34" charset="-128"/>
                </a:rPr>
                <a:t>yêu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ea typeface="ＭＳ Ｐゴシック" panose="020B0600070205080204" pitchFamily="34" charset="-128"/>
                </a:rPr>
                <a:t>cầu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ea typeface="ＭＳ Ｐゴシック" panose="020B0600070205080204" pitchFamily="34" charset="-128"/>
                </a:rPr>
                <a:t>mượn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 </a:t>
              </a:r>
            </a:p>
            <a:p>
              <a:endParaRPr lang="en-US" altLang="ja-JP" dirty="0">
                <a:ea typeface="ＭＳ Ｐゴシック" panose="020B0600070205080204" pitchFamily="34" charset="-128"/>
              </a:endParaRPr>
            </a:p>
          </p:txBody>
        </p:sp>
        <p:sp>
          <p:nvSpPr>
            <p:cNvPr id="54" name="Text Box 208">
              <a:extLst>
                <a:ext uri="{FF2B5EF4-FFF2-40B4-BE49-F238E27FC236}">
                  <a16:creationId xmlns:a16="http://schemas.microsoft.com/office/drawing/2014/main" id="{C941DBAC-E683-4113-8B1B-59338E119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" y="8755"/>
              <a:ext cx="1527" cy="6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1100" b="1" dirty="0" err="1">
                  <a:latin typeface="+mj-lt"/>
                  <a:ea typeface="ＭＳ Ｐゴシック" panose="020B0600070205080204" pitchFamily="34" charset="-128"/>
                </a:rPr>
                <a:t>Lập</a:t>
              </a:r>
              <a:r>
                <a:rPr lang="en-US" altLang="ja-JP" sz="1100" b="1" dirty="0">
                  <a:latin typeface="+mj-lt"/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latin typeface="+mj-lt"/>
                  <a:ea typeface="ＭＳ Ｐゴシック" panose="020B0600070205080204" pitchFamily="34" charset="-128"/>
                </a:rPr>
                <a:t>phiếu</a:t>
              </a:r>
              <a:r>
                <a:rPr lang="en-US" altLang="ja-JP" sz="1100" b="1" dirty="0">
                  <a:latin typeface="+mj-lt"/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latin typeface="+mj-lt"/>
                  <a:ea typeface="ＭＳ Ｐゴシック" panose="020B0600070205080204" pitchFamily="34" charset="-128"/>
                </a:rPr>
                <a:t>mượn</a:t>
              </a:r>
              <a:endParaRPr lang="en-US" altLang="ja-JP" sz="1100" b="1" dirty="0">
                <a:latin typeface="+mj-lt"/>
                <a:ea typeface="ＭＳ Ｐゴシック" panose="020B0600070205080204" pitchFamily="34" charset="-128"/>
              </a:endParaRPr>
            </a:p>
          </p:txBody>
        </p:sp>
        <p:sp>
          <p:nvSpPr>
            <p:cNvPr id="56" name="Freeform 211">
              <a:extLst>
                <a:ext uri="{FF2B5EF4-FFF2-40B4-BE49-F238E27FC236}">
                  <a16:creationId xmlns:a16="http://schemas.microsoft.com/office/drawing/2014/main" id="{F611DA87-6FEE-4188-B5D6-4FFDDE3BE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" y="7236"/>
              <a:ext cx="257" cy="1883"/>
            </a:xfrm>
            <a:custGeom>
              <a:avLst/>
              <a:gdLst>
                <a:gd name="T0" fmla="*/ 325 w 325"/>
                <a:gd name="T1" fmla="*/ 0 h 5318"/>
                <a:gd name="T2" fmla="*/ 0 w 325"/>
                <a:gd name="T3" fmla="*/ 0 h 5318"/>
                <a:gd name="T4" fmla="*/ 0 w 325"/>
                <a:gd name="T5" fmla="*/ 5318 h 5318"/>
                <a:gd name="T6" fmla="*/ 325 w 325"/>
                <a:gd name="T7" fmla="*/ 5318 h 5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5318">
                  <a:moveTo>
                    <a:pt x="325" y="0"/>
                  </a:moveTo>
                  <a:lnTo>
                    <a:pt x="0" y="0"/>
                  </a:lnTo>
                  <a:lnTo>
                    <a:pt x="0" y="5318"/>
                  </a:lnTo>
                  <a:lnTo>
                    <a:pt x="325" y="531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8" name="Line 213">
              <a:extLst>
                <a:ext uri="{FF2B5EF4-FFF2-40B4-BE49-F238E27FC236}">
                  <a16:creationId xmlns:a16="http://schemas.microsoft.com/office/drawing/2014/main" id="{084024DF-2E26-47D8-A599-5D66B970E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9096"/>
              <a:ext cx="2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9" name="Line 214">
              <a:extLst>
                <a:ext uri="{FF2B5EF4-FFF2-40B4-BE49-F238E27FC236}">
                  <a16:creationId xmlns:a16="http://schemas.microsoft.com/office/drawing/2014/main" id="{AD17BC45-2D2F-4F88-8BFB-084CB1C45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8090"/>
              <a:ext cx="2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60" name="Line 194">
            <a:extLst>
              <a:ext uri="{FF2B5EF4-FFF2-40B4-BE49-F238E27FC236}">
                <a16:creationId xmlns:a16="http://schemas.microsoft.com/office/drawing/2014/main" id="{834D046D-27F7-4E4E-8075-38A1E5B61E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0592" y="3031300"/>
            <a:ext cx="4164" cy="4387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61" name="Line 194">
            <a:extLst>
              <a:ext uri="{FF2B5EF4-FFF2-40B4-BE49-F238E27FC236}">
                <a16:creationId xmlns:a16="http://schemas.microsoft.com/office/drawing/2014/main" id="{A5614CD4-51C2-4E48-B76E-E8941AC81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1668" y="2818350"/>
            <a:ext cx="7420" cy="23940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62" name="Group 206">
            <a:extLst>
              <a:ext uri="{FF2B5EF4-FFF2-40B4-BE49-F238E27FC236}">
                <a16:creationId xmlns:a16="http://schemas.microsoft.com/office/drawing/2014/main" id="{E8CF9FEB-24A9-4CE9-9C2F-BC5C594E524C}"/>
              </a:ext>
            </a:extLst>
          </p:cNvPr>
          <p:cNvGrpSpPr>
            <a:grpSpLocks/>
          </p:cNvGrpSpPr>
          <p:nvPr/>
        </p:nvGrpSpPr>
        <p:grpSpPr bwMode="auto">
          <a:xfrm>
            <a:off x="8317518" y="3862518"/>
            <a:ext cx="1348341" cy="1444027"/>
            <a:chOff x="1161" y="7236"/>
            <a:chExt cx="1817" cy="2178"/>
          </a:xfrm>
        </p:grpSpPr>
        <p:sp>
          <p:nvSpPr>
            <p:cNvPr id="63" name="Text Box 207">
              <a:extLst>
                <a:ext uri="{FF2B5EF4-FFF2-40B4-BE49-F238E27FC236}">
                  <a16:creationId xmlns:a16="http://schemas.microsoft.com/office/drawing/2014/main" id="{93DC77B8-DCF4-4814-9ECC-88F088577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" y="7824"/>
              <a:ext cx="1527" cy="6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1100" b="1" dirty="0" err="1">
                  <a:ea typeface="ＭＳ Ｐゴシック" panose="020B0600070205080204" pitchFamily="34" charset="-128"/>
                </a:rPr>
                <a:t>Xử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ea typeface="ＭＳ Ｐゴシック" panose="020B0600070205080204" pitchFamily="34" charset="-128"/>
                </a:rPr>
                <a:t>lý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ea typeface="ＭＳ Ｐゴシック" panose="020B0600070205080204" pitchFamily="34" charset="-128"/>
                </a:rPr>
                <a:t>yêu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ea typeface="ＭＳ Ｐゴシック" panose="020B0600070205080204" pitchFamily="34" charset="-128"/>
                </a:rPr>
                <a:t>cầu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ea typeface="ＭＳ Ｐゴシック" panose="020B0600070205080204" pitchFamily="34" charset="-128"/>
                </a:rPr>
                <a:t>mượn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 </a:t>
              </a:r>
            </a:p>
            <a:p>
              <a:endParaRPr lang="en-US" altLang="ja-JP" dirty="0">
                <a:ea typeface="ＭＳ Ｐゴシック" panose="020B0600070205080204" pitchFamily="34" charset="-128"/>
              </a:endParaRPr>
            </a:p>
          </p:txBody>
        </p:sp>
        <p:sp>
          <p:nvSpPr>
            <p:cNvPr id="64" name="Text Box 208">
              <a:extLst>
                <a:ext uri="{FF2B5EF4-FFF2-40B4-BE49-F238E27FC236}">
                  <a16:creationId xmlns:a16="http://schemas.microsoft.com/office/drawing/2014/main" id="{ABE74D4D-87FF-4168-A630-15CF8D575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" y="8755"/>
              <a:ext cx="1527" cy="6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1100" b="1" dirty="0" err="1">
                  <a:latin typeface="+mj-lt"/>
                  <a:ea typeface="ＭＳ Ｐゴシック" panose="020B0600070205080204" pitchFamily="34" charset="-128"/>
                </a:rPr>
                <a:t>Lập</a:t>
              </a:r>
              <a:r>
                <a:rPr lang="en-US" altLang="ja-JP" sz="1100" b="1" dirty="0">
                  <a:latin typeface="+mj-lt"/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latin typeface="+mj-lt"/>
                  <a:ea typeface="ＭＳ Ｐゴシック" panose="020B0600070205080204" pitchFamily="34" charset="-128"/>
                </a:rPr>
                <a:t>phiếu</a:t>
              </a:r>
              <a:r>
                <a:rPr lang="en-US" altLang="ja-JP" sz="1100" b="1" dirty="0">
                  <a:latin typeface="+mj-lt"/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latin typeface="+mj-lt"/>
                  <a:ea typeface="ＭＳ Ｐゴシック" panose="020B0600070205080204" pitchFamily="34" charset="-128"/>
                </a:rPr>
                <a:t>mượn</a:t>
              </a:r>
              <a:endParaRPr lang="en-US" altLang="ja-JP" sz="1100" b="1" dirty="0">
                <a:latin typeface="+mj-lt"/>
                <a:ea typeface="ＭＳ Ｐゴシック" panose="020B0600070205080204" pitchFamily="34" charset="-128"/>
              </a:endParaRPr>
            </a:p>
          </p:txBody>
        </p:sp>
        <p:sp>
          <p:nvSpPr>
            <p:cNvPr id="65" name="Freeform 211">
              <a:extLst>
                <a:ext uri="{FF2B5EF4-FFF2-40B4-BE49-F238E27FC236}">
                  <a16:creationId xmlns:a16="http://schemas.microsoft.com/office/drawing/2014/main" id="{26C3A66E-EB52-4D5E-A2C2-1522FAEF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" y="7236"/>
              <a:ext cx="257" cy="1883"/>
            </a:xfrm>
            <a:custGeom>
              <a:avLst/>
              <a:gdLst>
                <a:gd name="T0" fmla="*/ 325 w 325"/>
                <a:gd name="T1" fmla="*/ 0 h 5318"/>
                <a:gd name="T2" fmla="*/ 0 w 325"/>
                <a:gd name="T3" fmla="*/ 0 h 5318"/>
                <a:gd name="T4" fmla="*/ 0 w 325"/>
                <a:gd name="T5" fmla="*/ 5318 h 5318"/>
                <a:gd name="T6" fmla="*/ 325 w 325"/>
                <a:gd name="T7" fmla="*/ 5318 h 5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5318">
                  <a:moveTo>
                    <a:pt x="325" y="0"/>
                  </a:moveTo>
                  <a:lnTo>
                    <a:pt x="0" y="0"/>
                  </a:lnTo>
                  <a:lnTo>
                    <a:pt x="0" y="5318"/>
                  </a:lnTo>
                  <a:lnTo>
                    <a:pt x="325" y="531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66" name="Line 213">
              <a:extLst>
                <a:ext uri="{FF2B5EF4-FFF2-40B4-BE49-F238E27FC236}">
                  <a16:creationId xmlns:a16="http://schemas.microsoft.com/office/drawing/2014/main" id="{2DD1BDB6-D0CE-426A-864F-C88344D97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9096"/>
              <a:ext cx="2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" name="Line 214">
              <a:extLst>
                <a:ext uri="{FF2B5EF4-FFF2-40B4-BE49-F238E27FC236}">
                  <a16:creationId xmlns:a16="http://schemas.microsoft.com/office/drawing/2014/main" id="{34E94A85-0339-4F92-AA31-794723A32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8090"/>
              <a:ext cx="2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68" name="Text Box 209">
            <a:extLst>
              <a:ext uri="{FF2B5EF4-FFF2-40B4-BE49-F238E27FC236}">
                <a16:creationId xmlns:a16="http://schemas.microsoft.com/office/drawing/2014/main" id="{7B9EADF3-217B-4184-A9A5-72186F2C7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2106" y="3424934"/>
            <a:ext cx="1267610" cy="4375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100" b="1" dirty="0" err="1">
                <a:ea typeface="ＭＳ Ｐゴシック" panose="020B0600070205080204" pitchFamily="34" charset="-128"/>
              </a:rPr>
              <a:t>Xem</a:t>
            </a:r>
            <a:r>
              <a:rPr lang="en-US" altLang="ja-JP" sz="1100" b="1" dirty="0">
                <a:ea typeface="ＭＳ Ｐゴシック" panose="020B0600070205080204" pitchFamily="34" charset="-128"/>
              </a:rPr>
              <a:t> </a:t>
            </a:r>
            <a:r>
              <a:rPr lang="en-US" altLang="ja-JP" sz="1100" b="1" dirty="0" err="1">
                <a:ea typeface="ＭＳ Ｐゴシック" panose="020B0600070205080204" pitchFamily="34" charset="-128"/>
              </a:rPr>
              <a:t>số</a:t>
            </a:r>
            <a:r>
              <a:rPr lang="en-US" altLang="ja-JP" sz="1100" b="1" dirty="0">
                <a:ea typeface="ＭＳ Ｐゴシック" panose="020B0600070205080204" pitchFamily="34" charset="-128"/>
              </a:rPr>
              <a:t> </a:t>
            </a:r>
            <a:r>
              <a:rPr lang="en-US" altLang="ja-JP" sz="1100" b="1" dirty="0" err="1">
                <a:ea typeface="ＭＳ Ｐゴシック" panose="020B0600070205080204" pitchFamily="34" charset="-128"/>
              </a:rPr>
              <a:t>lượng</a:t>
            </a:r>
            <a:r>
              <a:rPr lang="en-US" altLang="ja-JP" sz="1100" b="1" dirty="0">
                <a:ea typeface="ＭＳ Ｐゴシック" panose="020B0600070205080204" pitchFamily="34" charset="-128"/>
              </a:rPr>
              <a:t> </a:t>
            </a:r>
            <a:r>
              <a:rPr lang="en-US" altLang="ja-JP" sz="1100" b="1" dirty="0" err="1">
                <a:ea typeface="ＭＳ Ｐゴシック" panose="020B0600070205080204" pitchFamily="34" charset="-128"/>
              </a:rPr>
              <a:t>sách</a:t>
            </a:r>
            <a:r>
              <a:rPr lang="en-US" altLang="ja-JP" sz="1100" b="1" dirty="0">
                <a:ea typeface="ＭＳ Ｐゴシック" panose="020B0600070205080204" pitchFamily="34" charset="-128"/>
              </a:rPr>
              <a:t> </a:t>
            </a:r>
            <a:r>
              <a:rPr lang="en-US" altLang="ja-JP" sz="1100" b="1" dirty="0" err="1">
                <a:ea typeface="ＭＳ Ｐゴシック" panose="020B0600070205080204" pitchFamily="34" charset="-128"/>
              </a:rPr>
              <a:t>đã</a:t>
            </a:r>
            <a:r>
              <a:rPr lang="en-US" altLang="ja-JP" sz="1100" b="1" dirty="0">
                <a:ea typeface="ＭＳ Ｐゴシック" panose="020B0600070205080204" pitchFamily="34" charset="-128"/>
              </a:rPr>
              <a:t> </a:t>
            </a:r>
            <a:r>
              <a:rPr lang="en-US" altLang="ja-JP" sz="1100" b="1" dirty="0" err="1">
                <a:ea typeface="ＭＳ Ｐゴシック" panose="020B0600070205080204" pitchFamily="34" charset="-128"/>
              </a:rPr>
              <a:t>mượn</a:t>
            </a:r>
            <a:endParaRPr lang="en-US" altLang="ja-JP" sz="1100" b="1" dirty="0">
              <a:ea typeface="ＭＳ Ｐゴシック" panose="020B0600070205080204" pitchFamily="34" charset="-128"/>
            </a:endParaRPr>
          </a:p>
          <a:p>
            <a:endParaRPr lang="en-US" altLang="ja-JP" dirty="0">
              <a:ea typeface="ＭＳ Ｐゴシック" panose="020B0600070205080204" pitchFamily="34" charset="-128"/>
            </a:endParaRPr>
          </a:p>
        </p:txBody>
      </p:sp>
      <p:sp>
        <p:nvSpPr>
          <p:cNvPr id="69" name="Text Box 209">
            <a:extLst>
              <a:ext uri="{FF2B5EF4-FFF2-40B4-BE49-F238E27FC236}">
                <a16:creationId xmlns:a16="http://schemas.microsoft.com/office/drawing/2014/main" id="{FA5F3A4F-0B24-4D5B-9385-56016B8E4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937" y="3424934"/>
            <a:ext cx="1133141" cy="4375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100" b="1" dirty="0" err="1">
                <a:ea typeface="ＭＳ Ｐゴシック" panose="020B0600070205080204" pitchFamily="34" charset="-128"/>
              </a:rPr>
              <a:t>Tìm</a:t>
            </a:r>
            <a:r>
              <a:rPr lang="en-US" altLang="ja-JP" sz="1100" b="1" dirty="0">
                <a:ea typeface="ＭＳ Ｐゴシック" panose="020B0600070205080204" pitchFamily="34" charset="-128"/>
              </a:rPr>
              <a:t> </a:t>
            </a:r>
            <a:r>
              <a:rPr lang="en-US" altLang="ja-JP" sz="1100" b="1" dirty="0" err="1">
                <a:ea typeface="ＭＳ Ｐゴシック" panose="020B0600070205080204" pitchFamily="34" charset="-128"/>
              </a:rPr>
              <a:t>kiếm</a:t>
            </a:r>
            <a:r>
              <a:rPr lang="en-US" altLang="ja-JP" sz="1100" b="1" dirty="0">
                <a:ea typeface="ＭＳ Ｐゴシック" panose="020B0600070205080204" pitchFamily="34" charset="-128"/>
              </a:rPr>
              <a:t> </a:t>
            </a:r>
            <a:r>
              <a:rPr lang="en-US" altLang="ja-JP" sz="1100" b="1" dirty="0" err="1">
                <a:ea typeface="ＭＳ Ｐゴシック" panose="020B0600070205080204" pitchFamily="34" charset="-128"/>
              </a:rPr>
              <a:t>sách</a:t>
            </a:r>
            <a:endParaRPr lang="en-US" altLang="ja-JP" sz="1100" b="1" dirty="0">
              <a:ea typeface="ＭＳ Ｐゴシック" panose="020B0600070205080204" pitchFamily="34" charset="-128"/>
            </a:endParaRPr>
          </a:p>
          <a:p>
            <a:endParaRPr lang="en-US" altLang="ja-JP" dirty="0">
              <a:ea typeface="ＭＳ Ｐゴシック" panose="020B0600070205080204" pitchFamily="34" charset="-128"/>
            </a:endParaRPr>
          </a:p>
        </p:txBody>
      </p:sp>
      <p:sp>
        <p:nvSpPr>
          <p:cNvPr id="70" name="Line 194">
            <a:extLst>
              <a:ext uri="{FF2B5EF4-FFF2-40B4-BE49-F238E27FC236}">
                <a16:creationId xmlns:a16="http://schemas.microsoft.com/office/drawing/2014/main" id="{EBAD0CFC-9BAD-4841-90B1-A831542230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25911" y="3010639"/>
            <a:ext cx="4164" cy="4387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73" name="Line 194">
            <a:extLst>
              <a:ext uri="{FF2B5EF4-FFF2-40B4-BE49-F238E27FC236}">
                <a16:creationId xmlns:a16="http://schemas.microsoft.com/office/drawing/2014/main" id="{8E8D2C7B-CF7A-46D7-BEA5-233B8F474D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10152" y="3034063"/>
            <a:ext cx="4164" cy="4387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grpSp>
        <p:nvGrpSpPr>
          <p:cNvPr id="75" name="Group 206">
            <a:extLst>
              <a:ext uri="{FF2B5EF4-FFF2-40B4-BE49-F238E27FC236}">
                <a16:creationId xmlns:a16="http://schemas.microsoft.com/office/drawing/2014/main" id="{41D8C1B1-8371-4782-B65A-242635F00034}"/>
              </a:ext>
            </a:extLst>
          </p:cNvPr>
          <p:cNvGrpSpPr>
            <a:grpSpLocks/>
          </p:cNvGrpSpPr>
          <p:nvPr/>
        </p:nvGrpSpPr>
        <p:grpSpPr bwMode="auto">
          <a:xfrm>
            <a:off x="10204618" y="3858706"/>
            <a:ext cx="1342405" cy="1441375"/>
            <a:chOff x="1431" y="7240"/>
            <a:chExt cx="1809" cy="2174"/>
          </a:xfrm>
        </p:grpSpPr>
        <p:sp>
          <p:nvSpPr>
            <p:cNvPr id="76" name="Text Box 207">
              <a:extLst>
                <a:ext uri="{FF2B5EF4-FFF2-40B4-BE49-F238E27FC236}">
                  <a16:creationId xmlns:a16="http://schemas.microsoft.com/office/drawing/2014/main" id="{3FD441D6-6C64-41E8-95C0-4240C6515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" y="7824"/>
              <a:ext cx="1527" cy="6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1100" b="1" dirty="0" err="1">
                  <a:ea typeface="ＭＳ Ｐゴシック" panose="020B0600070205080204" pitchFamily="34" charset="-128"/>
                </a:rPr>
                <a:t>Tên</a:t>
              </a:r>
              <a:r>
                <a:rPr lang="en-US" altLang="ja-JP" sz="1100" b="1" dirty="0">
                  <a:ea typeface="ＭＳ Ｐゴシック" panose="020B0600070205080204" pitchFamily="34" charset="-128"/>
                </a:rPr>
                <a:t> </a:t>
              </a:r>
            </a:p>
            <a:p>
              <a:endParaRPr lang="en-US" altLang="ja-JP" dirty="0">
                <a:ea typeface="ＭＳ Ｐゴシック" panose="020B0600070205080204" pitchFamily="34" charset="-128"/>
              </a:endParaRPr>
            </a:p>
          </p:txBody>
        </p:sp>
        <p:sp>
          <p:nvSpPr>
            <p:cNvPr id="77" name="Text Box 208">
              <a:extLst>
                <a:ext uri="{FF2B5EF4-FFF2-40B4-BE49-F238E27FC236}">
                  <a16:creationId xmlns:a16="http://schemas.microsoft.com/office/drawing/2014/main" id="{7DA41F53-E322-4A07-BE6D-A6170A959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" y="8755"/>
              <a:ext cx="1527" cy="6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1100" b="1" dirty="0" err="1">
                  <a:latin typeface="+mj-lt"/>
                  <a:ea typeface="ＭＳ Ｐゴシック" panose="020B0600070205080204" pitchFamily="34" charset="-128"/>
                </a:rPr>
                <a:t>Thể</a:t>
              </a:r>
              <a:r>
                <a:rPr lang="en-US" altLang="ja-JP" sz="1100" b="1" dirty="0">
                  <a:latin typeface="+mj-lt"/>
                  <a:ea typeface="ＭＳ Ｐゴシック" panose="020B0600070205080204" pitchFamily="34" charset="-128"/>
                </a:rPr>
                <a:t> </a:t>
              </a:r>
              <a:r>
                <a:rPr lang="en-US" altLang="ja-JP" sz="1100" b="1" dirty="0" err="1">
                  <a:latin typeface="+mj-lt"/>
                  <a:ea typeface="ＭＳ Ｐゴシック" panose="020B0600070205080204" pitchFamily="34" charset="-128"/>
                </a:rPr>
                <a:t>loại</a:t>
              </a:r>
              <a:endParaRPr lang="en-US" altLang="ja-JP" sz="1100" b="1" dirty="0">
                <a:latin typeface="+mj-lt"/>
                <a:ea typeface="ＭＳ Ｐゴシック" panose="020B0600070205080204" pitchFamily="34" charset="-128"/>
              </a:endParaRPr>
            </a:p>
          </p:txBody>
        </p:sp>
        <p:sp>
          <p:nvSpPr>
            <p:cNvPr id="78" name="Freeform 211">
              <a:extLst>
                <a:ext uri="{FF2B5EF4-FFF2-40B4-BE49-F238E27FC236}">
                  <a16:creationId xmlns:a16="http://schemas.microsoft.com/office/drawing/2014/main" id="{806F4DB9-D035-4BD9-B883-838D08E298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71" y="7240"/>
              <a:ext cx="269" cy="1822"/>
            </a:xfrm>
            <a:custGeom>
              <a:avLst/>
              <a:gdLst>
                <a:gd name="T0" fmla="*/ 325 w 325"/>
                <a:gd name="T1" fmla="*/ 0 h 5318"/>
                <a:gd name="T2" fmla="*/ 0 w 325"/>
                <a:gd name="T3" fmla="*/ 0 h 5318"/>
                <a:gd name="T4" fmla="*/ 0 w 325"/>
                <a:gd name="T5" fmla="*/ 5318 h 5318"/>
                <a:gd name="T6" fmla="*/ 325 w 325"/>
                <a:gd name="T7" fmla="*/ 5318 h 5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5318">
                  <a:moveTo>
                    <a:pt x="325" y="0"/>
                  </a:moveTo>
                  <a:lnTo>
                    <a:pt x="0" y="0"/>
                  </a:lnTo>
                  <a:lnTo>
                    <a:pt x="0" y="5318"/>
                  </a:lnTo>
                  <a:lnTo>
                    <a:pt x="325" y="531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9" name="Line 213">
              <a:extLst>
                <a:ext uri="{FF2B5EF4-FFF2-40B4-BE49-F238E27FC236}">
                  <a16:creationId xmlns:a16="http://schemas.microsoft.com/office/drawing/2014/main" id="{1615A514-33A0-4A81-BF76-0F0171B4E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" y="9062"/>
              <a:ext cx="5" cy="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0" name="Line 214">
              <a:extLst>
                <a:ext uri="{FF2B5EF4-FFF2-40B4-BE49-F238E27FC236}">
                  <a16:creationId xmlns:a16="http://schemas.microsoft.com/office/drawing/2014/main" id="{C4C1C2CA-6705-40A7-B94F-2307E0310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38" y="8090"/>
              <a:ext cx="13" cy="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81" name="Line 214">
            <a:extLst>
              <a:ext uri="{FF2B5EF4-FFF2-40B4-BE49-F238E27FC236}">
                <a16:creationId xmlns:a16="http://schemas.microsoft.com/office/drawing/2014/main" id="{EA5FD80A-CD5D-46BA-99E4-D3E72BA7E4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56311" y="4453999"/>
            <a:ext cx="190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3719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D2367D3C-9EAF-4254-A46B-C964144AD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A810CF5-2FDC-4723-9F02-C254E96F3059}"/>
              </a:ext>
            </a:extLst>
          </p:cNvPr>
          <p:cNvSpPr txBox="1"/>
          <p:nvPr/>
        </p:nvSpPr>
        <p:spPr>
          <a:xfrm>
            <a:off x="864296" y="162838"/>
            <a:ext cx="105218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dirty="0">
                <a:latin typeface="+mj-lt"/>
              </a:rPr>
              <a:t>KHẢO SÁT, PHÂN TÍCH, THIẾT KẾ HỆ THỐNG:</a:t>
            </a:r>
            <a:endParaRPr lang="ja-JP" altLang="en-US" sz="3200" b="1" dirty="0">
              <a:latin typeface="+mj-lt"/>
            </a:endParaRPr>
          </a:p>
          <a:p>
            <a:pPr algn="ctr"/>
            <a:endParaRPr kumimoji="1" lang="ja-JP" altLang="en-US" sz="3200" dirty="0">
              <a:latin typeface="+mj-lt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056F970-3B94-41E7-82E7-0BD0867D5CA0}"/>
              </a:ext>
            </a:extLst>
          </p:cNvPr>
          <p:cNvSpPr txBox="1"/>
          <p:nvPr/>
        </p:nvSpPr>
        <p:spPr>
          <a:xfrm>
            <a:off x="805841" y="720402"/>
            <a:ext cx="38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altLang="ja-JP" dirty="0" err="1"/>
              <a:t>Biểu</a:t>
            </a:r>
            <a:r>
              <a:rPr lang="vi-VN" altLang="ja-JP" dirty="0"/>
              <a:t> </a:t>
            </a:r>
            <a:r>
              <a:rPr lang="vi-VN" altLang="ja-JP" dirty="0" err="1"/>
              <a:t>đồ</a:t>
            </a:r>
            <a:r>
              <a:rPr lang="vi-VN" altLang="ja-JP" dirty="0"/>
              <a:t> </a:t>
            </a:r>
            <a:r>
              <a:rPr lang="vi-VN" altLang="ja-JP" dirty="0" err="1"/>
              <a:t>use-case</a:t>
            </a:r>
            <a:r>
              <a:rPr lang="vi-VN" altLang="ja-JP" dirty="0"/>
              <a:t> </a:t>
            </a:r>
            <a:r>
              <a:rPr lang="vi-VN" altLang="ja-JP" dirty="0" err="1"/>
              <a:t>tổng</a:t>
            </a:r>
            <a:r>
              <a:rPr lang="vi-VN" altLang="ja-JP" dirty="0"/>
              <a:t> </a:t>
            </a:r>
            <a:r>
              <a:rPr lang="vi-VN" altLang="ja-JP" dirty="0" err="1"/>
              <a:t>quát</a:t>
            </a:r>
            <a:r>
              <a:rPr lang="vi-VN" altLang="ja-JP" dirty="0"/>
              <a:t>:</a:t>
            </a:r>
            <a:endParaRPr lang="ja-JP" altLang="ja-JP" dirty="0"/>
          </a:p>
        </p:txBody>
      </p:sp>
      <p:pic>
        <p:nvPicPr>
          <p:cNvPr id="7" name="Picture 19">
            <a:extLst>
              <a:ext uri="{FF2B5EF4-FFF2-40B4-BE49-F238E27FC236}">
                <a16:creationId xmlns:a16="http://schemas.microsoft.com/office/drawing/2014/main" id="{5217B7E3-453A-4828-86B2-BA149CD7B8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00" y="1314239"/>
            <a:ext cx="8695999" cy="53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D2367D3C-9EAF-4254-A46B-C964144AD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4B67CDF-5AD6-4AA5-A921-B145E90AEC2B}"/>
              </a:ext>
            </a:extLst>
          </p:cNvPr>
          <p:cNvSpPr txBox="1"/>
          <p:nvPr/>
        </p:nvSpPr>
        <p:spPr>
          <a:xfrm>
            <a:off x="1653436" y="425885"/>
            <a:ext cx="9494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dirty="0"/>
              <a:t>KHẢO SÁT, PHÂN TÍCH, THIẾT KẾ HỆ THỐNG:</a:t>
            </a:r>
            <a:endParaRPr lang="ja-JP" altLang="en-US" sz="3200" b="1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44F0802-4B5D-414A-9BEC-B5A46DFE4753}"/>
              </a:ext>
            </a:extLst>
          </p:cNvPr>
          <p:cNvSpPr txBox="1"/>
          <p:nvPr/>
        </p:nvSpPr>
        <p:spPr>
          <a:xfrm>
            <a:off x="726509" y="1010660"/>
            <a:ext cx="519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altLang="ja-JP" dirty="0" err="1"/>
              <a:t>Biểu</a:t>
            </a:r>
            <a:r>
              <a:rPr lang="vi-VN" altLang="ja-JP" dirty="0"/>
              <a:t> </a:t>
            </a:r>
            <a:r>
              <a:rPr lang="vi-VN" altLang="ja-JP" dirty="0" err="1"/>
              <a:t>đồ</a:t>
            </a:r>
            <a:r>
              <a:rPr lang="vi-VN" altLang="ja-JP" dirty="0"/>
              <a:t> </a:t>
            </a:r>
            <a:r>
              <a:rPr lang="vi-VN" altLang="ja-JP" dirty="0" err="1"/>
              <a:t>use-case</a:t>
            </a:r>
            <a:r>
              <a:rPr lang="vi-VN" altLang="ja-JP" dirty="0"/>
              <a:t> “</a:t>
            </a:r>
            <a:r>
              <a:rPr lang="vi-VN" altLang="ja-JP" dirty="0" err="1"/>
              <a:t>Quản</a:t>
            </a:r>
            <a:r>
              <a:rPr lang="vi-VN" altLang="ja-JP" dirty="0"/>
              <a:t> </a:t>
            </a:r>
            <a:r>
              <a:rPr lang="vi-VN" altLang="ja-JP" dirty="0" err="1"/>
              <a:t>lí</a:t>
            </a:r>
            <a:r>
              <a:rPr lang="vi-VN" altLang="ja-JP" dirty="0"/>
              <a:t> </a:t>
            </a:r>
            <a:r>
              <a:rPr lang="vi-VN" altLang="ja-JP" dirty="0" err="1"/>
              <a:t>tài</a:t>
            </a:r>
            <a:r>
              <a:rPr lang="vi-VN" altLang="ja-JP" dirty="0"/>
              <a:t> </a:t>
            </a:r>
            <a:r>
              <a:rPr lang="vi-VN" altLang="ja-JP" dirty="0" err="1"/>
              <a:t>khoản</a:t>
            </a:r>
            <a:r>
              <a:rPr lang="vi-VN" altLang="ja-JP" dirty="0"/>
              <a:t> </a:t>
            </a:r>
            <a:r>
              <a:rPr lang="vi-VN" altLang="ja-JP" dirty="0" err="1"/>
              <a:t>cá</a:t>
            </a:r>
            <a:r>
              <a:rPr lang="vi-VN" altLang="ja-JP" dirty="0"/>
              <a:t> nhân”:</a:t>
            </a:r>
            <a:endParaRPr lang="ja-JP" altLang="ja-JP" dirty="0"/>
          </a:p>
        </p:txBody>
      </p:sp>
      <p:pic>
        <p:nvPicPr>
          <p:cNvPr id="5" name="Picture 51">
            <a:extLst>
              <a:ext uri="{FF2B5EF4-FFF2-40B4-BE49-F238E27FC236}">
                <a16:creationId xmlns:a16="http://schemas.microsoft.com/office/drawing/2014/main" id="{7FED69AA-6372-429B-93F7-3B87646D1E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94" y="1436545"/>
            <a:ext cx="8493012" cy="52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4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D2367D3C-9EAF-4254-A46B-C964144AD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4B67CDF-5AD6-4AA5-A921-B145E90AEC2B}"/>
              </a:ext>
            </a:extLst>
          </p:cNvPr>
          <p:cNvSpPr txBox="1"/>
          <p:nvPr/>
        </p:nvSpPr>
        <p:spPr>
          <a:xfrm>
            <a:off x="1653436" y="425885"/>
            <a:ext cx="9494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dirty="0"/>
              <a:t>KHẢO SÁT, PHÂN TÍCH, THIẾT KẾ HỆ THỐNG:</a:t>
            </a:r>
            <a:endParaRPr lang="ja-JP" altLang="en-US" sz="3200" b="1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D90F394-1A9A-491B-8EBD-56E9A68208B0}"/>
              </a:ext>
            </a:extLst>
          </p:cNvPr>
          <p:cNvSpPr txBox="1"/>
          <p:nvPr/>
        </p:nvSpPr>
        <p:spPr>
          <a:xfrm>
            <a:off x="826718" y="1010660"/>
            <a:ext cx="433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altLang="ja-JP" dirty="0" err="1"/>
              <a:t>Biểu</a:t>
            </a:r>
            <a:r>
              <a:rPr lang="vi-VN" altLang="ja-JP" dirty="0"/>
              <a:t> </a:t>
            </a:r>
            <a:r>
              <a:rPr lang="vi-VN" altLang="ja-JP" dirty="0" err="1"/>
              <a:t>đồ</a:t>
            </a:r>
            <a:r>
              <a:rPr lang="vi-VN" altLang="ja-JP" dirty="0"/>
              <a:t> </a:t>
            </a:r>
            <a:r>
              <a:rPr lang="vi-VN" altLang="ja-JP" dirty="0" err="1"/>
              <a:t>use-case</a:t>
            </a:r>
            <a:r>
              <a:rPr lang="vi-VN" altLang="ja-JP" dirty="0"/>
              <a:t> “ </a:t>
            </a:r>
            <a:r>
              <a:rPr lang="vi-VN" altLang="ja-JP" dirty="0" err="1"/>
              <a:t>Quản</a:t>
            </a:r>
            <a:r>
              <a:rPr lang="vi-VN" altLang="ja-JP" dirty="0"/>
              <a:t> </a:t>
            </a:r>
            <a:r>
              <a:rPr lang="vi-VN" altLang="ja-JP" dirty="0" err="1"/>
              <a:t>lí</a:t>
            </a:r>
            <a:r>
              <a:rPr lang="vi-VN" altLang="ja-JP" dirty="0"/>
              <a:t> </a:t>
            </a:r>
            <a:r>
              <a:rPr lang="vi-VN" altLang="ja-JP" dirty="0" err="1"/>
              <a:t>sách</a:t>
            </a:r>
            <a:r>
              <a:rPr lang="vi-VN" altLang="ja-JP" dirty="0"/>
              <a:t>”:</a:t>
            </a:r>
            <a:endParaRPr lang="ja-JP" altLang="ja-JP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1AAFCFE0-D2B9-404B-A8AA-E52227096A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71" y="1436545"/>
            <a:ext cx="8380657" cy="506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D2367D3C-9EAF-4254-A46B-C964144AD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54D701F-CF42-409D-9005-5AB449FF3B9B}"/>
              </a:ext>
            </a:extLst>
          </p:cNvPr>
          <p:cNvSpPr txBox="1"/>
          <p:nvPr/>
        </p:nvSpPr>
        <p:spPr>
          <a:xfrm>
            <a:off x="1139868" y="288099"/>
            <a:ext cx="1053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dirty="0"/>
              <a:t>KHẢO SÁT, PHÂN TÍCH, THIẾT KẾ HỆ THỐNG:</a:t>
            </a:r>
            <a:endParaRPr lang="ja-JP" altLang="en-US" sz="3200" b="1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007ADF4-33A5-4819-8AD9-B919731049E7}"/>
              </a:ext>
            </a:extLst>
          </p:cNvPr>
          <p:cNvSpPr txBox="1"/>
          <p:nvPr/>
        </p:nvSpPr>
        <p:spPr>
          <a:xfrm>
            <a:off x="951977" y="976307"/>
            <a:ext cx="398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altLang="ja-JP" dirty="0" err="1"/>
              <a:t>Biểu</a:t>
            </a:r>
            <a:r>
              <a:rPr lang="vi-VN" altLang="ja-JP" dirty="0"/>
              <a:t> </a:t>
            </a:r>
            <a:r>
              <a:rPr lang="vi-VN" altLang="ja-JP" dirty="0" err="1"/>
              <a:t>đồ</a:t>
            </a:r>
            <a:r>
              <a:rPr lang="vi-VN" altLang="ja-JP" dirty="0"/>
              <a:t> </a:t>
            </a:r>
            <a:r>
              <a:rPr lang="vi-VN" altLang="ja-JP" dirty="0" err="1"/>
              <a:t>use-case</a:t>
            </a:r>
            <a:r>
              <a:rPr lang="vi-VN" altLang="ja-JP" dirty="0"/>
              <a:t> “</a:t>
            </a:r>
            <a:r>
              <a:rPr lang="vi-VN" altLang="ja-JP" dirty="0" err="1"/>
              <a:t>Quản</a:t>
            </a:r>
            <a:r>
              <a:rPr lang="vi-VN" altLang="ja-JP" dirty="0"/>
              <a:t> </a:t>
            </a:r>
            <a:r>
              <a:rPr lang="vi-VN" altLang="ja-JP" dirty="0" err="1"/>
              <a:t>lí</a:t>
            </a:r>
            <a:r>
              <a:rPr lang="vi-VN" altLang="ja-JP" dirty="0"/>
              <a:t> </a:t>
            </a:r>
            <a:r>
              <a:rPr lang="vi-VN" altLang="ja-JP" dirty="0" err="1"/>
              <a:t>user</a:t>
            </a:r>
            <a:r>
              <a:rPr lang="vi-VN" altLang="ja-JP" dirty="0"/>
              <a:t>”:</a:t>
            </a:r>
            <a:endParaRPr lang="ja-JP" altLang="ja-JP" dirty="0"/>
          </a:p>
        </p:txBody>
      </p:sp>
      <p:pic>
        <p:nvPicPr>
          <p:cNvPr id="6" name="Picture 23">
            <a:extLst>
              <a:ext uri="{FF2B5EF4-FFF2-40B4-BE49-F238E27FC236}">
                <a16:creationId xmlns:a16="http://schemas.microsoft.com/office/drawing/2014/main" id="{1C01D486-39A0-4DF4-AD5F-45C5D7D214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90" y="1449072"/>
            <a:ext cx="8366069" cy="488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D2367D3C-9EAF-4254-A46B-C964144AD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4B67CDF-5AD6-4AA5-A921-B145E90AEC2B}"/>
              </a:ext>
            </a:extLst>
          </p:cNvPr>
          <p:cNvSpPr txBox="1"/>
          <p:nvPr/>
        </p:nvSpPr>
        <p:spPr>
          <a:xfrm>
            <a:off x="1653436" y="425885"/>
            <a:ext cx="9494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dirty="0"/>
              <a:t>KHẢO SÁT, PHÂN TÍCH, THIẾT KẾ HỆ THỐNG:</a:t>
            </a:r>
            <a:endParaRPr lang="ja-JP" altLang="en-US" sz="3200" b="1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96869D0-70D8-4102-8E13-761C739D771E}"/>
              </a:ext>
            </a:extLst>
          </p:cNvPr>
          <p:cNvSpPr txBox="1"/>
          <p:nvPr/>
        </p:nvSpPr>
        <p:spPr>
          <a:xfrm>
            <a:off x="939452" y="1010660"/>
            <a:ext cx="483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altLang="ja-JP" dirty="0" err="1"/>
              <a:t>Biểu</a:t>
            </a:r>
            <a:r>
              <a:rPr lang="vi-VN" altLang="ja-JP" dirty="0"/>
              <a:t> </a:t>
            </a:r>
            <a:r>
              <a:rPr lang="vi-VN" altLang="ja-JP" dirty="0" err="1"/>
              <a:t>đồ</a:t>
            </a:r>
            <a:r>
              <a:rPr lang="vi-VN" altLang="ja-JP" dirty="0"/>
              <a:t> </a:t>
            </a:r>
            <a:r>
              <a:rPr lang="vi-VN" altLang="ja-JP" dirty="0" err="1"/>
              <a:t>use-case</a:t>
            </a:r>
            <a:r>
              <a:rPr lang="vi-VN" altLang="ja-JP" dirty="0"/>
              <a:t> “</a:t>
            </a:r>
            <a:r>
              <a:rPr lang="vi-VN" altLang="ja-JP" dirty="0" err="1"/>
              <a:t>Quản</a:t>
            </a:r>
            <a:r>
              <a:rPr lang="vi-VN" altLang="ja-JP" dirty="0"/>
              <a:t> </a:t>
            </a:r>
            <a:r>
              <a:rPr lang="vi-VN" altLang="ja-JP" dirty="0" err="1"/>
              <a:t>lí</a:t>
            </a:r>
            <a:r>
              <a:rPr lang="vi-VN" altLang="ja-JP" dirty="0"/>
              <a:t> </a:t>
            </a:r>
            <a:r>
              <a:rPr lang="vi-VN" altLang="ja-JP" dirty="0" err="1"/>
              <a:t>mượn</a:t>
            </a:r>
            <a:r>
              <a:rPr lang="vi-VN" altLang="ja-JP" dirty="0"/>
              <a:t> </a:t>
            </a:r>
            <a:r>
              <a:rPr lang="vi-VN" altLang="ja-JP" dirty="0" err="1"/>
              <a:t>trả</a:t>
            </a:r>
            <a:r>
              <a:rPr lang="vi-VN" altLang="ja-JP" dirty="0"/>
              <a:t> </a:t>
            </a:r>
            <a:r>
              <a:rPr lang="vi-VN" altLang="ja-JP" dirty="0" err="1"/>
              <a:t>sách</a:t>
            </a:r>
            <a:r>
              <a:rPr lang="vi-VN" altLang="ja-JP" dirty="0"/>
              <a:t>”:</a:t>
            </a:r>
            <a:endParaRPr lang="ja-JP" altLang="ja-JP" dirty="0"/>
          </a:p>
        </p:txBody>
      </p:sp>
      <p:pic>
        <p:nvPicPr>
          <p:cNvPr id="5" name="Picture 50">
            <a:extLst>
              <a:ext uri="{FF2B5EF4-FFF2-40B4-BE49-F238E27FC236}">
                <a16:creationId xmlns:a16="http://schemas.microsoft.com/office/drawing/2014/main" id="{A91D6BC5-2FB6-48F4-A086-AE718FD3C5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59" y="1513075"/>
            <a:ext cx="8681281" cy="48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90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D2367D3C-9EAF-4254-A46B-C964144AD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052EECD-5618-474C-A149-32297BC056EA}"/>
              </a:ext>
            </a:extLst>
          </p:cNvPr>
          <p:cNvSpPr txBox="1"/>
          <p:nvPr/>
        </p:nvSpPr>
        <p:spPr>
          <a:xfrm>
            <a:off x="1956148" y="263046"/>
            <a:ext cx="8279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/>
              <a:t>XÂY DỰNG CHƯƠNG TRÌNH</a:t>
            </a:r>
            <a:endParaRPr kumimoji="1" lang="ja-JP" altLang="en-US" sz="3200" b="1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0087086-308C-4992-B77E-8B29C200F7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788" r="20684" b="25492"/>
          <a:stretch/>
        </p:blipFill>
        <p:spPr>
          <a:xfrm>
            <a:off x="1260953" y="1747381"/>
            <a:ext cx="9670093" cy="4847573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6E72791-ABB1-4215-B27A-A34F2D0A65AD}"/>
              </a:ext>
            </a:extLst>
          </p:cNvPr>
          <p:cNvSpPr txBox="1"/>
          <p:nvPr/>
        </p:nvSpPr>
        <p:spPr>
          <a:xfrm>
            <a:off x="5837129" y="35573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CD9D10E-F988-4A53-9559-52F40165C2D7}"/>
              </a:ext>
            </a:extLst>
          </p:cNvPr>
          <p:cNvSpPr txBox="1"/>
          <p:nvPr/>
        </p:nvSpPr>
        <p:spPr>
          <a:xfrm>
            <a:off x="1440493" y="1110867"/>
            <a:ext cx="265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Giao</a:t>
            </a:r>
            <a:r>
              <a:rPr lang="ja-JP" altLang="en-US" dirty="0"/>
              <a:t> </a:t>
            </a:r>
            <a:r>
              <a:rPr lang="en-US" altLang="ja-JP" dirty="0" err="1"/>
              <a:t>diện</a:t>
            </a:r>
            <a:r>
              <a:rPr lang="en-US" altLang="ja-JP" dirty="0"/>
              <a:t> </a:t>
            </a:r>
            <a:r>
              <a:rPr lang="en-US" altLang="ja-JP" dirty="0" err="1"/>
              <a:t>chính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45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D2367D3C-9EAF-4254-A46B-C964144AD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897DCA86-FA89-4091-8A1B-110DEAAB6A3B}"/>
              </a:ext>
            </a:extLst>
          </p:cNvPr>
          <p:cNvSpPr/>
          <p:nvPr/>
        </p:nvSpPr>
        <p:spPr>
          <a:xfrm>
            <a:off x="3208831" y="175457"/>
            <a:ext cx="5774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/>
              <a:t>XÂY DỰNG CHƯƠNG TRÌNH</a:t>
            </a:r>
            <a:endParaRPr lang="ja-JP" altLang="en-US" sz="3200" b="1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7CBC315D-3132-49F9-841B-F26ACCF71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6" t="7743" r="31195" b="33173"/>
          <a:stretch/>
        </p:blipFill>
        <p:spPr>
          <a:xfrm>
            <a:off x="1329676" y="1613264"/>
            <a:ext cx="9532647" cy="4830830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E02F86A-D218-40C9-9643-942DE1046675}"/>
              </a:ext>
            </a:extLst>
          </p:cNvPr>
          <p:cNvSpPr txBox="1"/>
          <p:nvPr/>
        </p:nvSpPr>
        <p:spPr>
          <a:xfrm>
            <a:off x="1853852" y="1002082"/>
            <a:ext cx="37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Form </a:t>
            </a:r>
            <a:r>
              <a:rPr kumimoji="1" lang="en-US" altLang="ja-JP" dirty="0" err="1"/>
              <a:t>đăng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nhập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594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D2367D3C-9EAF-4254-A46B-C964144AD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897DCA86-FA89-4091-8A1B-110DEAAB6A3B}"/>
              </a:ext>
            </a:extLst>
          </p:cNvPr>
          <p:cNvSpPr/>
          <p:nvPr/>
        </p:nvSpPr>
        <p:spPr>
          <a:xfrm>
            <a:off x="3208831" y="175457"/>
            <a:ext cx="5774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/>
              <a:t>XÂY DỰNG CHƯƠNG TRÌNH</a:t>
            </a:r>
            <a:endParaRPr lang="ja-JP" altLang="en-US" sz="3200" b="1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4896614B-A4B0-4084-AE95-1A37011D51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65" t="11956" r="26319" b="26589"/>
          <a:stretch/>
        </p:blipFill>
        <p:spPr>
          <a:xfrm>
            <a:off x="1240077" y="1387796"/>
            <a:ext cx="9947308" cy="5294747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AEE1650-1A42-49DD-ADC1-CE7CD9E2EB47}"/>
              </a:ext>
            </a:extLst>
          </p:cNvPr>
          <p:cNvSpPr txBox="1"/>
          <p:nvPr/>
        </p:nvSpPr>
        <p:spPr>
          <a:xfrm>
            <a:off x="1240077" y="889348"/>
            <a:ext cx="380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Form </a:t>
            </a:r>
            <a:r>
              <a:rPr kumimoji="1" lang="en-US" altLang="ja-JP" dirty="0" err="1"/>
              <a:t>đăng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ký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6525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D2367D3C-9EAF-4254-A46B-C964144AD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897DCA86-FA89-4091-8A1B-110DEAAB6A3B}"/>
              </a:ext>
            </a:extLst>
          </p:cNvPr>
          <p:cNvSpPr/>
          <p:nvPr/>
        </p:nvSpPr>
        <p:spPr>
          <a:xfrm>
            <a:off x="3208831" y="175457"/>
            <a:ext cx="5774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/>
              <a:t>XÂY DỰNG CHƯƠNG TRÌNH</a:t>
            </a:r>
            <a:endParaRPr lang="ja-JP" altLang="en-US" sz="3200" b="1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17BC378-882B-4AE1-BEC0-4CEBADCC2147}"/>
              </a:ext>
            </a:extLst>
          </p:cNvPr>
          <p:cNvSpPr txBox="1"/>
          <p:nvPr/>
        </p:nvSpPr>
        <p:spPr>
          <a:xfrm>
            <a:off x="1396732" y="901874"/>
            <a:ext cx="362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Giao </a:t>
            </a:r>
            <a:r>
              <a:rPr kumimoji="1" lang="en-US" altLang="ja-JP" dirty="0" err="1"/>
              <a:t>diện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dành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admin:</a:t>
            </a:r>
            <a:endParaRPr kumimoji="1" lang="ja-JP" altLang="en-US" dirty="0"/>
          </a:p>
        </p:txBody>
      </p:sp>
      <p:pic>
        <p:nvPicPr>
          <p:cNvPr id="7" name="Hình ảnh 6" descr="Ảnh có chứa văn bản, ảnh chụp màn hình, thiết bị điện tử, màn hình&#10;&#10;Mô tả được tạo tự động">
            <a:extLst>
              <a:ext uri="{FF2B5EF4-FFF2-40B4-BE49-F238E27FC236}">
                <a16:creationId xmlns:a16="http://schemas.microsoft.com/office/drawing/2014/main" id="{1E3C7779-9ABF-4155-9169-39AB47C8A5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4" t="13627" r="20171" b="19985"/>
          <a:stretch/>
        </p:blipFill>
        <p:spPr>
          <a:xfrm>
            <a:off x="995140" y="1412848"/>
            <a:ext cx="10201719" cy="530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8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B3A517-D3FA-4FA7-8FE3-73BB1FC73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kumimoji="1" lang="ja-JP" altLang="en-US" sz="1200" dirty="0"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8111F74-0628-44B7-B511-1161B22D6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Hình ảnh 4" descr="Ảnh có chứa ngoài trời, vật thể ngoài trời, ngày&#10;&#10;Mô tả được tạo tự động">
            <a:extLst>
              <a:ext uri="{FF2B5EF4-FFF2-40B4-BE49-F238E27FC236}">
                <a16:creationId xmlns:a16="http://schemas.microsoft.com/office/drawing/2014/main" id="{CFCDFBAE-2E8F-46B2-8B4E-9A43D19C9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86" y="0"/>
            <a:ext cx="12192000" cy="6854653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BC5028B-8BD7-4F82-A648-E41CA923DC7C}"/>
              </a:ext>
            </a:extLst>
          </p:cNvPr>
          <p:cNvSpPr txBox="1"/>
          <p:nvPr/>
        </p:nvSpPr>
        <p:spPr>
          <a:xfrm>
            <a:off x="0" y="6856326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hlinkClick r:id="rId3" tooltip="http://www.allwhitebackground.com/powerpoint-background.html"/>
              </a:rPr>
              <a:t>Ảnh Này</a:t>
            </a:r>
            <a:r>
              <a:rPr lang="ja-JP" altLang="en-US" sz="900"/>
              <a:t> của Tác giả Không xác định được cấp phép theo </a:t>
            </a:r>
            <a:r>
              <a:rPr lang="ja-JP" altLang="en-US" sz="900">
                <a:hlinkClick r:id="rId4" tooltip="https://creativecommons.org/licenses/by-nc/3.0/"/>
              </a:rPr>
              <a:t>CC BY-NC</a:t>
            </a:r>
            <a:endParaRPr lang="ja-JP" altLang="en-US" sz="900"/>
          </a:p>
        </p:txBody>
      </p:sp>
      <p:pic>
        <p:nvPicPr>
          <p:cNvPr id="8" name="Hình ảnh 7" descr="Ảnh có chứa các môn điền kinh, thể thao, mẫu họa&#10;&#10;Mô tả được tạo tự động">
            <a:extLst>
              <a:ext uri="{FF2B5EF4-FFF2-40B4-BE49-F238E27FC236}">
                <a16:creationId xmlns:a16="http://schemas.microsoft.com/office/drawing/2014/main" id="{A54CDF81-917A-4DCE-A085-799C900FC1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849" y="347801"/>
            <a:ext cx="1400726" cy="1400726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97C7A6BD-6A7B-40A2-9DB9-50D42ADE6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93775" y="347801"/>
            <a:ext cx="1422499" cy="1400726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B743B9FF-3E4F-4DE4-B244-9B4F76532E22}"/>
              </a:ext>
            </a:extLst>
          </p:cNvPr>
          <p:cNvSpPr txBox="1"/>
          <p:nvPr/>
        </p:nvSpPr>
        <p:spPr>
          <a:xfrm>
            <a:off x="5199888" y="4311396"/>
            <a:ext cx="1792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9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429AE0F6-5A2D-484C-8F0F-8A77847A17E2}"/>
              </a:ext>
            </a:extLst>
          </p:cNvPr>
          <p:cNvSpPr txBox="1"/>
          <p:nvPr/>
        </p:nvSpPr>
        <p:spPr>
          <a:xfrm>
            <a:off x="1933184" y="347801"/>
            <a:ext cx="832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BÁCH KHOA- ĐẠI HỌC ĐÀ NẴNG</a:t>
            </a:r>
            <a:endParaRPr kumimoji="1" lang="ja-JP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21F69A7-32FD-492C-8004-84B768B73181}"/>
              </a:ext>
            </a:extLst>
          </p:cNvPr>
          <p:cNvSpPr txBox="1"/>
          <p:nvPr/>
        </p:nvSpPr>
        <p:spPr>
          <a:xfrm>
            <a:off x="2424234" y="933064"/>
            <a:ext cx="736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ĐIỆN TỬ- VIỄN THÔNG</a:t>
            </a:r>
            <a:endParaRPr kumimoji="1" lang="ja-JP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216B33A-CC88-4230-8AD1-0FA8E75EF723}"/>
              </a:ext>
            </a:extLst>
          </p:cNvPr>
          <p:cNvSpPr txBox="1"/>
          <p:nvPr/>
        </p:nvSpPr>
        <p:spPr>
          <a:xfrm>
            <a:off x="2924726" y="1486917"/>
            <a:ext cx="639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1"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B10755D-DC42-463D-A767-E4D38886A294}"/>
              </a:ext>
            </a:extLst>
          </p:cNvPr>
          <p:cNvSpPr txBox="1"/>
          <p:nvPr/>
        </p:nvSpPr>
        <p:spPr>
          <a:xfrm>
            <a:off x="1721682" y="2654852"/>
            <a:ext cx="8601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THUYẾT TRÌNH PBL1: LẬP TRÌNH</a:t>
            </a:r>
            <a:endParaRPr kumimoji="1" lang="ja-JP" altLang="en-US" sz="3200" b="1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36273DA-B27E-40C0-8DE8-3B3D963DDE87}"/>
              </a:ext>
            </a:extLst>
          </p:cNvPr>
          <p:cNvSpPr txBox="1"/>
          <p:nvPr/>
        </p:nvSpPr>
        <p:spPr>
          <a:xfrm>
            <a:off x="2924726" y="4374358"/>
            <a:ext cx="65678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400" b="1" dirty="0" err="1">
                <a:solidFill>
                  <a:srgbClr val="FF0000"/>
                </a:solidFill>
              </a:rPr>
              <a:t>Đề</a:t>
            </a:r>
            <a:r>
              <a:rPr lang="en-US" altLang="ja-JP" sz="3400" b="1" dirty="0">
                <a:solidFill>
                  <a:srgbClr val="FF0000"/>
                </a:solidFill>
              </a:rPr>
              <a:t> </a:t>
            </a:r>
            <a:r>
              <a:rPr lang="en-US" altLang="ja-JP" sz="3400" b="1" dirty="0" err="1">
                <a:solidFill>
                  <a:srgbClr val="FF0000"/>
                </a:solidFill>
              </a:rPr>
              <a:t>tài</a:t>
            </a:r>
            <a:r>
              <a:rPr lang="en-US" altLang="ja-JP" sz="3400" b="1" dirty="0">
                <a:solidFill>
                  <a:srgbClr val="FF0000"/>
                </a:solidFill>
              </a:rPr>
              <a:t>: </a:t>
            </a:r>
            <a:r>
              <a:rPr lang="en-US" altLang="ja-JP" sz="3400" b="1" dirty="0" err="1">
                <a:solidFill>
                  <a:srgbClr val="FF0000"/>
                </a:solidFill>
              </a:rPr>
              <a:t>Quản</a:t>
            </a:r>
            <a:r>
              <a:rPr lang="en-US" altLang="ja-JP" sz="3400" b="1" dirty="0">
                <a:solidFill>
                  <a:srgbClr val="FF0000"/>
                </a:solidFill>
              </a:rPr>
              <a:t> </a:t>
            </a:r>
            <a:r>
              <a:rPr lang="en-US" altLang="ja-JP" sz="3400" b="1" dirty="0" err="1">
                <a:solidFill>
                  <a:srgbClr val="FF0000"/>
                </a:solidFill>
              </a:rPr>
              <a:t>lý</a:t>
            </a:r>
            <a:r>
              <a:rPr lang="en-US" altLang="ja-JP" sz="3400" b="1" dirty="0">
                <a:solidFill>
                  <a:srgbClr val="FF0000"/>
                </a:solidFill>
              </a:rPr>
              <a:t> </a:t>
            </a:r>
            <a:r>
              <a:rPr lang="en-US" altLang="ja-JP" sz="3400" b="1" dirty="0" err="1">
                <a:solidFill>
                  <a:srgbClr val="FF0000"/>
                </a:solidFill>
              </a:rPr>
              <a:t>thư</a:t>
            </a:r>
            <a:r>
              <a:rPr lang="en-US" altLang="ja-JP" sz="3400" b="1" dirty="0">
                <a:solidFill>
                  <a:srgbClr val="FF0000"/>
                </a:solidFill>
              </a:rPr>
              <a:t> </a:t>
            </a:r>
            <a:r>
              <a:rPr lang="en-US" altLang="ja-JP" sz="3400" b="1" dirty="0" err="1">
                <a:solidFill>
                  <a:srgbClr val="FF0000"/>
                </a:solidFill>
              </a:rPr>
              <a:t>viện</a:t>
            </a:r>
            <a:endParaRPr kumimoji="1" lang="ja-JP" altLang="en-US" sz="3400" b="1" dirty="0">
              <a:solidFill>
                <a:srgbClr val="FF0000"/>
              </a:solidFill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AF880E8-915D-4A9A-9994-146DBF069339}"/>
              </a:ext>
            </a:extLst>
          </p:cNvPr>
          <p:cNvSpPr txBox="1"/>
          <p:nvPr/>
        </p:nvSpPr>
        <p:spPr>
          <a:xfrm>
            <a:off x="6814159" y="5735637"/>
            <a:ext cx="498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/>
              <a:t>GVHD: TS. </a:t>
            </a:r>
            <a:r>
              <a:rPr kumimoji="1" lang="en-US" altLang="ja-JP" sz="2400" dirty="0" err="1"/>
              <a:t>Nguyễn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Duy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Nhật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Viễn</a:t>
            </a:r>
            <a:endParaRPr kumimoji="1" lang="ja-JP" altLang="en-US" sz="2400" dirty="0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214CFF65-A8A9-4351-AD49-96DB6DEE810A}"/>
              </a:ext>
            </a:extLst>
          </p:cNvPr>
          <p:cNvSpPr txBox="1"/>
          <p:nvPr/>
        </p:nvSpPr>
        <p:spPr>
          <a:xfrm>
            <a:off x="4552116" y="3569520"/>
            <a:ext cx="3144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" b="1" dirty="0"/>
              <a:t>NHÓM 6</a:t>
            </a:r>
            <a:endParaRPr kumimoji="1" lang="ja-JP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768547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D2367D3C-9EAF-4254-A46B-C964144AD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897DCA86-FA89-4091-8A1B-110DEAAB6A3B}"/>
              </a:ext>
            </a:extLst>
          </p:cNvPr>
          <p:cNvSpPr/>
          <p:nvPr/>
        </p:nvSpPr>
        <p:spPr>
          <a:xfrm>
            <a:off x="3208831" y="175457"/>
            <a:ext cx="5774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/>
              <a:t>XÂY DỰNG CHƯƠNG TRÌNH</a:t>
            </a:r>
            <a:endParaRPr lang="ja-JP" altLang="en-US" sz="3200" b="1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C5D40A4-3C7F-4CCA-AC68-D6CBD968E668}"/>
              </a:ext>
            </a:extLst>
          </p:cNvPr>
          <p:cNvSpPr txBox="1"/>
          <p:nvPr/>
        </p:nvSpPr>
        <p:spPr>
          <a:xfrm>
            <a:off x="1064712" y="760232"/>
            <a:ext cx="341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Giao </a:t>
            </a:r>
            <a:r>
              <a:rPr lang="en-US" altLang="ja-JP" dirty="0" err="1"/>
              <a:t>diện</a:t>
            </a:r>
            <a:r>
              <a:rPr lang="en-US" altLang="ja-JP" dirty="0"/>
              <a:t> </a:t>
            </a:r>
            <a:r>
              <a:rPr lang="en-US" altLang="ja-JP" dirty="0" err="1"/>
              <a:t>dành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user:</a:t>
            </a:r>
            <a:endParaRPr kumimoji="1" lang="ja-JP" altLang="en-US" dirty="0"/>
          </a:p>
        </p:txBody>
      </p:sp>
      <p:pic>
        <p:nvPicPr>
          <p:cNvPr id="7" name="Hình ảnh 6" descr="Ảnh có chứa văn bản, ảnh chụp màn hình, màn hình, thiết bị điện tử&#10;&#10;Mô tả được tạo tự động">
            <a:extLst>
              <a:ext uri="{FF2B5EF4-FFF2-40B4-BE49-F238E27FC236}">
                <a16:creationId xmlns:a16="http://schemas.microsoft.com/office/drawing/2014/main" id="{0BE2F71B-F28E-43F3-8F49-47909164E0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815" t="20598" r="16473" b="13217"/>
          <a:stretch/>
        </p:blipFill>
        <p:spPr>
          <a:xfrm>
            <a:off x="981373" y="1509295"/>
            <a:ext cx="10229254" cy="517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29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3A82ED10-723F-4AF4-B34A-1B452EC41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4785ACE-6E84-4CFA-AE85-636B4570064D}"/>
              </a:ext>
            </a:extLst>
          </p:cNvPr>
          <p:cNvSpPr txBox="1"/>
          <p:nvPr/>
        </p:nvSpPr>
        <p:spPr>
          <a:xfrm>
            <a:off x="1486421" y="2413337"/>
            <a:ext cx="9219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2BF55B9-5315-4658-B7BF-A7AF283D8FAC}"/>
              </a:ext>
            </a:extLst>
          </p:cNvPr>
          <p:cNvSpPr/>
          <p:nvPr/>
        </p:nvSpPr>
        <p:spPr>
          <a:xfrm>
            <a:off x="2306875" y="2007174"/>
            <a:ext cx="7578247" cy="18279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scene3d>
            <a:camera prst="obliqueTopLeft"/>
            <a:lightRig rig="balanced" dir="t">
              <a:rot lat="0" lon="0" rev="8700000"/>
            </a:lightRig>
          </a:scene3d>
          <a:sp3d>
            <a:bevelT w="190500" h="38100"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</a:rPr>
              <a:t>CHẠY CHƯƠNG TRÌNH</a:t>
            </a:r>
            <a:endParaRPr lang="ja-JP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2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D2367D3C-9EAF-4254-A46B-C964144AD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163EBA4-23C0-4C59-AC7E-F16B9A69766F}"/>
              </a:ext>
            </a:extLst>
          </p:cNvPr>
          <p:cNvSpPr txBox="1"/>
          <p:nvPr/>
        </p:nvSpPr>
        <p:spPr>
          <a:xfrm>
            <a:off x="1578279" y="400833"/>
            <a:ext cx="796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/>
              <a:t>KẾT LUẬN</a:t>
            </a:r>
            <a:endParaRPr kumimoji="1" lang="ja-JP" altLang="en-US" sz="3600" b="1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6F52541-DC5C-409A-B7EC-9062B804DF9C}"/>
              </a:ext>
            </a:extLst>
          </p:cNvPr>
          <p:cNvSpPr txBox="1"/>
          <p:nvPr/>
        </p:nvSpPr>
        <p:spPr>
          <a:xfrm>
            <a:off x="1578279" y="1540701"/>
            <a:ext cx="8718116" cy="271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kumimoji="1" lang="en-US" altLang="ja-JP" sz="3000" dirty="0" err="1"/>
              <a:t>Những</a:t>
            </a:r>
            <a:r>
              <a:rPr kumimoji="1" lang="en-US" altLang="ja-JP" sz="3000" dirty="0"/>
              <a:t> </a:t>
            </a:r>
            <a:r>
              <a:rPr kumimoji="1" lang="en-US" altLang="ja-JP" sz="3000" dirty="0" err="1"/>
              <a:t>ưu</a:t>
            </a:r>
            <a:r>
              <a:rPr kumimoji="1" lang="en-US" altLang="ja-JP" sz="3000" dirty="0"/>
              <a:t> </a:t>
            </a:r>
            <a:r>
              <a:rPr kumimoji="1" lang="en-US" altLang="ja-JP" sz="3000" dirty="0" err="1"/>
              <a:t>điểm</a:t>
            </a:r>
            <a:r>
              <a:rPr kumimoji="1" lang="en-US" altLang="ja-JP" sz="3000" dirty="0"/>
              <a:t> </a:t>
            </a:r>
            <a:r>
              <a:rPr kumimoji="1" lang="en-US" altLang="ja-JP" sz="3000" dirty="0" err="1"/>
              <a:t>đạt</a:t>
            </a:r>
            <a:r>
              <a:rPr kumimoji="1" lang="en-US" altLang="ja-JP" sz="3000" dirty="0"/>
              <a:t> </a:t>
            </a:r>
            <a:r>
              <a:rPr kumimoji="1" lang="en-US" altLang="ja-JP" sz="3000" dirty="0" err="1"/>
              <a:t>đươc</a:t>
            </a:r>
            <a:r>
              <a:rPr kumimoji="1" lang="en-US" altLang="ja-JP" sz="3000" dirty="0"/>
              <a:t>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ja-JP" sz="3000" dirty="0" err="1"/>
              <a:t>Những</a:t>
            </a:r>
            <a:r>
              <a:rPr lang="en-US" altLang="ja-JP" sz="3000" dirty="0"/>
              <a:t> </a:t>
            </a:r>
            <a:r>
              <a:rPr lang="en-US" altLang="ja-JP" sz="3000" dirty="0" err="1"/>
              <a:t>khuyết</a:t>
            </a:r>
            <a:r>
              <a:rPr lang="en-US" altLang="ja-JP" sz="3000" dirty="0"/>
              <a:t> </a:t>
            </a:r>
            <a:r>
              <a:rPr lang="en-US" altLang="ja-JP" sz="3000" dirty="0" err="1"/>
              <a:t>điểm</a:t>
            </a:r>
            <a:r>
              <a:rPr lang="en-US" altLang="ja-JP" sz="3000" dirty="0"/>
              <a:t> </a:t>
            </a:r>
            <a:r>
              <a:rPr lang="en-US" altLang="ja-JP" sz="3000" dirty="0" err="1"/>
              <a:t>còn</a:t>
            </a:r>
            <a:r>
              <a:rPr lang="en-US" altLang="ja-JP" sz="3000" dirty="0"/>
              <a:t> </a:t>
            </a:r>
            <a:r>
              <a:rPr lang="en-US" altLang="ja-JP" sz="3000" dirty="0" err="1"/>
              <a:t>hạn</a:t>
            </a:r>
            <a:r>
              <a:rPr lang="en-US" altLang="ja-JP" sz="3000" dirty="0"/>
              <a:t> </a:t>
            </a:r>
            <a:r>
              <a:rPr lang="en-US" altLang="ja-JP" sz="3000" dirty="0" err="1"/>
              <a:t>chế</a:t>
            </a:r>
            <a:r>
              <a:rPr lang="en-US" altLang="ja-JP" sz="3000" dirty="0"/>
              <a:t>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kumimoji="1" lang="en-US" altLang="ja-JP" sz="3000" dirty="0" err="1"/>
              <a:t>Hướng</a:t>
            </a:r>
            <a:r>
              <a:rPr kumimoji="1" lang="en-US" altLang="ja-JP" sz="3000" dirty="0"/>
              <a:t> </a:t>
            </a:r>
            <a:r>
              <a:rPr kumimoji="1" lang="en-US" altLang="ja-JP" sz="3000" dirty="0" err="1"/>
              <a:t>phát</a:t>
            </a:r>
            <a:r>
              <a:rPr kumimoji="1" lang="en-US" altLang="ja-JP" sz="3000" dirty="0"/>
              <a:t> </a:t>
            </a:r>
            <a:r>
              <a:rPr kumimoji="1" lang="en-US" altLang="ja-JP" sz="3000" dirty="0" err="1"/>
              <a:t>triển</a:t>
            </a:r>
            <a:r>
              <a:rPr kumimoji="1" lang="en-US" altLang="ja-JP" sz="3000" dirty="0"/>
              <a:t> </a:t>
            </a:r>
            <a:r>
              <a:rPr kumimoji="1" lang="en-US" altLang="ja-JP" sz="3000" dirty="0" err="1"/>
              <a:t>của</a:t>
            </a:r>
            <a:r>
              <a:rPr kumimoji="1" lang="en-US" altLang="ja-JP" sz="3000" dirty="0"/>
              <a:t> </a:t>
            </a:r>
            <a:r>
              <a:rPr kumimoji="1" lang="en-US" altLang="ja-JP" sz="3000" dirty="0" err="1"/>
              <a:t>đề</a:t>
            </a:r>
            <a:r>
              <a:rPr kumimoji="1" lang="en-US" altLang="ja-JP" sz="3000" dirty="0"/>
              <a:t> </a:t>
            </a:r>
            <a:r>
              <a:rPr kumimoji="1" lang="en-US" altLang="ja-JP" sz="3000" dirty="0" err="1"/>
              <a:t>tài</a:t>
            </a:r>
            <a:r>
              <a:rPr kumimoji="1" lang="en-US" altLang="ja-JP" sz="3000" dirty="0"/>
              <a:t>.</a:t>
            </a:r>
            <a:endParaRPr kumimoji="1"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68688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D2367D3C-9EAF-4254-A46B-C964144AD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2962BFC4-B00C-4A98-B859-23FADD13BE78}"/>
              </a:ext>
            </a:extLst>
          </p:cNvPr>
          <p:cNvSpPr/>
          <p:nvPr/>
        </p:nvSpPr>
        <p:spPr>
          <a:xfrm>
            <a:off x="146137" y="2285402"/>
            <a:ext cx="11899726" cy="262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vi-VN" altLang="ja-JP" sz="5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XIN CHÂN THÀNH CẢM ƠN!</a:t>
            </a:r>
          </a:p>
          <a:p>
            <a:pPr>
              <a:lnSpc>
                <a:spcPct val="150000"/>
              </a:lnSpc>
            </a:pPr>
            <a:r>
              <a:rPr lang="en-US" altLang="ja-JP" sz="55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  </a:t>
            </a:r>
            <a:endParaRPr lang="vi-VN" altLang="ja-JP" sz="5500" i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9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 descr="Ảnh có chứa ngoài trời, vật thể ngoài trời, ngày&#10;&#10;Mô tả được tạo tự động">
            <a:extLst>
              <a:ext uri="{FF2B5EF4-FFF2-40B4-BE49-F238E27FC236}">
                <a16:creationId xmlns:a16="http://schemas.microsoft.com/office/drawing/2014/main" id="{E547C8D6-04C4-4A29-80E2-CF45EA9B1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196612D-D18C-4E33-BAD6-0AF00A23BC0B}"/>
              </a:ext>
            </a:extLst>
          </p:cNvPr>
          <p:cNvSpPr txBox="1"/>
          <p:nvPr/>
        </p:nvSpPr>
        <p:spPr>
          <a:xfrm>
            <a:off x="780788" y="359828"/>
            <a:ext cx="6751528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THÀNH VIÊN NHÓM 6: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EE68AC5-EF77-46D5-B8BC-AD479BD0E234}"/>
              </a:ext>
            </a:extLst>
          </p:cNvPr>
          <p:cNvSpPr txBox="1"/>
          <p:nvPr/>
        </p:nvSpPr>
        <p:spPr>
          <a:xfrm>
            <a:off x="789139" y="2736606"/>
            <a:ext cx="108600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b="1" dirty="0"/>
              <a:t>2</a:t>
            </a:r>
            <a:r>
              <a:rPr lang="en-US" altLang="ja-JP" b="1" dirty="0"/>
              <a:t>.   </a:t>
            </a:r>
            <a:r>
              <a:rPr lang="en-US" altLang="ja-JP" sz="2400" b="1" dirty="0"/>
              <a:t>NGÔ XUÂN SỸ 		– 20KTMT1</a:t>
            </a:r>
          </a:p>
          <a:p>
            <a:pPr>
              <a:lnSpc>
                <a:spcPct val="150000"/>
              </a:lnSpc>
            </a:pPr>
            <a:endParaRPr lang="en-US" altLang="ja-JP" b="1" dirty="0"/>
          </a:p>
          <a:p>
            <a:endParaRPr kumimoji="1" lang="ja-JP" altLang="en-US" b="1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4DC3743-AC57-4B6A-AB45-7E9559B3F078}"/>
              </a:ext>
            </a:extLst>
          </p:cNvPr>
          <p:cNvSpPr txBox="1"/>
          <p:nvPr/>
        </p:nvSpPr>
        <p:spPr>
          <a:xfrm>
            <a:off x="780788" y="1612033"/>
            <a:ext cx="10379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2400" b="1" dirty="0">
                <a:latin typeface="+mj-lt"/>
              </a:rPr>
              <a:t>TÔN THẤT HẢI 		– 20KTMT1</a:t>
            </a:r>
          </a:p>
          <a:p>
            <a:endParaRPr kumimoji="1" lang="ja-JP" altLang="en-US" sz="2400" b="1" dirty="0">
              <a:latin typeface="+mj-lt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8916934-A80A-43E1-AB55-0FA1D013FDAC}"/>
              </a:ext>
            </a:extLst>
          </p:cNvPr>
          <p:cNvSpPr txBox="1"/>
          <p:nvPr/>
        </p:nvSpPr>
        <p:spPr>
          <a:xfrm>
            <a:off x="780788" y="4045845"/>
            <a:ext cx="10379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j-lt"/>
              </a:rPr>
              <a:t>3.  LÊ PHẠM CÔNG 	– 20KTMT1</a:t>
            </a:r>
            <a:endParaRPr lang="ja-JP" altLang="en-US" sz="2400" b="1" dirty="0">
              <a:latin typeface="+mj-lt"/>
            </a:endParaRPr>
          </a:p>
          <a:p>
            <a:endParaRPr kumimoji="1" lang="ja-JP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73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0FBFF470-C926-4B32-869B-4ABBB19F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BF781BD-1612-4B6A-8BE6-218C38590F72}"/>
              </a:ext>
            </a:extLst>
          </p:cNvPr>
          <p:cNvSpPr txBox="1"/>
          <p:nvPr/>
        </p:nvSpPr>
        <p:spPr>
          <a:xfrm>
            <a:off x="1177447" y="726510"/>
            <a:ext cx="9707671" cy="5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108065B-4047-4D62-9B6D-9300172FBC42}"/>
              </a:ext>
            </a:extLst>
          </p:cNvPr>
          <p:cNvSpPr txBox="1"/>
          <p:nvPr/>
        </p:nvSpPr>
        <p:spPr>
          <a:xfrm>
            <a:off x="588723" y="225468"/>
            <a:ext cx="10847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MỤC ĐÍCH THỰC HIỆN ĐỀ TÀI:</a:t>
            </a:r>
            <a:endParaRPr kumimoji="1" lang="ja-JP" altLang="en-US" sz="3200" b="1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24A7A82-5D82-4DD4-911C-624551725EF4}"/>
              </a:ext>
            </a:extLst>
          </p:cNvPr>
          <p:cNvSpPr txBox="1"/>
          <p:nvPr/>
        </p:nvSpPr>
        <p:spPr>
          <a:xfrm>
            <a:off x="588723" y="1164921"/>
            <a:ext cx="11298477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Mong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muốn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áp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dụng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những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kiến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thức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được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học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vào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thực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tế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Xây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dựng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chương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trình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quản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lý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thông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tin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thư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viện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dựa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trên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khảo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sát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thực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tế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tại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trường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tiểu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học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Kim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Đồng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-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Quảng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Nam.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Học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cách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xây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dựng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dự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án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rèn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luyện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kỹ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năng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mềm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giúp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ích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trong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việc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phát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triển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kỹ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năng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và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năng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lực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cá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nhân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  <a:endParaRPr kumimoji="1" lang="ja-JP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391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D2367D3C-9EAF-4254-A46B-C964144AD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3150"/>
            <a:ext cx="12192000" cy="6858000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15ED72A-690B-4DA5-82FB-4AC8DC9B79B7}"/>
              </a:ext>
            </a:extLst>
          </p:cNvPr>
          <p:cNvSpPr txBox="1"/>
          <p:nvPr/>
        </p:nvSpPr>
        <p:spPr>
          <a:xfrm>
            <a:off x="739035" y="90903"/>
            <a:ext cx="10860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dirty="0"/>
              <a:t>ĐÁNH GIÁ HIỆN TRẠNG HỆ THỐNG CŨ:</a:t>
            </a:r>
            <a:endParaRPr kumimoji="1" lang="ja-JP" altLang="en-US" sz="3200" b="1" dirty="0"/>
          </a:p>
        </p:txBody>
      </p:sp>
      <p:grpSp>
        <p:nvGrpSpPr>
          <p:cNvPr id="4" name="Group 32">
            <a:extLst>
              <a:ext uri="{FF2B5EF4-FFF2-40B4-BE49-F238E27FC236}">
                <a16:creationId xmlns:a16="http://schemas.microsoft.com/office/drawing/2014/main" id="{027E6860-4D38-4F54-B4AB-2A0441DB9F24}"/>
              </a:ext>
            </a:extLst>
          </p:cNvPr>
          <p:cNvGrpSpPr>
            <a:grpSpLocks/>
          </p:cNvGrpSpPr>
          <p:nvPr/>
        </p:nvGrpSpPr>
        <p:grpSpPr bwMode="auto">
          <a:xfrm>
            <a:off x="795402" y="909321"/>
            <a:ext cx="10747330" cy="2325666"/>
            <a:chOff x="1200" y="1056"/>
            <a:chExt cx="3456" cy="774"/>
          </a:xfrm>
        </p:grpSpPr>
        <p:sp>
          <p:nvSpPr>
            <p:cNvPr id="5" name="AutoShape 33">
              <a:extLst>
                <a:ext uri="{FF2B5EF4-FFF2-40B4-BE49-F238E27FC236}">
                  <a16:creationId xmlns:a16="http://schemas.microsoft.com/office/drawing/2014/main" id="{9C1D9E48-BD34-49F8-9534-49884D3A72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EEEEEE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vi-VN" altLang="ja-JP" sz="1800">
                <a:latin typeface="Arial" panose="020B0604020202020204" pitchFamily="34" charset="0"/>
              </a:endParaRPr>
            </a:p>
          </p:txBody>
        </p:sp>
        <p:sp>
          <p:nvSpPr>
            <p:cNvPr id="6" name="AutoShape 34">
              <a:extLst>
                <a:ext uri="{FF2B5EF4-FFF2-40B4-BE49-F238E27FC236}">
                  <a16:creationId xmlns:a16="http://schemas.microsoft.com/office/drawing/2014/main" id="{651F05D1-8BEB-4532-A32A-DA1B9DA526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" y="1173"/>
              <a:ext cx="484" cy="546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3500000" scaled="1"/>
            </a:gradFill>
            <a:ln w="38100">
              <a:solidFill>
                <a:srgbClr val="FEFEFE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ja-JP" sz="1800" b="1" dirty="0">
                  <a:latin typeface="Arial" panose="020B0604020202020204" pitchFamily="34" charset="0"/>
                </a:rPr>
                <a:t>ƯU ĐIỂM</a:t>
              </a:r>
              <a:endParaRPr lang="vi-VN" altLang="ja-JP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7" name="Freeform 35">
              <a:extLst>
                <a:ext uri="{FF2B5EF4-FFF2-40B4-BE49-F238E27FC236}">
                  <a16:creationId xmlns:a16="http://schemas.microsoft.com/office/drawing/2014/main" id="{231407A1-817F-4EBE-8B4C-0F9244DB3594}"/>
                </a:ext>
              </a:extLst>
            </p:cNvPr>
            <p:cNvSpPr>
              <a:spLocks/>
            </p:cNvSpPr>
            <p:nvPr/>
          </p:nvSpPr>
          <p:spPr bwMode="gray">
            <a:xfrm>
              <a:off x="1285" y="1181"/>
              <a:ext cx="332" cy="317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</p:grp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2E0B2DF-C263-4B0C-A9E2-27A0BB5AA0AF}"/>
              </a:ext>
            </a:extLst>
          </p:cNvPr>
          <p:cNvSpPr txBox="1"/>
          <p:nvPr/>
        </p:nvSpPr>
        <p:spPr>
          <a:xfrm>
            <a:off x="2987460" y="1260875"/>
            <a:ext cx="8172796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altLang="ja-JP" sz="2000" dirty="0" err="1">
                <a:latin typeface="+mj-lt"/>
              </a:rPr>
              <a:t>Ít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tốn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kém</a:t>
            </a:r>
            <a:r>
              <a:rPr lang="vi-VN" altLang="ja-JP" sz="2000" dirty="0">
                <a:latin typeface="+mj-lt"/>
              </a:rPr>
              <a:t> cho </a:t>
            </a:r>
            <a:r>
              <a:rPr lang="vi-VN" altLang="ja-JP" sz="2000" dirty="0" err="1">
                <a:latin typeface="+mj-lt"/>
              </a:rPr>
              <a:t>việc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đầu</a:t>
            </a:r>
            <a:r>
              <a:rPr lang="vi-VN" altLang="ja-JP" sz="2000" dirty="0">
                <a:latin typeface="+mj-lt"/>
              </a:rPr>
              <a:t> tư </a:t>
            </a:r>
            <a:r>
              <a:rPr lang="vi-VN" altLang="ja-JP" sz="2000" dirty="0" err="1">
                <a:latin typeface="+mj-lt"/>
              </a:rPr>
              <a:t>hệ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thống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quản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lí</a:t>
            </a:r>
            <a:r>
              <a:rPr lang="vi-VN" altLang="ja-JP" sz="2000" dirty="0">
                <a:latin typeface="+mj-lt"/>
              </a:rPr>
              <a:t>.</a:t>
            </a:r>
            <a:endParaRPr lang="ja-JP" altLang="ja-JP" sz="2000" dirty="0">
              <a:latin typeface="+mj-lt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altLang="ja-JP" sz="2000" dirty="0">
                <a:latin typeface="+mj-lt"/>
              </a:rPr>
              <a:t>Nhân viên thư </a:t>
            </a:r>
            <a:r>
              <a:rPr lang="vi-VN" altLang="ja-JP" sz="2000" dirty="0" err="1">
                <a:latin typeface="+mj-lt"/>
              </a:rPr>
              <a:t>viện</a:t>
            </a:r>
            <a:r>
              <a:rPr lang="vi-VN" altLang="ja-JP" sz="2000" dirty="0">
                <a:latin typeface="+mj-lt"/>
              </a:rPr>
              <a:t> không </a:t>
            </a:r>
            <a:r>
              <a:rPr lang="vi-VN" altLang="ja-JP" sz="2000" dirty="0" err="1">
                <a:latin typeface="+mj-lt"/>
              </a:rPr>
              <a:t>cần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phải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hiểu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biết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nhiều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về</a:t>
            </a:r>
            <a:r>
              <a:rPr lang="vi-VN" altLang="ja-JP" sz="2000" dirty="0">
                <a:latin typeface="+mj-lt"/>
              </a:rPr>
              <a:t> tin </a:t>
            </a:r>
            <a:r>
              <a:rPr lang="vi-VN" altLang="ja-JP" sz="2000" dirty="0" err="1">
                <a:latin typeface="+mj-lt"/>
              </a:rPr>
              <a:t>học</a:t>
            </a:r>
            <a:r>
              <a:rPr lang="vi-VN" altLang="ja-JP" sz="2000" dirty="0">
                <a:latin typeface="+mj-lt"/>
              </a:rPr>
              <a:t>.</a:t>
            </a:r>
            <a:endParaRPr lang="ja-JP" altLang="ja-JP" sz="2000" dirty="0">
              <a:latin typeface="+mj-lt"/>
            </a:endParaRPr>
          </a:p>
        </p:txBody>
      </p:sp>
      <p:grpSp>
        <p:nvGrpSpPr>
          <p:cNvPr id="9" name="Group 28">
            <a:extLst>
              <a:ext uri="{FF2B5EF4-FFF2-40B4-BE49-F238E27FC236}">
                <a16:creationId xmlns:a16="http://schemas.microsoft.com/office/drawing/2014/main" id="{3C78152C-60E5-483A-BB92-EE89423999EF}"/>
              </a:ext>
            </a:extLst>
          </p:cNvPr>
          <p:cNvGrpSpPr>
            <a:grpSpLocks/>
          </p:cNvGrpSpPr>
          <p:nvPr/>
        </p:nvGrpSpPr>
        <p:grpSpPr bwMode="auto">
          <a:xfrm>
            <a:off x="795402" y="3579024"/>
            <a:ext cx="10747330" cy="2997380"/>
            <a:chOff x="1200" y="1912"/>
            <a:chExt cx="3456" cy="774"/>
          </a:xfrm>
        </p:grpSpPr>
        <p:sp>
          <p:nvSpPr>
            <p:cNvPr id="10" name="AutoShape 29">
              <a:extLst>
                <a:ext uri="{FF2B5EF4-FFF2-40B4-BE49-F238E27FC236}">
                  <a16:creationId xmlns:a16="http://schemas.microsoft.com/office/drawing/2014/main" id="{1CEAAD9C-C38A-4CBA-9C5D-BABB755365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EEEEEE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vi-VN" altLang="ja-JP" sz="1800">
                <a:latin typeface="Arial" panose="020B0604020202020204" pitchFamily="34" charset="0"/>
              </a:endParaRPr>
            </a:p>
          </p:txBody>
        </p:sp>
        <p:sp>
          <p:nvSpPr>
            <p:cNvPr id="11" name="AutoShape 30">
              <a:extLst>
                <a:ext uri="{FF2B5EF4-FFF2-40B4-BE49-F238E27FC236}">
                  <a16:creationId xmlns:a16="http://schemas.microsoft.com/office/drawing/2014/main" id="{84AE9705-E278-4B58-B5C1-5FBD5E08F4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" y="2058"/>
              <a:ext cx="484" cy="435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/>
            </a:gradFill>
            <a:ln w="38100">
              <a:solidFill>
                <a:srgbClr val="FEFEFE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ja-JP" sz="1800" b="1" dirty="0">
                  <a:latin typeface="Arial" panose="020B0604020202020204" pitchFamily="34" charset="0"/>
                </a:rPr>
                <a:t>NHƯỢC </a:t>
              </a:r>
            </a:p>
            <a:p>
              <a:pPr algn="ctr" eaLnBrk="1" hangingPunct="1"/>
              <a:r>
                <a:rPr lang="en-US" altLang="ja-JP" sz="1800" b="1" dirty="0">
                  <a:latin typeface="Arial" panose="020B0604020202020204" pitchFamily="34" charset="0"/>
                </a:rPr>
                <a:t>ĐIỂM</a:t>
              </a:r>
              <a:endParaRPr lang="vi-VN" altLang="ja-JP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2" name="Freeform 31">
              <a:extLst>
                <a:ext uri="{FF2B5EF4-FFF2-40B4-BE49-F238E27FC236}">
                  <a16:creationId xmlns:a16="http://schemas.microsoft.com/office/drawing/2014/main" id="{5BF0F4EC-D9D1-4DCB-8A6A-F3A69624D05F}"/>
                </a:ext>
              </a:extLst>
            </p:cNvPr>
            <p:cNvSpPr>
              <a:spLocks/>
            </p:cNvSpPr>
            <p:nvPr/>
          </p:nvSpPr>
          <p:spPr bwMode="gray">
            <a:xfrm>
              <a:off x="1284" y="2067"/>
              <a:ext cx="335" cy="317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54510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</p:grp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CAA1D3E1-5907-4FDD-9F25-27418C5E60D6}"/>
              </a:ext>
            </a:extLst>
          </p:cNvPr>
          <p:cNvSpPr txBox="1"/>
          <p:nvPr/>
        </p:nvSpPr>
        <p:spPr>
          <a:xfrm>
            <a:off x="2660696" y="3687901"/>
            <a:ext cx="8499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altLang="ja-JP" sz="2000" dirty="0">
                <a:latin typeface="+mj-lt"/>
              </a:rPr>
              <a:t>Thông tin ghi trên </a:t>
            </a:r>
            <a:r>
              <a:rPr lang="vi-VN" altLang="ja-JP" sz="2000" dirty="0" err="1">
                <a:latin typeface="+mj-lt"/>
              </a:rPr>
              <a:t>sổ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sách</a:t>
            </a:r>
            <a:r>
              <a:rPr lang="vi-VN" altLang="ja-JP" sz="2000" dirty="0">
                <a:latin typeface="+mj-lt"/>
              </a:rPr>
              <a:t>, </a:t>
            </a:r>
            <a:r>
              <a:rPr lang="vi-VN" altLang="ja-JP" sz="2000" dirty="0" err="1">
                <a:latin typeface="+mj-lt"/>
              </a:rPr>
              <a:t>giấy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tờ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dễ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bị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mất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mát</a:t>
            </a:r>
            <a:r>
              <a:rPr lang="vi-VN" altLang="ja-JP" sz="2000" dirty="0">
                <a:latin typeface="+mj-lt"/>
              </a:rPr>
              <a:t>, không lưu </a:t>
            </a:r>
            <a:r>
              <a:rPr lang="vi-VN" altLang="ja-JP" sz="2000" dirty="0" err="1">
                <a:latin typeface="+mj-lt"/>
              </a:rPr>
              <a:t>trữ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được</a:t>
            </a:r>
            <a:r>
              <a:rPr lang="vi-VN" altLang="ja-JP" sz="2000" dirty="0">
                <a:latin typeface="+mj-lt"/>
              </a:rPr>
              <a:t> lâu </a:t>
            </a:r>
            <a:r>
              <a:rPr lang="vi-VN" altLang="ja-JP" sz="2000" dirty="0" err="1">
                <a:latin typeface="+mj-lt"/>
              </a:rPr>
              <a:t>dài</a:t>
            </a:r>
            <a:r>
              <a:rPr lang="vi-VN" altLang="ja-JP" sz="2000" dirty="0">
                <a:latin typeface="+mj-lt"/>
              </a:rPr>
              <a:t>.</a:t>
            </a:r>
            <a:endParaRPr lang="ja-JP" altLang="ja-JP" sz="2000" dirty="0">
              <a:latin typeface="+mj-lt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altLang="ja-JP" sz="2000" dirty="0" err="1">
                <a:latin typeface="+mj-lt"/>
              </a:rPr>
              <a:t>Quá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trình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tìm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kiếm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sách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phải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làm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thủ</a:t>
            </a:r>
            <a:r>
              <a:rPr lang="vi-VN" altLang="ja-JP" sz="2000" dirty="0">
                <a:latin typeface="+mj-lt"/>
              </a:rPr>
              <a:t> công do </a:t>
            </a:r>
            <a:r>
              <a:rPr lang="vi-VN" altLang="ja-JP" sz="2000" dirty="0" err="1">
                <a:latin typeface="+mj-lt"/>
              </a:rPr>
              <a:t>đó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mất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nhiều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thời</a:t>
            </a:r>
            <a:r>
              <a:rPr lang="vi-VN" altLang="ja-JP" sz="2000" dirty="0">
                <a:latin typeface="+mj-lt"/>
              </a:rPr>
              <a:t> gian.</a:t>
            </a:r>
            <a:endParaRPr lang="ja-JP" altLang="ja-JP" sz="2000" dirty="0">
              <a:latin typeface="+mj-lt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altLang="ja-JP" sz="2000" dirty="0" err="1">
                <a:latin typeface="+mj-lt"/>
              </a:rPr>
              <a:t>Thủ</a:t>
            </a:r>
            <a:r>
              <a:rPr lang="vi-VN" altLang="ja-JP" sz="2000" dirty="0">
                <a:latin typeface="+mj-lt"/>
              </a:rPr>
              <a:t> thư </a:t>
            </a:r>
            <a:r>
              <a:rPr lang="vi-VN" altLang="ja-JP" sz="2000" dirty="0" err="1">
                <a:latin typeface="+mj-lt"/>
              </a:rPr>
              <a:t>phải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tốn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nhiều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thời</a:t>
            </a:r>
            <a:r>
              <a:rPr lang="vi-VN" altLang="ja-JP" sz="2000" dirty="0">
                <a:latin typeface="+mj-lt"/>
              </a:rPr>
              <a:t> gian công </a:t>
            </a:r>
            <a:r>
              <a:rPr lang="vi-VN" altLang="ja-JP" sz="2000" dirty="0" err="1">
                <a:latin typeface="+mj-lt"/>
              </a:rPr>
              <a:t>sức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vào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việc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thống</a:t>
            </a:r>
            <a:r>
              <a:rPr lang="vi-VN" altLang="ja-JP" sz="2000" dirty="0">
                <a:latin typeface="+mj-lt"/>
              </a:rPr>
              <a:t> kê </a:t>
            </a:r>
            <a:r>
              <a:rPr lang="vi-VN" altLang="ja-JP" sz="2000" dirty="0" err="1">
                <a:latin typeface="+mj-lt"/>
              </a:rPr>
              <a:t>sách</a:t>
            </a:r>
            <a:r>
              <a:rPr lang="vi-VN" altLang="ja-JP" sz="2000" dirty="0">
                <a:latin typeface="+mj-lt"/>
              </a:rPr>
              <a:t>.</a:t>
            </a:r>
            <a:endParaRPr lang="ja-JP" altLang="ja-JP" sz="2000" dirty="0">
              <a:latin typeface="+mj-lt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altLang="ja-JP" sz="2000" dirty="0" err="1">
                <a:latin typeface="+mj-lt"/>
              </a:rPr>
              <a:t>Tất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cả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các</a:t>
            </a:r>
            <a:r>
              <a:rPr lang="vi-VN" altLang="ja-JP" sz="2000" dirty="0">
                <a:latin typeface="+mj-lt"/>
              </a:rPr>
              <a:t> công </a:t>
            </a:r>
            <a:r>
              <a:rPr lang="vi-VN" altLang="ja-JP" sz="2000" dirty="0" err="1">
                <a:latin typeface="+mj-lt"/>
              </a:rPr>
              <a:t>việc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của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thủ</a:t>
            </a:r>
            <a:r>
              <a:rPr lang="vi-VN" altLang="ja-JP" sz="2000" dirty="0">
                <a:latin typeface="+mj-lt"/>
              </a:rPr>
              <a:t> thư </a:t>
            </a:r>
            <a:r>
              <a:rPr lang="vi-VN" altLang="ja-JP" sz="2000" dirty="0" err="1">
                <a:latin typeface="+mj-lt"/>
              </a:rPr>
              <a:t>đều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tiến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hành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một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cách</a:t>
            </a:r>
            <a:r>
              <a:rPr lang="vi-VN" altLang="ja-JP" sz="2000" dirty="0">
                <a:latin typeface="+mj-lt"/>
              </a:rPr>
              <a:t> </a:t>
            </a:r>
            <a:r>
              <a:rPr lang="vi-VN" altLang="ja-JP" sz="2000" dirty="0" err="1">
                <a:latin typeface="+mj-lt"/>
              </a:rPr>
              <a:t>thủ</a:t>
            </a:r>
            <a:r>
              <a:rPr lang="vi-VN" altLang="ja-JP" sz="2000" dirty="0">
                <a:latin typeface="+mj-lt"/>
              </a:rPr>
              <a:t> công không khoa </a:t>
            </a:r>
            <a:r>
              <a:rPr lang="vi-VN" altLang="ja-JP" sz="2000" dirty="0" err="1">
                <a:latin typeface="+mj-lt"/>
              </a:rPr>
              <a:t>học</a:t>
            </a:r>
            <a:r>
              <a:rPr lang="vi-VN" altLang="ja-JP" sz="2000" dirty="0">
                <a:latin typeface="+mj-lt"/>
              </a:rPr>
              <a:t>.</a:t>
            </a:r>
            <a:endParaRPr lang="ja-JP" altLang="ja-JP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1" lang="ja-JP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765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D2367D3C-9EAF-4254-A46B-C964144AD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9BB8B84D-C70F-4492-B4E5-C9B8E384716A}"/>
              </a:ext>
            </a:extLst>
          </p:cNvPr>
          <p:cNvSpPr txBox="1"/>
          <p:nvPr/>
        </p:nvSpPr>
        <p:spPr>
          <a:xfrm>
            <a:off x="538618" y="364331"/>
            <a:ext cx="10659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YÊU CẦU CHO HỆ THỐNG MỚI:</a:t>
            </a:r>
            <a:endParaRPr kumimoji="1" lang="ja-JP" altLang="en-US" sz="3200" b="1" dirty="0"/>
          </a:p>
        </p:txBody>
      </p:sp>
      <p:sp>
        <p:nvSpPr>
          <p:cNvPr id="5" name="AutoShape 16">
            <a:extLst>
              <a:ext uri="{FF2B5EF4-FFF2-40B4-BE49-F238E27FC236}">
                <a16:creationId xmlns:a16="http://schemas.microsoft.com/office/drawing/2014/main" id="{2387115D-CA7B-4FF6-A9F2-0AAB259B5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524" y="2377978"/>
            <a:ext cx="2295525" cy="3178175"/>
          </a:xfrm>
          <a:prstGeom prst="roundRect">
            <a:avLst>
              <a:gd name="adj" fmla="val 4690"/>
            </a:avLst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vi-VN" altLang="ja-JP" sz="1800">
              <a:latin typeface="Arial" panose="020B0604020202020204" pitchFamily="34" charset="0"/>
            </a:endParaRPr>
          </a:p>
        </p:txBody>
      </p:sp>
      <p:sp>
        <p:nvSpPr>
          <p:cNvPr id="6" name="AutoShape 17">
            <a:extLst>
              <a:ext uri="{FF2B5EF4-FFF2-40B4-BE49-F238E27FC236}">
                <a16:creationId xmlns:a16="http://schemas.microsoft.com/office/drawing/2014/main" id="{453D4C95-95A9-436B-9746-FDAE9374B6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97401" y="2225578"/>
            <a:ext cx="1863725" cy="304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>
                  <a:gamma/>
                  <a:shade val="38824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38824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6BB09D55-8AB0-4366-ABE2-9B41A9D9B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875" y="2019399"/>
            <a:ext cx="2295525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vi-VN" altLang="ja-JP" sz="1800">
              <a:latin typeface="Arial" panose="020B0604020202020204" pitchFamily="34" charset="0"/>
            </a:endParaRP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6E19DFF0-5457-44E5-9000-C3DCF338D82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07919" y="1874630"/>
            <a:ext cx="1863725" cy="2873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61D7784E-A6AA-48D5-82F3-ADBCFEF1E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969" y="1738912"/>
            <a:ext cx="2295525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vi-VN" altLang="ja-JP" sz="1800">
              <a:latin typeface="Arial" panose="020B0604020202020204" pitchFamily="34" charset="0"/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B1C11E45-96C0-425C-B6B1-126B627C59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13044" y="1610468"/>
            <a:ext cx="1863725" cy="2873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B17C4BEF-3962-47BB-98C5-375D221D73AB}"/>
              </a:ext>
            </a:extLst>
          </p:cNvPr>
          <p:cNvSpPr>
            <a:spLocks/>
          </p:cNvSpPr>
          <p:nvPr/>
        </p:nvSpPr>
        <p:spPr bwMode="gray">
          <a:xfrm>
            <a:off x="3447224" y="1160268"/>
            <a:ext cx="1466850" cy="1157288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folHlink">
                  <a:gamma/>
                  <a:tint val="57647"/>
                  <a:invGamma/>
                  <a:alpha val="32001"/>
                </a:schemeClr>
              </a:gs>
              <a:gs pos="100000">
                <a:schemeClr val="folHlink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5DA9563E-9838-4402-808A-D1F5F75B705F}"/>
              </a:ext>
            </a:extLst>
          </p:cNvPr>
          <p:cNvSpPr>
            <a:spLocks/>
          </p:cNvSpPr>
          <p:nvPr/>
        </p:nvSpPr>
        <p:spPr bwMode="gray">
          <a:xfrm>
            <a:off x="6401192" y="891282"/>
            <a:ext cx="1466850" cy="1155700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hlink">
                  <a:gamma/>
                  <a:tint val="90980"/>
                  <a:invGamma/>
                  <a:alpha val="32001"/>
                </a:schemeClr>
              </a:gs>
              <a:gs pos="100000">
                <a:schemeClr val="hlink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 dirty="0">
              <a:latin typeface="Arial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1A20B240-DA4B-41C7-B2BB-7A7A15064031}"/>
              </a:ext>
            </a:extLst>
          </p:cNvPr>
          <p:cNvSpPr txBox="1"/>
          <p:nvPr/>
        </p:nvSpPr>
        <p:spPr>
          <a:xfrm>
            <a:off x="1919369" y="2661443"/>
            <a:ext cx="18637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altLang="ja-JP" sz="1600" dirty="0" err="1"/>
              <a:t>Phần</a:t>
            </a:r>
            <a:r>
              <a:rPr lang="vi-VN" altLang="ja-JP" sz="1600" dirty="0"/>
              <a:t> </a:t>
            </a:r>
            <a:r>
              <a:rPr lang="vi-VN" altLang="ja-JP" sz="1600" dirty="0" err="1"/>
              <a:t>mềm</a:t>
            </a:r>
            <a:r>
              <a:rPr lang="vi-VN" altLang="ja-JP" sz="1600" dirty="0"/>
              <a:t> </a:t>
            </a:r>
            <a:r>
              <a:rPr lang="vi-VN" altLang="ja-JP" sz="1600" dirty="0" err="1"/>
              <a:t>có</a:t>
            </a:r>
            <a:r>
              <a:rPr lang="vi-VN" altLang="ja-JP" sz="1600" dirty="0"/>
              <a:t> giao </a:t>
            </a:r>
            <a:r>
              <a:rPr lang="vi-VN" altLang="ja-JP" sz="1600" dirty="0" err="1"/>
              <a:t>diện</a:t>
            </a:r>
            <a:r>
              <a:rPr lang="vi-VN" altLang="ja-JP" sz="1600" dirty="0"/>
              <a:t> </a:t>
            </a:r>
            <a:r>
              <a:rPr lang="vi-VN" altLang="ja-JP" sz="1600" dirty="0" err="1"/>
              <a:t>dễ</a:t>
            </a:r>
            <a:r>
              <a:rPr lang="vi-VN" altLang="ja-JP" sz="1600" dirty="0"/>
              <a:t> </a:t>
            </a:r>
            <a:r>
              <a:rPr lang="vi-VN" altLang="ja-JP" sz="1600" dirty="0" err="1"/>
              <a:t>sử</a:t>
            </a:r>
            <a:r>
              <a:rPr lang="vi-VN" altLang="ja-JP" sz="1600" dirty="0"/>
              <a:t> </a:t>
            </a:r>
            <a:r>
              <a:rPr lang="vi-VN" altLang="ja-JP" sz="1600" dirty="0" err="1"/>
              <a:t>dụng</a:t>
            </a:r>
            <a:r>
              <a:rPr lang="vi-VN" altLang="ja-JP" sz="1600" dirty="0"/>
              <a:t>.</a:t>
            </a:r>
            <a:endParaRPr lang="en-US" altLang="ja-JP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altLang="ja-JP" sz="1600" dirty="0" err="1"/>
              <a:t>Tìm</a:t>
            </a:r>
            <a:r>
              <a:rPr lang="vi-VN" altLang="ja-JP" sz="1600" dirty="0"/>
              <a:t> </a:t>
            </a:r>
            <a:r>
              <a:rPr lang="vi-VN" altLang="ja-JP" sz="1600" dirty="0" err="1"/>
              <a:t>kiếm</a:t>
            </a:r>
            <a:r>
              <a:rPr lang="vi-VN" altLang="ja-JP" sz="1600" dirty="0"/>
              <a:t> thông tin </a:t>
            </a:r>
            <a:r>
              <a:rPr lang="vi-VN" altLang="ja-JP" sz="1600" dirty="0" err="1"/>
              <a:t>độc</a:t>
            </a:r>
            <a:r>
              <a:rPr lang="vi-VN" altLang="ja-JP" sz="1600" dirty="0"/>
              <a:t> </a:t>
            </a:r>
            <a:r>
              <a:rPr lang="vi-VN" altLang="ja-JP" sz="1600" dirty="0" err="1"/>
              <a:t>giả</a:t>
            </a:r>
            <a:r>
              <a:rPr lang="vi-VN" altLang="ja-JP" sz="1600" dirty="0"/>
              <a:t> </a:t>
            </a:r>
            <a:r>
              <a:rPr lang="vi-VN" altLang="ja-JP" sz="1600" dirty="0" err="1"/>
              <a:t>một</a:t>
            </a:r>
            <a:r>
              <a:rPr lang="vi-VN" altLang="ja-JP" sz="1600" dirty="0"/>
              <a:t> </a:t>
            </a:r>
            <a:r>
              <a:rPr lang="vi-VN" altLang="ja-JP" sz="1600" dirty="0" err="1"/>
              <a:t>cách</a:t>
            </a:r>
            <a:r>
              <a:rPr lang="vi-VN" altLang="ja-JP" sz="1600" dirty="0"/>
              <a:t> </a:t>
            </a:r>
            <a:r>
              <a:rPr lang="vi-VN" altLang="ja-JP" sz="1600" dirty="0" err="1"/>
              <a:t>dễ</a:t>
            </a:r>
            <a:r>
              <a:rPr lang="vi-VN" altLang="ja-JP" sz="1600" dirty="0"/>
              <a:t> </a:t>
            </a:r>
            <a:r>
              <a:rPr lang="vi-VN" altLang="ja-JP" sz="1600" dirty="0" err="1"/>
              <a:t>dàng</a:t>
            </a:r>
            <a:endParaRPr lang="en-US" altLang="ja-JP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ja-JP" altLang="ja-JP" dirty="0"/>
          </a:p>
          <a:p>
            <a:endParaRPr kumimoji="1" lang="ja-JP" altLang="en-US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0244FEB9-7E1B-4014-80D6-85462FEF8BC9}"/>
              </a:ext>
            </a:extLst>
          </p:cNvPr>
          <p:cNvSpPr txBox="1"/>
          <p:nvPr/>
        </p:nvSpPr>
        <p:spPr>
          <a:xfrm>
            <a:off x="4777037" y="2133838"/>
            <a:ext cx="21828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altLang="ja-JP" sz="1600" dirty="0" err="1"/>
              <a:t>Quản</a:t>
            </a:r>
            <a:r>
              <a:rPr lang="vi-VN" altLang="ja-JP" sz="1600" dirty="0"/>
              <a:t> </a:t>
            </a:r>
            <a:r>
              <a:rPr lang="vi-VN" altLang="ja-JP" sz="1600" dirty="0" err="1"/>
              <a:t>lí</a:t>
            </a:r>
            <a:r>
              <a:rPr lang="vi-VN" altLang="ja-JP" sz="1600" dirty="0"/>
              <a:t> </a:t>
            </a:r>
            <a:r>
              <a:rPr lang="vi-VN" altLang="ja-JP" sz="1600" dirty="0" err="1"/>
              <a:t>việc</a:t>
            </a:r>
            <a:r>
              <a:rPr lang="vi-VN" altLang="ja-JP" sz="1600" dirty="0"/>
              <a:t> </a:t>
            </a:r>
            <a:r>
              <a:rPr lang="vi-VN" altLang="ja-JP" sz="1600" dirty="0" err="1"/>
              <a:t>mượn</a:t>
            </a:r>
            <a:r>
              <a:rPr lang="vi-VN" altLang="ja-JP" sz="1600" dirty="0"/>
              <a:t>, </a:t>
            </a:r>
            <a:r>
              <a:rPr lang="vi-VN" altLang="ja-JP" sz="1600" dirty="0" err="1"/>
              <a:t>trả</a:t>
            </a:r>
            <a:r>
              <a:rPr lang="vi-VN" altLang="ja-JP" sz="1600" dirty="0"/>
              <a:t> </a:t>
            </a:r>
            <a:r>
              <a:rPr lang="vi-VN" altLang="ja-JP" sz="1600" dirty="0" err="1"/>
              <a:t>một</a:t>
            </a:r>
            <a:r>
              <a:rPr lang="vi-VN" altLang="ja-JP" sz="1600" dirty="0"/>
              <a:t> </a:t>
            </a:r>
            <a:r>
              <a:rPr lang="vi-VN" altLang="ja-JP" sz="1600" dirty="0" err="1"/>
              <a:t>cách</a:t>
            </a:r>
            <a:r>
              <a:rPr lang="vi-VN" altLang="ja-JP" sz="1600" dirty="0"/>
              <a:t> </a:t>
            </a:r>
            <a:r>
              <a:rPr lang="vi-VN" altLang="ja-JP" sz="1600" dirty="0" err="1"/>
              <a:t>dễ</a:t>
            </a:r>
            <a:r>
              <a:rPr lang="vi-VN" altLang="ja-JP" sz="1600" dirty="0"/>
              <a:t> </a:t>
            </a:r>
            <a:r>
              <a:rPr lang="vi-VN" altLang="ja-JP" sz="1600" dirty="0" err="1"/>
              <a:t>dàng</a:t>
            </a:r>
            <a:r>
              <a:rPr lang="vi-VN" altLang="ja-JP" sz="1600" dirty="0"/>
              <a:t> </a:t>
            </a:r>
            <a:r>
              <a:rPr lang="vi-VN" altLang="ja-JP" sz="1600" dirty="0" err="1"/>
              <a:t>thuận</a:t>
            </a:r>
            <a:r>
              <a:rPr lang="vi-VN" altLang="ja-JP" sz="1600" dirty="0"/>
              <a:t> </a:t>
            </a:r>
            <a:r>
              <a:rPr lang="vi-VN" altLang="ja-JP" sz="1600" dirty="0" err="1"/>
              <a:t>tiện</a:t>
            </a:r>
            <a:r>
              <a:rPr lang="vi-VN" altLang="ja-JP" sz="1600" dirty="0"/>
              <a:t> cho </a:t>
            </a:r>
            <a:r>
              <a:rPr lang="vi-VN" altLang="ja-JP" sz="1600" dirty="0" err="1"/>
              <a:t>thủ</a:t>
            </a:r>
            <a:r>
              <a:rPr lang="vi-VN" altLang="ja-JP" sz="1600" dirty="0"/>
              <a:t> thư.</a:t>
            </a:r>
            <a:endParaRPr lang="ja-JP" altLang="ja-JP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altLang="ja-JP" sz="1600" dirty="0"/>
              <a:t>Cho </a:t>
            </a:r>
            <a:r>
              <a:rPr lang="vi-VN" altLang="ja-JP" sz="1600" dirty="0" err="1"/>
              <a:t>phép</a:t>
            </a:r>
            <a:r>
              <a:rPr lang="vi-VN" altLang="ja-JP" sz="1600" dirty="0"/>
              <a:t> </a:t>
            </a:r>
            <a:r>
              <a:rPr lang="vi-VN" altLang="ja-JP" sz="1600" dirty="0" err="1"/>
              <a:t>thống</a:t>
            </a:r>
            <a:r>
              <a:rPr lang="vi-VN" altLang="ja-JP" sz="1600" dirty="0"/>
              <a:t> kê in </a:t>
            </a:r>
            <a:r>
              <a:rPr lang="vi-VN" altLang="ja-JP" sz="1600" dirty="0" err="1"/>
              <a:t>ấn</a:t>
            </a:r>
            <a:r>
              <a:rPr lang="vi-VN" altLang="ja-JP" sz="1600" dirty="0"/>
              <a:t> theo </a:t>
            </a:r>
            <a:r>
              <a:rPr lang="vi-VN" altLang="ja-JP" sz="1600" dirty="0" err="1"/>
              <a:t>nhiều</a:t>
            </a:r>
            <a:r>
              <a:rPr lang="vi-VN" altLang="ja-JP" sz="1600" dirty="0"/>
              <a:t> tiêu </a:t>
            </a:r>
            <a:r>
              <a:rPr lang="vi-VN" altLang="ja-JP" sz="1600" dirty="0" err="1"/>
              <a:t>chí</a:t>
            </a:r>
            <a:endParaRPr lang="ja-JP" altLang="ja-JP" sz="1600" dirty="0"/>
          </a:p>
          <a:p>
            <a:endParaRPr kumimoji="1" lang="ja-JP" altLang="en-US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0976D61D-61D9-4C01-A064-8FA813CDF0BE}"/>
              </a:ext>
            </a:extLst>
          </p:cNvPr>
          <p:cNvSpPr txBox="1"/>
          <p:nvPr/>
        </p:nvSpPr>
        <p:spPr>
          <a:xfrm>
            <a:off x="7813044" y="2276953"/>
            <a:ext cx="186372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altLang="ja-JP" sz="1600" dirty="0"/>
              <a:t>Cho </a:t>
            </a:r>
            <a:r>
              <a:rPr lang="vi-VN" altLang="ja-JP" sz="1600" dirty="0" err="1"/>
              <a:t>phép</a:t>
            </a:r>
            <a:r>
              <a:rPr lang="vi-VN" altLang="ja-JP" sz="1600" dirty="0"/>
              <a:t> lưu </a:t>
            </a:r>
            <a:r>
              <a:rPr lang="vi-VN" altLang="ja-JP" sz="1600" dirty="0" err="1"/>
              <a:t>trữ</a:t>
            </a:r>
            <a:r>
              <a:rPr lang="vi-VN" altLang="ja-JP" sz="1600" dirty="0"/>
              <a:t> </a:t>
            </a:r>
            <a:r>
              <a:rPr lang="vi-VN" altLang="ja-JP" sz="1600" dirty="0" err="1"/>
              <a:t>các</a:t>
            </a:r>
            <a:r>
              <a:rPr lang="vi-VN" altLang="ja-JP" sz="1600" dirty="0"/>
              <a:t> thông tin </a:t>
            </a:r>
            <a:r>
              <a:rPr lang="vi-VN" altLang="ja-JP" sz="1600" dirty="0" err="1"/>
              <a:t>về</a:t>
            </a:r>
            <a:r>
              <a:rPr lang="vi-VN" altLang="ja-JP" sz="1600" dirty="0"/>
              <a:t> </a:t>
            </a:r>
            <a:r>
              <a:rPr lang="vi-VN" altLang="ja-JP" sz="1600" dirty="0" err="1"/>
              <a:t>sách</a:t>
            </a:r>
            <a:r>
              <a:rPr lang="vi-VN" altLang="ja-JP" sz="1600" dirty="0"/>
              <a:t>, </a:t>
            </a:r>
            <a:r>
              <a:rPr lang="vi-VN" altLang="ja-JP" sz="1600" dirty="0" err="1"/>
              <a:t>và</a:t>
            </a:r>
            <a:r>
              <a:rPr lang="vi-VN" altLang="ja-JP" sz="1600" dirty="0"/>
              <a:t> </a:t>
            </a:r>
            <a:r>
              <a:rPr lang="vi-VN" altLang="ja-JP" sz="1600" dirty="0" err="1"/>
              <a:t>mở</a:t>
            </a:r>
            <a:r>
              <a:rPr lang="vi-VN" altLang="ja-JP" sz="1600" dirty="0"/>
              <a:t> </a:t>
            </a:r>
            <a:r>
              <a:rPr lang="vi-VN" altLang="ja-JP" sz="1600" dirty="0" err="1"/>
              <a:t>rộng</a:t>
            </a:r>
            <a:r>
              <a:rPr lang="vi-VN" altLang="ja-JP" sz="1600" dirty="0"/>
              <a:t> </a:t>
            </a:r>
            <a:r>
              <a:rPr lang="vi-VN" altLang="ja-JP" sz="1600" dirty="0" err="1"/>
              <a:t>lượng</a:t>
            </a:r>
            <a:r>
              <a:rPr lang="vi-VN" altLang="ja-JP" sz="1600" dirty="0"/>
              <a:t> </a:t>
            </a:r>
            <a:r>
              <a:rPr lang="vi-VN" altLang="ja-JP" sz="1600" dirty="0" err="1"/>
              <a:t>sách</a:t>
            </a:r>
            <a:r>
              <a:rPr lang="vi-VN" altLang="ja-JP" sz="1600" dirty="0"/>
              <a:t> </a:t>
            </a:r>
            <a:r>
              <a:rPr lang="vi-VN" altLang="ja-JP" sz="1600" dirty="0" err="1"/>
              <a:t>về</a:t>
            </a:r>
            <a:r>
              <a:rPr lang="vi-VN" altLang="ja-JP" sz="1600" dirty="0"/>
              <a:t> sau.</a:t>
            </a:r>
            <a:endParaRPr lang="ja-JP" altLang="ja-JP" sz="1600" dirty="0"/>
          </a:p>
          <a:p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794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D2367D3C-9EAF-4254-A46B-C964144AD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CAB3BF3B-0CE1-42AD-9A04-4A57096C20ED}"/>
              </a:ext>
            </a:extLst>
          </p:cNvPr>
          <p:cNvSpPr txBox="1"/>
          <p:nvPr/>
        </p:nvSpPr>
        <p:spPr>
          <a:xfrm>
            <a:off x="1240076" y="676405"/>
            <a:ext cx="1055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TÓM TẮT NỘI DUNG:</a:t>
            </a:r>
            <a:endParaRPr kumimoji="1" lang="ja-JP" altLang="en-US" sz="3600" b="1" dirty="0"/>
          </a:p>
        </p:txBody>
      </p:sp>
      <p:sp>
        <p:nvSpPr>
          <p:cNvPr id="4" name="AutoShape 23">
            <a:extLst>
              <a:ext uri="{FF2B5EF4-FFF2-40B4-BE49-F238E27FC236}">
                <a16:creationId xmlns:a16="http://schemas.microsoft.com/office/drawing/2014/main" id="{B6CE010E-063A-4CB8-A132-E439E69122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19870" y="2121778"/>
            <a:ext cx="556671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ja-JP" sz="2400" dirty="0" err="1">
                <a:latin typeface="+mj-lt"/>
                <a:ea typeface="ＭＳ Ｐゴシック" panose="020B0600070205080204" pitchFamily="34" charset="-128"/>
              </a:rPr>
              <a:t>Cơ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</a:rPr>
              <a:t>sở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</a:rPr>
              <a:t>lý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</a:rPr>
              <a:t>thuyết</a:t>
            </a:r>
            <a:endParaRPr lang="en-US" altLang="ja-JP" sz="2400" dirty="0">
              <a:latin typeface="+mj-lt"/>
              <a:ea typeface="ＭＳ Ｐゴシック" panose="020B0600070205080204" pitchFamily="34" charset="-128"/>
            </a:endParaRP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B3FD09-A795-4FF6-8058-108B83B7DB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40177" y="203358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rgbClr val="FEFEFE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vi-VN" altLang="ja-JP" sz="1800">
              <a:latin typeface="Arial" panose="020B0604020202020204" pitchFamily="34" charset="0"/>
            </a:endParaRPr>
          </a:p>
        </p:txBody>
      </p:sp>
      <p:sp>
        <p:nvSpPr>
          <p:cNvPr id="9" name="Text Box 26">
            <a:extLst>
              <a:ext uri="{FF2B5EF4-FFF2-40B4-BE49-F238E27FC236}">
                <a16:creationId xmlns:a16="http://schemas.microsoft.com/office/drawing/2014/main" id="{E354ADC4-5A72-4FD2-ADD6-5CA70E758E1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59231" y="2130599"/>
            <a:ext cx="526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ja-JP" sz="2400" dirty="0">
                <a:solidFill>
                  <a:srgbClr val="FEFEF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1</a:t>
            </a:r>
          </a:p>
        </p:txBody>
      </p:sp>
      <p:sp>
        <p:nvSpPr>
          <p:cNvPr id="11" name="AutoShape 27">
            <a:extLst>
              <a:ext uri="{FF2B5EF4-FFF2-40B4-BE49-F238E27FC236}">
                <a16:creationId xmlns:a16="http://schemas.microsoft.com/office/drawing/2014/main" id="{25A79E60-92C9-42B7-8173-E0461AF7BC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19870" y="3040857"/>
            <a:ext cx="5609573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400" dirty="0" err="1">
                <a:latin typeface="+mj-lt"/>
                <a:ea typeface="ＭＳ Ｐゴシック" panose="020B0600070205080204" pitchFamily="34" charset="-128"/>
              </a:rPr>
              <a:t>Khảo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</a:rPr>
              <a:t>sát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</a:rPr>
              <a:t>,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</a:rPr>
              <a:t>phân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</a:rPr>
              <a:t>tích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</a:rPr>
              <a:t>,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</a:rPr>
              <a:t>thiết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</a:rPr>
              <a:t>kế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</a:rPr>
              <a:t>hệ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</a:rPr>
              <a:t>thống</a:t>
            </a:r>
            <a:endParaRPr lang="en-US" altLang="ja-JP" sz="2400" dirty="0">
              <a:latin typeface="+mj-lt"/>
              <a:ea typeface="ＭＳ Ｐゴシック" panose="020B0600070205080204" pitchFamily="34" charset="-128"/>
            </a:endParaRPr>
          </a:p>
        </p:txBody>
      </p:sp>
      <p:sp>
        <p:nvSpPr>
          <p:cNvPr id="12" name="AutoShape 28">
            <a:extLst>
              <a:ext uri="{FF2B5EF4-FFF2-40B4-BE49-F238E27FC236}">
                <a16:creationId xmlns:a16="http://schemas.microsoft.com/office/drawing/2014/main" id="{AF1BF790-0D62-4152-A459-72396266DE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40177" y="2926557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ja-JP" sz="1800" dirty="0">
                <a:solidFill>
                  <a:srgbClr val="FEFEF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14" name="AutoShape 31">
            <a:extLst>
              <a:ext uri="{FF2B5EF4-FFF2-40B4-BE49-F238E27FC236}">
                <a16:creationId xmlns:a16="http://schemas.microsoft.com/office/drawing/2014/main" id="{BB3227FD-6633-465B-8AEF-387C90F2DB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19871" y="4003298"/>
            <a:ext cx="5609573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ja-JP" sz="2400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Xây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dựng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chương</a:t>
            </a:r>
            <a:r>
              <a:rPr lang="en-US" altLang="ja-JP" sz="2400" dirty="0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+mj-lt"/>
                <a:ea typeface="ＭＳ Ｐゴシック" panose="020B0600070205080204" pitchFamily="34" charset="-128"/>
                <a:cs typeface="Times New Roman" panose="02020603050405020304" pitchFamily="18" charset="0"/>
              </a:rPr>
              <a:t>trình</a:t>
            </a:r>
            <a:endParaRPr lang="en-US" altLang="ja-JP" sz="2400" dirty="0">
              <a:latin typeface="+mj-lt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" name="AutoShape 32">
            <a:extLst>
              <a:ext uri="{FF2B5EF4-FFF2-40B4-BE49-F238E27FC236}">
                <a16:creationId xmlns:a16="http://schemas.microsoft.com/office/drawing/2014/main" id="{CE63ADB4-B0DD-482E-8F04-BCD7607F36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40177" y="393236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rgbClr val="FEFEFE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ja-JP" sz="1800">
                <a:solidFill>
                  <a:srgbClr val="FEFEF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  <a:endParaRPr lang="en-US" altLang="ja-JP" sz="1800" dirty="0">
              <a:solidFill>
                <a:srgbClr val="FEFEFE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AutoShape 32">
            <a:extLst>
              <a:ext uri="{FF2B5EF4-FFF2-40B4-BE49-F238E27FC236}">
                <a16:creationId xmlns:a16="http://schemas.microsoft.com/office/drawing/2014/main" id="{D9D61356-73FE-42D0-A6E5-E509CFACA5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34071" y="4873278"/>
            <a:ext cx="685800" cy="685800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25400" algn="ctr">
            <a:solidFill>
              <a:srgbClr val="FEFEFE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ja-JP" sz="1800" dirty="0">
                <a:solidFill>
                  <a:srgbClr val="FEFEF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4</a:t>
            </a:r>
          </a:p>
        </p:txBody>
      </p:sp>
      <p:sp>
        <p:nvSpPr>
          <p:cNvPr id="16" name="AutoShape 31">
            <a:extLst>
              <a:ext uri="{FF2B5EF4-FFF2-40B4-BE49-F238E27FC236}">
                <a16:creationId xmlns:a16="http://schemas.microsoft.com/office/drawing/2014/main" id="{B6ED8AC8-A00E-425C-AC7B-D65A77B3077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19871" y="4965739"/>
            <a:ext cx="5609573" cy="4572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ja-JP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Chạy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chương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trình</a:t>
            </a:r>
            <a:endParaRPr lang="en-US" altLang="ja-JP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1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/>
      <p:bldP spid="11" grpId="0" animBg="1"/>
      <p:bldP spid="12" grpId="0" animBg="1"/>
      <p:bldP spid="14" grpId="0" animBg="1"/>
      <p:bldP spid="15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D2367D3C-9EAF-4254-A46B-C964144AD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CADD88D-AA3D-45D5-A347-F16FA1BBD928}"/>
              </a:ext>
            </a:extLst>
          </p:cNvPr>
          <p:cNvSpPr txBox="1"/>
          <p:nvPr/>
        </p:nvSpPr>
        <p:spPr>
          <a:xfrm>
            <a:off x="914400" y="325677"/>
            <a:ext cx="9908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CƠ SỞ LÝ THUYẾT:</a:t>
            </a:r>
            <a:endParaRPr kumimoji="1" lang="ja-JP" altLang="en-US" sz="3200" b="1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AC8FC6B-6151-471C-878E-7986A582624F}"/>
              </a:ext>
            </a:extLst>
          </p:cNvPr>
          <p:cNvSpPr txBox="1"/>
          <p:nvPr/>
        </p:nvSpPr>
        <p:spPr>
          <a:xfrm>
            <a:off x="1369512" y="1189973"/>
            <a:ext cx="101544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vi-VN" altLang="ja-JP" sz="2400" dirty="0" err="1"/>
              <a:t>Phần</a:t>
            </a:r>
            <a:r>
              <a:rPr lang="vi-VN" altLang="ja-JP" sz="2400" dirty="0"/>
              <a:t> </a:t>
            </a:r>
            <a:r>
              <a:rPr lang="vi-VN" altLang="ja-JP" sz="2400" dirty="0" err="1"/>
              <a:t>mềm</a:t>
            </a:r>
            <a:r>
              <a:rPr lang="vi-VN" altLang="ja-JP" sz="2400" dirty="0"/>
              <a:t> </a:t>
            </a:r>
            <a:r>
              <a:rPr lang="vi-VN" altLang="ja-JP" sz="2400" dirty="0" err="1"/>
              <a:t>Quản</a:t>
            </a:r>
            <a:r>
              <a:rPr lang="vi-VN" altLang="ja-JP" sz="2400" dirty="0"/>
              <a:t> </a:t>
            </a:r>
            <a:r>
              <a:rPr lang="vi-VN" altLang="ja-JP" sz="2400" dirty="0" err="1"/>
              <a:t>lí</a:t>
            </a:r>
            <a:r>
              <a:rPr lang="vi-VN" altLang="ja-JP" sz="2400" dirty="0"/>
              <a:t> thư </a:t>
            </a:r>
            <a:r>
              <a:rPr lang="vi-VN" altLang="ja-JP" sz="2400" dirty="0" err="1"/>
              <a:t>viện</a:t>
            </a:r>
            <a:r>
              <a:rPr lang="vi-VN" altLang="ja-JP" sz="2400" dirty="0"/>
              <a:t> </a:t>
            </a:r>
            <a:r>
              <a:rPr lang="vi-VN" altLang="ja-JP" sz="2400" dirty="0" err="1"/>
              <a:t>là</a:t>
            </a:r>
            <a:r>
              <a:rPr lang="vi-VN" altLang="ja-JP" sz="2400" dirty="0"/>
              <a:t> </a:t>
            </a:r>
            <a:r>
              <a:rPr lang="vi-VN" altLang="ja-JP" sz="2400" dirty="0" err="1"/>
              <a:t>tác</a:t>
            </a:r>
            <a:r>
              <a:rPr lang="vi-VN" altLang="ja-JP" sz="2400" dirty="0"/>
              <a:t> </a:t>
            </a:r>
            <a:r>
              <a:rPr lang="vi-VN" altLang="ja-JP" sz="2400" dirty="0" err="1"/>
              <a:t>phẩm</a:t>
            </a:r>
            <a:r>
              <a:rPr lang="vi-VN" altLang="ja-JP" sz="2400" dirty="0"/>
              <a:t> </a:t>
            </a:r>
            <a:r>
              <a:rPr lang="vi-VN" altLang="ja-JP" sz="2400" dirty="0" err="1"/>
              <a:t>của</a:t>
            </a:r>
            <a:r>
              <a:rPr lang="vi-VN" altLang="ja-JP" sz="2400" dirty="0"/>
              <a:t> </a:t>
            </a:r>
            <a:r>
              <a:rPr lang="vi-VN" altLang="ja-JP" sz="2400" dirty="0" err="1"/>
              <a:t>nhóm</a:t>
            </a:r>
            <a:r>
              <a:rPr lang="vi-VN" altLang="ja-JP" sz="2400" dirty="0"/>
              <a:t> 6, </a:t>
            </a:r>
            <a:r>
              <a:rPr lang="vi-VN" altLang="ja-JP" sz="2400" dirty="0" err="1"/>
              <a:t>phần</a:t>
            </a:r>
            <a:r>
              <a:rPr lang="vi-VN" altLang="ja-JP" sz="2400" dirty="0"/>
              <a:t> </a:t>
            </a:r>
            <a:r>
              <a:rPr lang="vi-VN" altLang="ja-JP" sz="2400" dirty="0" err="1"/>
              <a:t>mềm</a:t>
            </a:r>
            <a:r>
              <a:rPr lang="vi-VN" altLang="ja-JP" sz="2400" dirty="0"/>
              <a:t> </a:t>
            </a:r>
            <a:r>
              <a:rPr lang="vi-VN" altLang="ja-JP" sz="2400" dirty="0" err="1"/>
              <a:t>được</a:t>
            </a:r>
            <a:r>
              <a:rPr lang="vi-VN" altLang="ja-JP" sz="2400" dirty="0"/>
              <a:t> xây </a:t>
            </a:r>
            <a:r>
              <a:rPr lang="vi-VN" altLang="ja-JP" sz="2400" dirty="0" err="1"/>
              <a:t>dựng</a:t>
            </a:r>
            <a:r>
              <a:rPr lang="vi-VN" altLang="ja-JP" sz="2400" dirty="0"/>
              <a:t> trên ngôn </a:t>
            </a:r>
            <a:r>
              <a:rPr lang="vi-VN" altLang="ja-JP" sz="2400" dirty="0" err="1"/>
              <a:t>ngữ</a:t>
            </a:r>
            <a:r>
              <a:rPr lang="vi-VN" altLang="ja-JP" sz="2400" dirty="0"/>
              <a:t> </a:t>
            </a:r>
            <a:r>
              <a:rPr lang="vi-VN" altLang="ja-JP" sz="2400" dirty="0" err="1"/>
              <a:t>lập</a:t>
            </a:r>
            <a:r>
              <a:rPr lang="vi-VN" altLang="ja-JP" sz="2400" dirty="0"/>
              <a:t> </a:t>
            </a:r>
            <a:r>
              <a:rPr lang="vi-VN" altLang="ja-JP" sz="2400" dirty="0" err="1"/>
              <a:t>trình</a:t>
            </a:r>
            <a:r>
              <a:rPr lang="vi-VN" altLang="ja-JP" sz="2400" dirty="0"/>
              <a:t> C++ </a:t>
            </a:r>
            <a:r>
              <a:rPr lang="vi-VN" altLang="ja-JP" sz="2400" dirty="0" err="1"/>
              <a:t>và</a:t>
            </a:r>
            <a:r>
              <a:rPr lang="vi-VN" altLang="ja-JP" sz="2400" dirty="0"/>
              <a:t> </a:t>
            </a:r>
            <a:r>
              <a:rPr lang="vi-VN" altLang="ja-JP" sz="2400" dirty="0" err="1"/>
              <a:t>hoạt</a:t>
            </a:r>
            <a:r>
              <a:rPr lang="vi-VN" altLang="ja-JP" sz="2400" dirty="0"/>
              <a:t> </a:t>
            </a:r>
            <a:r>
              <a:rPr lang="vi-VN" altLang="ja-JP" sz="2400" dirty="0" err="1"/>
              <a:t>động</a:t>
            </a:r>
            <a:r>
              <a:rPr lang="vi-VN" altLang="ja-JP" sz="2400" dirty="0"/>
              <a:t> trên giao </a:t>
            </a:r>
            <a:r>
              <a:rPr lang="vi-VN" altLang="ja-JP" sz="2400" dirty="0" err="1"/>
              <a:t>diện</a:t>
            </a:r>
            <a:r>
              <a:rPr lang="vi-VN" altLang="ja-JP" sz="2400" dirty="0"/>
              <a:t> </a:t>
            </a:r>
            <a:r>
              <a:rPr lang="vi-VN" altLang="ja-JP" sz="2400" dirty="0" err="1"/>
              <a:t>console</a:t>
            </a:r>
            <a:r>
              <a:rPr lang="vi-VN" altLang="ja-JP" sz="2400" dirty="0"/>
              <a:t>. </a:t>
            </a:r>
            <a:endParaRPr lang="en-US" altLang="ja-JP" sz="2400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ja-JP" sz="2400" dirty="0" err="1"/>
              <a:t>Phần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mềm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được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tạo</a:t>
            </a:r>
            <a:r>
              <a:rPr lang="en-US" altLang="ja-JP" sz="2400" dirty="0"/>
              <a:t> ra </a:t>
            </a:r>
            <a:r>
              <a:rPr lang="en-US" altLang="ja-JP" sz="2400" dirty="0" err="1"/>
              <a:t>dựa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trên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nền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kiến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thức</a:t>
            </a:r>
            <a:r>
              <a:rPr lang="en-US" altLang="ja-JP" sz="2400" dirty="0"/>
              <a:t> </a:t>
            </a:r>
            <a:r>
              <a:rPr lang="en-US" altLang="ja-JP" sz="2400" dirty="0" err="1"/>
              <a:t>về</a:t>
            </a:r>
            <a:r>
              <a:rPr lang="en-US" altLang="ja-JP" sz="2400" dirty="0"/>
              <a:t> </a:t>
            </a:r>
            <a:r>
              <a:rPr lang="en-US" altLang="ja-JP" sz="2400" dirty="0" err="1"/>
              <a:t>lập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trình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hướng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đối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tượng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và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các</a:t>
            </a:r>
            <a:r>
              <a:rPr lang="en-US" altLang="ja-JP" sz="2400" dirty="0"/>
              <a:t> </a:t>
            </a:r>
            <a:r>
              <a:rPr lang="en-US" altLang="ja-JP" sz="2400" dirty="0" err="1"/>
              <a:t>kiến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thức</a:t>
            </a:r>
            <a:r>
              <a:rPr lang="en-US" altLang="ja-JP" sz="2400" dirty="0"/>
              <a:t> </a:t>
            </a:r>
            <a:r>
              <a:rPr lang="en-US" altLang="ja-JP" sz="2400" dirty="0" err="1"/>
              <a:t>liên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quan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đến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ngôn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ngữ</a:t>
            </a:r>
            <a:r>
              <a:rPr lang="en-US" altLang="ja-JP" sz="2400" dirty="0"/>
              <a:t> C++</a:t>
            </a:r>
          </a:p>
          <a:p>
            <a:pPr lvl="0">
              <a:lnSpc>
                <a:spcPct val="150000"/>
              </a:lnSpc>
            </a:pPr>
            <a:endParaRPr lang="ja-JP" altLang="ja-JP" sz="2400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ja-JP" altLang="ja-JP" sz="2400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542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D2367D3C-9EAF-4254-A46B-C964144AD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D3CF5C5-29F9-4813-ACF5-AED7875C1A9B}"/>
              </a:ext>
            </a:extLst>
          </p:cNvPr>
          <p:cNvSpPr txBox="1"/>
          <p:nvPr/>
        </p:nvSpPr>
        <p:spPr>
          <a:xfrm>
            <a:off x="722334" y="1486649"/>
            <a:ext cx="10571967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Link </a:t>
            </a:r>
            <a:r>
              <a:rPr lang="en-US" altLang="ja-JP" b="1" dirty="0" err="1">
                <a:solidFill>
                  <a:srgbClr val="FF0000"/>
                </a:solidFill>
                <a:latin typeface="+mj-lt"/>
              </a:rPr>
              <a:t>tham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ja-JP" b="1" dirty="0" err="1">
                <a:solidFill>
                  <a:srgbClr val="FF0000"/>
                </a:solidFill>
                <a:latin typeface="+mj-lt"/>
              </a:rPr>
              <a:t>khảo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:</a:t>
            </a:r>
          </a:p>
          <a:p>
            <a:r>
              <a:rPr lang="vi-VN" altLang="ja-JP" b="1" dirty="0">
                <a:latin typeface="+mj-lt"/>
              </a:rPr>
              <a:t>[1]. Tham </a:t>
            </a:r>
            <a:r>
              <a:rPr lang="vi-VN" altLang="ja-JP" b="1" dirty="0" err="1">
                <a:latin typeface="+mj-lt"/>
              </a:rPr>
              <a:t>khảo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cách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tạo</a:t>
            </a:r>
            <a:r>
              <a:rPr lang="vi-VN" altLang="ja-JP" b="1" dirty="0">
                <a:latin typeface="+mj-lt"/>
              </a:rPr>
              <a:t> ra </a:t>
            </a:r>
            <a:r>
              <a:rPr lang="vi-VN" altLang="ja-JP" b="1" dirty="0" err="1">
                <a:latin typeface="+mj-lt"/>
              </a:rPr>
              <a:t>các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hàm</a:t>
            </a:r>
            <a:r>
              <a:rPr lang="vi-VN" altLang="ja-JP" b="1" dirty="0">
                <a:latin typeface="+mj-lt"/>
              </a:rPr>
              <a:t> như </a:t>
            </a:r>
            <a:r>
              <a:rPr lang="vi-VN" altLang="ja-JP" b="1" dirty="0" err="1">
                <a:latin typeface="+mj-lt"/>
              </a:rPr>
              <a:t>Goto</a:t>
            </a:r>
            <a:r>
              <a:rPr lang="vi-VN" altLang="ja-JP" b="1" dirty="0">
                <a:latin typeface="+mj-lt"/>
              </a:rPr>
              <a:t>, </a:t>
            </a:r>
            <a:r>
              <a:rPr lang="vi-VN" altLang="ja-JP" b="1" dirty="0" err="1">
                <a:latin typeface="+mj-lt"/>
              </a:rPr>
              <a:t>SetColor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từ</a:t>
            </a:r>
            <a:r>
              <a:rPr lang="vi-VN" altLang="ja-JP" b="1" dirty="0">
                <a:latin typeface="+mj-lt"/>
              </a:rPr>
              <a:t> thư </a:t>
            </a:r>
            <a:r>
              <a:rPr lang="vi-VN" altLang="ja-JP" b="1" dirty="0" err="1">
                <a:latin typeface="+mj-lt"/>
              </a:rPr>
              <a:t>viện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window.h</a:t>
            </a:r>
            <a:r>
              <a:rPr lang="vi-VN" altLang="ja-JP" b="1" dirty="0">
                <a:latin typeface="+mj-lt"/>
              </a:rPr>
              <a:t> </a:t>
            </a:r>
            <a:endParaRPr lang="en-US" altLang="ja-JP" b="1" dirty="0">
              <a:latin typeface="+mj-lt"/>
            </a:endParaRPr>
          </a:p>
          <a:p>
            <a:r>
              <a:rPr lang="en-US" altLang="ja-JP" dirty="0">
                <a:latin typeface="+mj-lt"/>
                <a:hlinkClick r:id="rId3"/>
              </a:rPr>
              <a:t>https://codelearn.io/sharing/windowsh-ham-dinh-dang-noi-dung-console</a:t>
            </a:r>
            <a:endParaRPr lang="en-US" altLang="ja-JP" dirty="0">
              <a:latin typeface="+mj-lt"/>
            </a:endParaRPr>
          </a:p>
          <a:p>
            <a:r>
              <a:rPr lang="vi-VN" altLang="ja-JP" b="1" dirty="0">
                <a:latin typeface="+mj-lt"/>
              </a:rPr>
              <a:t>[2]. Tham </a:t>
            </a:r>
            <a:r>
              <a:rPr lang="vi-VN" altLang="ja-JP" b="1" dirty="0" err="1">
                <a:latin typeface="+mj-lt"/>
              </a:rPr>
              <a:t>khảo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cách</a:t>
            </a:r>
            <a:r>
              <a:rPr lang="vi-VN" altLang="ja-JP" b="1" dirty="0">
                <a:latin typeface="+mj-lt"/>
              </a:rPr>
              <a:t> thao </a:t>
            </a:r>
            <a:r>
              <a:rPr lang="vi-VN" altLang="ja-JP" b="1" dirty="0" err="1">
                <a:latin typeface="+mj-lt"/>
              </a:rPr>
              <a:t>tác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với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file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scv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để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tạo</a:t>
            </a:r>
            <a:r>
              <a:rPr lang="vi-VN" altLang="ja-JP" b="1" dirty="0">
                <a:latin typeface="+mj-lt"/>
              </a:rPr>
              <a:t> cơ </a:t>
            </a:r>
            <a:r>
              <a:rPr lang="vi-VN" altLang="ja-JP" b="1" dirty="0" err="1">
                <a:latin typeface="+mj-lt"/>
              </a:rPr>
              <a:t>sở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dữ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liệu</a:t>
            </a:r>
            <a:endParaRPr lang="ja-JP" altLang="ja-JP" dirty="0">
              <a:latin typeface="+mj-lt"/>
            </a:endParaRPr>
          </a:p>
          <a:p>
            <a:r>
              <a:rPr lang="en-US" altLang="ja-JP" dirty="0">
                <a:latin typeface="+mj-lt"/>
                <a:hlinkClick r:id="rId4"/>
              </a:rPr>
              <a:t>https://www.geeksforgeeks.org/csv-file-management-using-c/</a:t>
            </a:r>
            <a:endParaRPr lang="en-US" altLang="ja-JP" dirty="0">
              <a:latin typeface="+mj-lt"/>
            </a:endParaRPr>
          </a:p>
          <a:p>
            <a:r>
              <a:rPr lang="vi-VN" altLang="ja-JP" b="1" dirty="0">
                <a:latin typeface="+mj-lt"/>
              </a:rPr>
              <a:t>[3].</a:t>
            </a:r>
            <a:r>
              <a:rPr lang="vi-VN" altLang="ja-JP" dirty="0">
                <a:latin typeface="+mj-lt"/>
              </a:rPr>
              <a:t> </a:t>
            </a:r>
            <a:r>
              <a:rPr lang="vi-VN" altLang="ja-JP" b="1" dirty="0">
                <a:latin typeface="+mj-lt"/>
              </a:rPr>
              <a:t>Tham </a:t>
            </a:r>
            <a:r>
              <a:rPr lang="vi-VN" altLang="ja-JP" b="1" dirty="0" err="1">
                <a:latin typeface="+mj-lt"/>
              </a:rPr>
              <a:t>khảo</a:t>
            </a:r>
            <a:r>
              <a:rPr lang="vi-VN" altLang="ja-JP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Báo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cáo</a:t>
            </a:r>
            <a:r>
              <a:rPr lang="vi-VN" altLang="ja-JP" b="1" dirty="0">
                <a:latin typeface="+mj-lt"/>
              </a:rPr>
              <a:t> BTL PTTK </a:t>
            </a:r>
            <a:r>
              <a:rPr lang="vi-VN" altLang="ja-JP" b="1" dirty="0" err="1">
                <a:latin typeface="+mj-lt"/>
              </a:rPr>
              <a:t>Hệ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thống</a:t>
            </a:r>
            <a:r>
              <a:rPr lang="vi-VN" altLang="ja-JP" b="1" dirty="0">
                <a:latin typeface="+mj-lt"/>
              </a:rPr>
              <a:t> thông tin – </a:t>
            </a:r>
            <a:r>
              <a:rPr lang="vi-VN" altLang="ja-JP" b="1" dirty="0" err="1">
                <a:latin typeface="+mj-lt"/>
              </a:rPr>
              <a:t>trường</a:t>
            </a:r>
            <a:r>
              <a:rPr lang="vi-VN" altLang="ja-JP" b="1" dirty="0">
                <a:latin typeface="+mj-lt"/>
              </a:rPr>
              <a:t> ĐHBK </a:t>
            </a:r>
            <a:r>
              <a:rPr lang="vi-VN" altLang="ja-JP" b="1" dirty="0" err="1">
                <a:latin typeface="+mj-lt"/>
              </a:rPr>
              <a:t>Hà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Nội</a:t>
            </a:r>
            <a:r>
              <a:rPr lang="vi-VN" altLang="ja-JP" b="1" dirty="0">
                <a:latin typeface="+mj-lt"/>
              </a:rPr>
              <a:t>, </a:t>
            </a:r>
            <a:r>
              <a:rPr lang="vi-VN" altLang="ja-JP" b="1" dirty="0" err="1">
                <a:latin typeface="+mj-lt"/>
              </a:rPr>
              <a:t>đề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tài</a:t>
            </a:r>
            <a:r>
              <a:rPr lang="vi-VN" altLang="ja-JP" b="1" dirty="0">
                <a:latin typeface="+mj-lt"/>
              </a:rPr>
              <a:t>: xây </a:t>
            </a:r>
            <a:r>
              <a:rPr lang="vi-VN" altLang="ja-JP" b="1" dirty="0" err="1">
                <a:latin typeface="+mj-lt"/>
              </a:rPr>
              <a:t>dựng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phần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mềm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quản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lí</a:t>
            </a:r>
            <a:r>
              <a:rPr lang="vi-VN" altLang="ja-JP" b="1" dirty="0">
                <a:latin typeface="+mj-lt"/>
              </a:rPr>
              <a:t> thư </a:t>
            </a:r>
            <a:r>
              <a:rPr lang="vi-VN" altLang="ja-JP" b="1" dirty="0" err="1">
                <a:latin typeface="+mj-lt"/>
              </a:rPr>
              <a:t>viện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trường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Đại</a:t>
            </a:r>
            <a:r>
              <a:rPr lang="vi-VN" altLang="ja-JP" b="1" dirty="0">
                <a:latin typeface="+mj-lt"/>
              </a:rPr>
              <a:t> </a:t>
            </a:r>
            <a:r>
              <a:rPr lang="vi-VN" altLang="ja-JP" b="1" dirty="0" err="1">
                <a:latin typeface="+mj-lt"/>
              </a:rPr>
              <a:t>học</a:t>
            </a:r>
            <a:r>
              <a:rPr lang="vi-VN" altLang="ja-JP" b="1" dirty="0">
                <a:latin typeface="+mj-lt"/>
              </a:rPr>
              <a:t>:</a:t>
            </a:r>
            <a:endParaRPr lang="ja-JP" altLang="ja-JP" dirty="0">
              <a:latin typeface="+mj-lt"/>
            </a:endParaRPr>
          </a:p>
          <a:p>
            <a:r>
              <a:rPr lang="vi-VN" altLang="ja-JP" u="sng" dirty="0">
                <a:latin typeface="+mj-lt"/>
                <a:hlinkClick r:id="rId5"/>
              </a:rPr>
              <a:t>https://www.academia.edu/32457137/X%C3%A2y_d%E1%BB%B1ng_ph%E1%BA%A7n_m%E1%BB%81m_Qu%E1%BA%A3n_l%C3%BD_th%C6%B0_vi%E1%BB%87n_B%C3%A1o_c%C3%A1o_BTL_PTTK_H%E1%BB%87_Th%E1%BB%91ng_Th%C3%B4ng_Tin</a:t>
            </a:r>
            <a:endParaRPr lang="ja-JP" altLang="ja-JP" dirty="0">
              <a:latin typeface="+mj-lt"/>
            </a:endParaRPr>
          </a:p>
          <a:p>
            <a:pPr lvl="1">
              <a:lnSpc>
                <a:spcPct val="150000"/>
              </a:lnSpc>
            </a:pPr>
            <a:endParaRPr kumimoji="1" lang="ja-JP" altLang="en-US" dirty="0">
              <a:latin typeface="+mj-lt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438718F-782A-48C4-A57E-F07AB1189FDA}"/>
              </a:ext>
            </a:extLst>
          </p:cNvPr>
          <p:cNvSpPr txBox="1"/>
          <p:nvPr/>
        </p:nvSpPr>
        <p:spPr>
          <a:xfrm>
            <a:off x="2125248" y="450937"/>
            <a:ext cx="7766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CƠ SỞ LÝ THUYẾT: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7982469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 Tùy chỉnh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937</Words>
  <Application>Microsoft Office PowerPoint</Application>
  <PresentationFormat>Màn hình rộng</PresentationFormat>
  <Paragraphs>110</Paragraphs>
  <Slides>23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23</vt:i4>
      </vt:variant>
    </vt:vector>
  </HeadingPairs>
  <TitlesOfParts>
    <vt:vector size="28" baseType="lpstr">
      <vt:lpstr>Arial Unicode MS</vt:lpstr>
      <vt:lpstr>Arial</vt:lpstr>
      <vt:lpstr>Times New Roman</vt:lpstr>
      <vt:lpstr>Wingdings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Lê Phạm Công</dc:creator>
  <cp:lastModifiedBy>Lê Phạm Công</cp:lastModifiedBy>
  <cp:revision>40</cp:revision>
  <dcterms:created xsi:type="dcterms:W3CDTF">2021-05-20T07:34:23Z</dcterms:created>
  <dcterms:modified xsi:type="dcterms:W3CDTF">2021-06-06T06:08:13Z</dcterms:modified>
</cp:coreProperties>
</file>