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8"/>
  </p:notesMasterIdLst>
  <p:sldIdLst>
    <p:sldId id="296" r:id="rId2"/>
    <p:sldId id="257" r:id="rId3"/>
    <p:sldId id="276" r:id="rId4"/>
    <p:sldId id="326" r:id="rId5"/>
    <p:sldId id="325" r:id="rId6"/>
    <p:sldId id="298" r:id="rId7"/>
    <p:sldId id="299" r:id="rId8"/>
    <p:sldId id="336" r:id="rId9"/>
    <p:sldId id="328" r:id="rId10"/>
    <p:sldId id="300" r:id="rId11"/>
    <p:sldId id="301" r:id="rId12"/>
    <p:sldId id="322" r:id="rId13"/>
    <p:sldId id="317" r:id="rId14"/>
    <p:sldId id="319" r:id="rId15"/>
    <p:sldId id="320" r:id="rId16"/>
    <p:sldId id="324" r:id="rId17"/>
    <p:sldId id="308" r:id="rId18"/>
    <p:sldId id="313" r:id="rId19"/>
    <p:sldId id="310" r:id="rId20"/>
    <p:sldId id="337" r:id="rId21"/>
    <p:sldId id="338" r:id="rId22"/>
    <p:sldId id="339" r:id="rId23"/>
    <p:sldId id="340" r:id="rId24"/>
    <p:sldId id="311" r:id="rId25"/>
    <p:sldId id="312" r:id="rId26"/>
    <p:sldId id="331" r:id="rId27"/>
  </p:sldIdLst>
  <p:sldSz cx="9144000" cy="5143500" type="screen16x9"/>
  <p:notesSz cx="6858000" cy="9144000"/>
  <p:embeddedFontLst>
    <p:embeddedFont>
      <p:font typeface="Roboto Slab" panose="020B0604020202020204" charset="0"/>
      <p:regular r:id="rId29"/>
      <p:bold r:id="rId30"/>
    </p:embeddedFont>
    <p:embeddedFont>
      <p:font typeface="Source Sans Pro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4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662" y="67"/>
      </p:cViewPr>
      <p:guideLst>
        <p:guide orient="horz" pos="164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30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5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0;p12"/>
          <p:cNvSpPr txBox="1">
            <a:spLocks/>
          </p:cNvSpPr>
          <p:nvPr/>
        </p:nvSpPr>
        <p:spPr>
          <a:xfrm>
            <a:off x="3051461" y="1064697"/>
            <a:ext cx="3560619" cy="412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500" dirty="0" smtClean="0">
                <a:solidFill>
                  <a:srgbClr val="FF0000"/>
                </a:solidFill>
              </a:rPr>
              <a:t>ĐỒ ÁN TỐT NGHIỆP</a:t>
            </a:r>
            <a:endParaRPr lang="vi-VN" sz="25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6136" y="205893"/>
            <a:ext cx="7931727" cy="3322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70;p12"/>
          <p:cNvSpPr txBox="1">
            <a:spLocks/>
          </p:cNvSpPr>
          <p:nvPr/>
        </p:nvSpPr>
        <p:spPr>
          <a:xfrm>
            <a:off x="1191491" y="142376"/>
            <a:ext cx="7412182" cy="514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vi-VN" sz="2500" dirty="0" smtClean="0">
                <a:solidFill>
                  <a:schemeClr val="tx1"/>
                </a:solidFill>
              </a:rPr>
              <a:t>TRƯỜNG CAO ĐẲNG KỸ THUẬT CAO THẮNG</a:t>
            </a:r>
            <a:endParaRPr lang="vi-VN" sz="2500" dirty="0">
              <a:solidFill>
                <a:schemeClr val="tx1"/>
              </a:solidFill>
            </a:endParaRPr>
          </a:p>
        </p:txBody>
      </p:sp>
      <p:sp>
        <p:nvSpPr>
          <p:cNvPr id="11" name="Google Shape;70;p12"/>
          <p:cNvSpPr txBox="1">
            <a:spLocks noGrp="1"/>
          </p:cNvSpPr>
          <p:nvPr>
            <p:ph type="ctrTitle"/>
          </p:nvPr>
        </p:nvSpPr>
        <p:spPr>
          <a:xfrm>
            <a:off x="3986645" y="1539995"/>
            <a:ext cx="1378530" cy="4246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ĐỀ TÀI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12" name="Google Shape;70;p12"/>
          <p:cNvSpPr txBox="1">
            <a:spLocks/>
          </p:cNvSpPr>
          <p:nvPr/>
        </p:nvSpPr>
        <p:spPr>
          <a:xfrm>
            <a:off x="2769176" y="640704"/>
            <a:ext cx="4191002" cy="376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800" dirty="0" smtClean="0"/>
              <a:t>KHOA CÔNG NGHỆ THÔNG TIN</a:t>
            </a:r>
            <a:endParaRPr lang="vi-VN" sz="1800" dirty="0"/>
          </a:p>
        </p:txBody>
      </p:sp>
      <p:sp>
        <p:nvSpPr>
          <p:cNvPr id="14" name="Google Shape;70;p12"/>
          <p:cNvSpPr txBox="1">
            <a:spLocks/>
          </p:cNvSpPr>
          <p:nvPr/>
        </p:nvSpPr>
        <p:spPr>
          <a:xfrm>
            <a:off x="1598466" y="1964681"/>
            <a:ext cx="6466607" cy="667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XÂY DỰNG WEBSITE BÁN </a:t>
            </a:r>
            <a:r>
              <a:rPr lang="en-US" sz="2000" dirty="0" smtClean="0">
                <a:solidFill>
                  <a:schemeClr val="accent2"/>
                </a:solidFill>
              </a:rPr>
              <a:t>HÀNG QUẦN ÁO</a:t>
            </a:r>
            <a:endParaRPr lang="vi-VN" sz="2000" dirty="0">
              <a:solidFill>
                <a:schemeClr val="accent2"/>
              </a:solidFill>
            </a:endParaRPr>
          </a:p>
        </p:txBody>
      </p:sp>
      <p:sp>
        <p:nvSpPr>
          <p:cNvPr id="15" name="Google Shape;70;p12"/>
          <p:cNvSpPr txBox="1">
            <a:spLocks/>
          </p:cNvSpPr>
          <p:nvPr/>
        </p:nvSpPr>
        <p:spPr>
          <a:xfrm>
            <a:off x="1717964" y="2887535"/>
            <a:ext cx="7086599" cy="1373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GVHD :  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Lê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Hữu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Vinh</a:t>
            </a:r>
            <a:endParaRPr lang="en-US" sz="1800" b="0" dirty="0" smtClean="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GVPB  :  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Tô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Vũ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Song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Phương</a:t>
            </a:r>
            <a:endParaRPr lang="en-US" sz="1800" b="0" dirty="0" smtClean="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SVTH :   1.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Trần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Quý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Vinh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 - MSSV :  0306181097 – CĐTH18PMA</a:t>
            </a:r>
          </a:p>
          <a:p>
            <a:pPr>
              <a:lnSpc>
                <a:spcPct val="150000"/>
              </a:lnSpc>
            </a:pP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               2.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Trần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Đức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Hải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   - MSSV :  0306181021 –CĐTH18PMA</a:t>
            </a:r>
          </a:p>
          <a:p>
            <a:pPr>
              <a:lnSpc>
                <a:spcPct val="150000"/>
              </a:lnSpc>
            </a:pP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Khóa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 :   2018 - 2021</a:t>
            </a:r>
            <a:endParaRPr lang="vi-VN" sz="1800" b="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6" name="Google Shape;70;p12"/>
          <p:cNvSpPr txBox="1">
            <a:spLocks/>
          </p:cNvSpPr>
          <p:nvPr/>
        </p:nvSpPr>
        <p:spPr>
          <a:xfrm>
            <a:off x="4572000" y="4502727"/>
            <a:ext cx="4641272" cy="55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700" dirty="0" smtClean="0">
                <a:solidFill>
                  <a:schemeClr val="accent6">
                    <a:lumMod val="25000"/>
                  </a:schemeClr>
                </a:solidFill>
              </a:rPr>
              <a:t>TP-HCM, </a:t>
            </a:r>
            <a:r>
              <a:rPr lang="en-US" sz="1700" dirty="0" err="1" smtClean="0">
                <a:solidFill>
                  <a:schemeClr val="accent6">
                    <a:lumMod val="25000"/>
                  </a:schemeClr>
                </a:solidFill>
              </a:rPr>
              <a:t>Ngày</a:t>
            </a:r>
            <a:r>
              <a:rPr lang="en-US" sz="17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700" dirty="0" smtClean="0">
                <a:solidFill>
                  <a:schemeClr val="accent6">
                    <a:lumMod val="25000"/>
                  </a:schemeClr>
                </a:solidFill>
              </a:rPr>
              <a:t>19 </a:t>
            </a:r>
            <a:r>
              <a:rPr lang="en-US" sz="1700" dirty="0" err="1" smtClean="0">
                <a:solidFill>
                  <a:schemeClr val="accent6">
                    <a:lumMod val="25000"/>
                  </a:schemeClr>
                </a:solidFill>
              </a:rPr>
              <a:t>Tháng</a:t>
            </a:r>
            <a:r>
              <a:rPr lang="en-US" sz="1700" dirty="0" smtClean="0">
                <a:solidFill>
                  <a:schemeClr val="accent6">
                    <a:lumMod val="25000"/>
                  </a:schemeClr>
                </a:solidFill>
              </a:rPr>
              <a:t> 11 </a:t>
            </a:r>
            <a:r>
              <a:rPr lang="en-US" sz="1700" dirty="0" err="1" smtClean="0">
                <a:solidFill>
                  <a:schemeClr val="accent6">
                    <a:lumMod val="25000"/>
                  </a:schemeClr>
                </a:solidFill>
              </a:rPr>
              <a:t>Năm</a:t>
            </a:r>
            <a:r>
              <a:rPr lang="en-US" sz="1700" dirty="0" smtClean="0">
                <a:solidFill>
                  <a:schemeClr val="accent6">
                    <a:lumMod val="25000"/>
                  </a:schemeClr>
                </a:solidFill>
              </a:rPr>
              <a:t> 2021</a:t>
            </a:r>
            <a:endParaRPr lang="vi-VN" sz="1700" dirty="0">
              <a:solidFill>
                <a:schemeClr val="accent6">
                  <a:lumMod val="25000"/>
                </a:schemeClr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1491" cy="123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6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  <p:bldP spid="14" grpId="0"/>
      <p:bldP spid="15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415637" y="188404"/>
            <a:ext cx="29033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Diagram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cơ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sở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dữ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liệu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79" y="588514"/>
            <a:ext cx="8606858" cy="409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8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637310" y="92596"/>
            <a:ext cx="828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3. TÌM HIỂU VỀ  FRAMEWORK, THƯ VIỆN , MỘT SỐ CÔNG CỤ VÀ PHÂN CHIA CÔNG VIỆC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1125" y="831260"/>
            <a:ext cx="3013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3.1. ASP.NET CORE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6434" y="2720031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3.2. ANGULAR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1125" y="1319648"/>
            <a:ext cx="50362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ASP.NET Core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web framework 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 smtClean="0"/>
              <a:t>mở</a:t>
            </a:r>
            <a:endParaRPr lang="en-US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Hiện</a:t>
            </a:r>
            <a:r>
              <a:rPr lang="en-US" dirty="0" smtClean="0"/>
              <a:t> </a:t>
            </a:r>
            <a:r>
              <a:rPr lang="en-US" dirty="0" err="1"/>
              <a:t>tại</a:t>
            </a:r>
            <a:r>
              <a:rPr lang="en-US" dirty="0"/>
              <a:t>, 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 MVC framework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 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MVC </a:t>
            </a:r>
            <a:r>
              <a:rPr lang="en-US" dirty="0" err="1"/>
              <a:t>và</a:t>
            </a:r>
            <a:r>
              <a:rPr lang="en-US" dirty="0"/>
              <a:t> Web API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web framework 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7311" y="3150919"/>
            <a:ext cx="49076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Angular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smtClean="0"/>
              <a:t>JavaScript framework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web (</a:t>
            </a:r>
            <a:r>
              <a:rPr lang="en-US" dirty="0" smtClean="0"/>
              <a:t>Frontend</a:t>
            </a:r>
            <a:r>
              <a:rPr lang="en-US" dirty="0"/>
              <a:t>),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Google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AngularJS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lâu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,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.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2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Angular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code.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923" y="877376"/>
            <a:ext cx="1842655" cy="18426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014" y="2609850"/>
            <a:ext cx="2218459" cy="210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6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2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401782" y="198519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3.2. JAVASCRIPT VÀ TYPESCRIPT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436" y="954362"/>
            <a:ext cx="3775364" cy="253698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26473" y="1243076"/>
            <a:ext cx="40455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Typescript </a:t>
            </a:r>
            <a:r>
              <a:rPr lang="en-US" sz="1600" dirty="0" err="1" smtClean="0"/>
              <a:t>hỗ</a:t>
            </a:r>
            <a:r>
              <a:rPr lang="en-US" sz="1600" dirty="0" smtClean="0"/>
              <a:t> </a:t>
            </a:r>
            <a:r>
              <a:rPr lang="en-US" sz="1600" dirty="0" err="1" smtClean="0"/>
              <a:t>trợ</a:t>
            </a:r>
            <a:r>
              <a:rPr lang="en-US" sz="1600" dirty="0" smtClean="0"/>
              <a:t> </a:t>
            </a:r>
            <a:r>
              <a:rPr lang="en-US" sz="1600" dirty="0" err="1" smtClean="0"/>
              <a:t>hướng</a:t>
            </a:r>
            <a:r>
              <a:rPr lang="en-US" sz="1600" dirty="0" smtClean="0"/>
              <a:t> </a:t>
            </a:r>
            <a:r>
              <a:rPr lang="en-US" sz="1600" dirty="0" err="1" smtClean="0"/>
              <a:t>đối</a:t>
            </a:r>
            <a:r>
              <a:rPr lang="en-US" sz="1600" dirty="0" smtClean="0"/>
              <a:t> </a:t>
            </a:r>
            <a:r>
              <a:rPr lang="en-US" sz="1600" dirty="0" err="1" smtClean="0"/>
              <a:t>tượng</a:t>
            </a:r>
            <a:r>
              <a:rPr lang="en-US" sz="1600" dirty="0" smtClean="0"/>
              <a:t> </a:t>
            </a:r>
            <a:r>
              <a:rPr lang="en-US" sz="1600" dirty="0" err="1" smtClean="0"/>
              <a:t>mạnh</a:t>
            </a:r>
            <a:r>
              <a:rPr lang="en-US" sz="16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Cú</a:t>
            </a:r>
            <a:r>
              <a:rPr lang="en-US" sz="1600" dirty="0" smtClean="0"/>
              <a:t> </a:t>
            </a:r>
            <a:r>
              <a:rPr lang="en-US" sz="1600" dirty="0" err="1" smtClean="0"/>
              <a:t>pháp</a:t>
            </a:r>
            <a:r>
              <a:rPr lang="en-US" sz="1600" dirty="0" smtClean="0"/>
              <a:t> </a:t>
            </a:r>
            <a:r>
              <a:rPr lang="en-US" sz="1600" dirty="0" err="1" smtClean="0"/>
              <a:t>rõ</a:t>
            </a:r>
            <a:r>
              <a:rPr lang="en-US" sz="1600" dirty="0" smtClean="0"/>
              <a:t> rang </a:t>
            </a:r>
            <a:r>
              <a:rPr lang="en-US" sz="1600" dirty="0" err="1" smtClean="0"/>
              <a:t>khi</a:t>
            </a:r>
            <a:r>
              <a:rPr lang="en-US" sz="1600" dirty="0" smtClean="0"/>
              <a:t> </a:t>
            </a:r>
            <a:r>
              <a:rPr lang="en-US" sz="1600" dirty="0" err="1" smtClean="0"/>
              <a:t>khai</a:t>
            </a:r>
            <a:r>
              <a:rPr lang="en-US" sz="1600" dirty="0" smtClean="0"/>
              <a:t> </a:t>
            </a:r>
            <a:r>
              <a:rPr lang="en-US" sz="1600" dirty="0" err="1" smtClean="0"/>
              <a:t>báo</a:t>
            </a:r>
            <a:r>
              <a:rPr lang="en-US" sz="1600" dirty="0" smtClean="0"/>
              <a:t> </a:t>
            </a:r>
            <a:r>
              <a:rPr lang="en-US" sz="1600" dirty="0" err="1" smtClean="0"/>
              <a:t>kiểu</a:t>
            </a:r>
            <a:r>
              <a:rPr lang="en-US" sz="1600" dirty="0" smtClean="0"/>
              <a:t> </a:t>
            </a:r>
            <a:r>
              <a:rPr lang="en-US" sz="1600" dirty="0" err="1" smtClean="0"/>
              <a:t>dữ</a:t>
            </a:r>
            <a:r>
              <a:rPr lang="en-US" sz="1600" dirty="0" smtClean="0"/>
              <a:t> </a:t>
            </a:r>
            <a:r>
              <a:rPr lang="en-US" sz="1600" dirty="0" err="1" smtClean="0"/>
              <a:t>liệu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7025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429491" y="288574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3.3.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Thư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viện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RealTime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-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SignalR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911" y="918327"/>
            <a:ext cx="3913909" cy="16388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7982" y="956769"/>
            <a:ext cx="340821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tx1"/>
                </a:solidFill>
              </a:rPr>
              <a:t>Real-time </a:t>
            </a:r>
            <a:r>
              <a:rPr lang="vi-VN" dirty="0" smtClean="0">
                <a:solidFill>
                  <a:schemeClr val="tx1"/>
                </a:solidFill>
              </a:rPr>
              <a:t>web </a:t>
            </a:r>
            <a:r>
              <a:rPr lang="vi-VN" dirty="0">
                <a:solidFill>
                  <a:schemeClr val="tx1"/>
                </a:solidFill>
              </a:rPr>
              <a:t>là khả năng server đẩy những nội dung tới client đã được kết nối một cách tức thì</a:t>
            </a:r>
            <a:r>
              <a:rPr lang="vi-VN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smtClean="0">
                <a:solidFill>
                  <a:schemeClr val="tx1"/>
                </a:solidFill>
              </a:rPr>
              <a:t>Nó </a:t>
            </a:r>
            <a:r>
              <a:rPr lang="vi-VN" dirty="0">
                <a:solidFill>
                  <a:schemeClr val="tx1"/>
                </a:solidFill>
              </a:rPr>
              <a:t>khác </a:t>
            </a:r>
            <a:r>
              <a:rPr lang="vi-VN" dirty="0" smtClean="0">
                <a:solidFill>
                  <a:schemeClr val="tx1"/>
                </a:solidFill>
              </a:rPr>
              <a:t>với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giao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thức</a:t>
            </a:r>
            <a:r>
              <a:rPr lang="en-US" dirty="0" smtClean="0">
                <a:solidFill>
                  <a:schemeClr val="tx1"/>
                </a:solidFill>
              </a:rPr>
              <a:t> HTTP</a:t>
            </a:r>
            <a:r>
              <a:rPr lang="vi-VN" dirty="0">
                <a:solidFill>
                  <a:schemeClr val="tx1"/>
                </a:solidFill>
              </a:rPr>
              <a:t> thông thường: server đợi những yêu cầu từ client và trả về nội dung tương ứng.</a:t>
            </a:r>
            <a:r>
              <a:rPr lang="en-US" dirty="0" smtClean="0">
                <a:solidFill>
                  <a:schemeClr val="tx1"/>
                </a:solidFill>
                <a:ea typeface="Times New Roman" panose="02020603050405020304" pitchFamily="18" charset="0"/>
              </a:rPr>
              <a:t>     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7982" y="2619710"/>
            <a:ext cx="853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ea typeface="Times New Roman" panose="02020603050405020304" pitchFamily="18" charset="0"/>
              </a:rPr>
              <a:t>SignalR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là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một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thư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viện</a:t>
            </a:r>
            <a:r>
              <a:rPr lang="en-US" dirty="0">
                <a:ea typeface="Times New Roman" panose="02020603050405020304" pitchFamily="18" charset="0"/>
              </a:rPr>
              <a:t> JavaScript </a:t>
            </a:r>
            <a:r>
              <a:rPr lang="en-US" dirty="0" err="1">
                <a:ea typeface="Times New Roman" panose="02020603050405020304" pitchFamily="18" charset="0"/>
              </a:rPr>
              <a:t>mã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nguồn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mở</a:t>
            </a:r>
            <a:endParaRPr lang="en-US" dirty="0" smtClean="0"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smtClean="0"/>
              <a:t>SignalR </a:t>
            </a:r>
            <a:r>
              <a:rPr lang="vi-VN" dirty="0"/>
              <a:t>sử dụng các Hubs để giao tiếp giữa máy khách và máy chủ.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Hubs là một phương thức cấp cao cho phép máy khách và máy chủ gọi các phương thức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  <a:r>
              <a:rPr lang="vi-VN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6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263237" y="156956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3.3. CÔNG CỤ QUẢN LÍ MÃ NGUỒN GITHUB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36" y="977898"/>
            <a:ext cx="8181619" cy="35317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7145" y="557066"/>
            <a:ext cx="8035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Hình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ảnh</a:t>
            </a:r>
            <a:r>
              <a:rPr lang="en-US" b="1" dirty="0" smtClean="0">
                <a:solidFill>
                  <a:schemeClr val="tx1"/>
                </a:solidFill>
              </a:rPr>
              <a:t> Repository </a:t>
            </a:r>
            <a:r>
              <a:rPr lang="en-US" b="1" dirty="0" err="1" smtClean="0">
                <a:solidFill>
                  <a:schemeClr val="tx1"/>
                </a:solidFill>
              </a:rPr>
              <a:t>trên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Github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của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nhóm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42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8" name="TextBox 7"/>
          <p:cNvSpPr txBox="1"/>
          <p:nvPr/>
        </p:nvSpPr>
        <p:spPr>
          <a:xfrm>
            <a:off x="498764" y="103909"/>
            <a:ext cx="8181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ảnh</a:t>
            </a:r>
            <a:r>
              <a:rPr lang="en-US" b="1" dirty="0" smtClean="0"/>
              <a:t> </a:t>
            </a:r>
            <a:r>
              <a:rPr lang="en-US" b="1" dirty="0" err="1" smtClean="0"/>
              <a:t>một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 Commit </a:t>
            </a:r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b="1" dirty="0" err="1" smtClean="0"/>
              <a:t>nhóm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76" y="545376"/>
            <a:ext cx="7692694" cy="346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0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334698" y="180353"/>
            <a:ext cx="41403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3.4.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CÔNG CỤ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LẬP TRÌNH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2673" y="796636"/>
            <a:ext cx="51400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-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BackEnd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+ Code API : </a:t>
            </a:r>
            <a:r>
              <a:rPr lang="en-US" dirty="0" err="1" smtClean="0"/>
              <a:t>VisualStudio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+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: MS SQL Server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408" y="380408"/>
            <a:ext cx="2476500" cy="1847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021" y="416641"/>
            <a:ext cx="2061387" cy="16883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9563" y="2623721"/>
            <a:ext cx="38723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-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FrontEnd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+ </a:t>
            </a:r>
            <a:r>
              <a:rPr lang="en-US" dirty="0" err="1" smtClean="0"/>
              <a:t>Làm</a:t>
            </a:r>
            <a:r>
              <a:rPr lang="en-US" dirty="0" smtClean="0"/>
              <a:t> ,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, call API: </a:t>
            </a:r>
          </a:p>
          <a:p>
            <a:r>
              <a:rPr lang="en-US" dirty="0" err="1" smtClean="0"/>
              <a:t>VisualStudio</a:t>
            </a:r>
            <a:r>
              <a:rPr lang="en-US" dirty="0" smtClean="0"/>
              <a:t> Code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854" y="2361223"/>
            <a:ext cx="2392968" cy="119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263236" y="112577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4.2.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CẤU TRÚC THƯ MỤC HAI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TRANG ADMIN VÀ CLIENT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3" y="893618"/>
            <a:ext cx="3415145" cy="412865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4074" y="509710"/>
            <a:ext cx="371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CẤU TRÚC THƯ MỤC PROJECT ADMIN</a:t>
            </a:r>
            <a:endParaRPr lang="en-US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4717474" y="509709"/>
            <a:ext cx="371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CẤU TRÚC THƯ MỤC PROJECT CLIENT</a:t>
            </a:r>
            <a:endParaRPr lang="en-US" b="1" u="sng"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717473" y="889528"/>
            <a:ext cx="3657599" cy="405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8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436418" y="910028"/>
            <a:ext cx="2175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Trang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quản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trị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359" y="1253837"/>
            <a:ext cx="7015281" cy="33814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8211" y="44242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5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. DEMO CHƯƠNG TRÌNH THỰC TẾ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6510" y="444352"/>
            <a:ext cx="8707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Sau</a:t>
            </a:r>
            <a:r>
              <a:rPr lang="en-US" b="1" dirty="0" smtClean="0"/>
              <a:t> </a:t>
            </a:r>
            <a:r>
              <a:rPr lang="en-US" b="1" dirty="0" err="1" smtClean="0"/>
              <a:t>đây</a:t>
            </a:r>
            <a:r>
              <a:rPr lang="en-US" b="1" dirty="0" smtClean="0"/>
              <a:t> </a:t>
            </a:r>
            <a:r>
              <a:rPr lang="en-US" b="1" dirty="0" err="1" smtClean="0"/>
              <a:t>nhóm</a:t>
            </a:r>
            <a:r>
              <a:rPr lang="en-US" b="1" dirty="0" smtClean="0"/>
              <a:t> </a:t>
            </a:r>
            <a:r>
              <a:rPr lang="en-US" b="1" dirty="0" err="1" smtClean="0"/>
              <a:t>em</a:t>
            </a:r>
            <a:r>
              <a:rPr lang="en-US" b="1" dirty="0" smtClean="0"/>
              <a:t> </a:t>
            </a:r>
            <a:r>
              <a:rPr lang="en-US" b="1" dirty="0" err="1" smtClean="0"/>
              <a:t>xin</a:t>
            </a:r>
            <a:r>
              <a:rPr lang="en-US" b="1" dirty="0" smtClean="0"/>
              <a:t> demo </a:t>
            </a:r>
            <a:r>
              <a:rPr lang="en-US" b="1" dirty="0" err="1" smtClean="0"/>
              <a:t>quy</a:t>
            </a:r>
            <a:r>
              <a:rPr lang="en-US" b="1" dirty="0" smtClean="0"/>
              <a:t> </a:t>
            </a:r>
            <a:r>
              <a:rPr lang="en-US" b="1" dirty="0" err="1" smtClean="0"/>
              <a:t>trình</a:t>
            </a:r>
            <a:r>
              <a:rPr lang="en-US" b="1" dirty="0" smtClean="0"/>
              <a:t> </a:t>
            </a:r>
            <a:r>
              <a:rPr lang="en-US" b="1" dirty="0" err="1" smtClean="0"/>
              <a:t>hoạt</a:t>
            </a:r>
            <a:r>
              <a:rPr lang="en-US" b="1" dirty="0" smtClean="0"/>
              <a:t> </a:t>
            </a:r>
            <a:r>
              <a:rPr lang="en-US" b="1" dirty="0" err="1" smtClean="0"/>
              <a:t>động</a:t>
            </a:r>
            <a:r>
              <a:rPr lang="en-US" b="1" dirty="0" smtClean="0"/>
              <a:t> </a:t>
            </a:r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tế</a:t>
            </a:r>
            <a:r>
              <a:rPr lang="en-US" b="1" dirty="0" smtClean="0"/>
              <a:t> </a:t>
            </a:r>
            <a:r>
              <a:rPr lang="en-US" b="1" dirty="0" err="1" smtClean="0"/>
              <a:t>cũng</a:t>
            </a:r>
            <a:r>
              <a:rPr lang="en-US" b="1" dirty="0" smtClean="0"/>
              <a:t> </a:t>
            </a:r>
            <a:r>
              <a:rPr lang="en-US" b="1" dirty="0" err="1" smtClean="0"/>
              <a:t>như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chức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endParaRPr lang="en-US" b="1" dirty="0" smtClean="0"/>
          </a:p>
          <a:p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website </a:t>
            </a:r>
            <a:r>
              <a:rPr lang="en-US" b="1" dirty="0" err="1" smtClean="0"/>
              <a:t>thông</a:t>
            </a:r>
            <a:r>
              <a:rPr lang="en-US" b="1" dirty="0" smtClean="0"/>
              <a:t> qua </a:t>
            </a:r>
            <a:r>
              <a:rPr lang="en-US" b="1" dirty="0" err="1" smtClean="0"/>
              <a:t>hai</a:t>
            </a:r>
            <a:r>
              <a:rPr lang="en-US" b="1" dirty="0" smtClean="0"/>
              <a:t> </a:t>
            </a:r>
            <a:r>
              <a:rPr lang="en-US" b="1" dirty="0" err="1" smtClean="0"/>
              <a:t>trang</a:t>
            </a:r>
            <a:r>
              <a:rPr lang="en-US" b="1" dirty="0" smtClean="0"/>
              <a:t> </a:t>
            </a:r>
            <a:r>
              <a:rPr lang="en-US" b="1" dirty="0" err="1" smtClean="0"/>
              <a:t>quản</a:t>
            </a:r>
            <a:r>
              <a:rPr lang="en-US" b="1" dirty="0" smtClean="0"/>
              <a:t> </a:t>
            </a:r>
            <a:r>
              <a:rPr lang="en-US" b="1" dirty="0" err="1" smtClean="0"/>
              <a:t>trị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người</a:t>
            </a:r>
            <a:r>
              <a:rPr lang="en-US" b="1" dirty="0" smtClean="0"/>
              <a:t> </a:t>
            </a:r>
            <a:r>
              <a:rPr lang="en-US" b="1" dirty="0" err="1" smtClean="0"/>
              <a:t>dùng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262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567943" y="588067"/>
            <a:ext cx="8285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Trang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người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dùng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43" y="992398"/>
            <a:ext cx="7058983" cy="323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4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3494905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 smtClean="0">
                <a:solidFill>
                  <a:srgbClr val="00B050"/>
                </a:solidFill>
              </a:rPr>
              <a:t>NỘI DUNG CHÍNH</a:t>
            </a:r>
            <a:endParaRPr sz="2500" b="1" dirty="0">
              <a:solidFill>
                <a:srgbClr val="00B050"/>
              </a:solidFill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4395856" y="1164834"/>
            <a:ext cx="3318300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Google Shape;70;p12"/>
          <p:cNvSpPr txBox="1">
            <a:spLocks/>
          </p:cNvSpPr>
          <p:nvPr/>
        </p:nvSpPr>
        <p:spPr>
          <a:xfrm>
            <a:off x="786149" y="967058"/>
            <a:ext cx="8066905" cy="667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1. TỔNG QUAN VỀ ĐỀ TÀI</a:t>
            </a:r>
            <a:endParaRPr lang="vi-V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Google Shape;70;p12"/>
          <p:cNvSpPr txBox="1">
            <a:spLocks/>
          </p:cNvSpPr>
          <p:nvPr/>
        </p:nvSpPr>
        <p:spPr>
          <a:xfrm>
            <a:off x="786149" y="1610426"/>
            <a:ext cx="8233159" cy="502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 THIẾT KẾ XÂY DỰNG WEBSITE</a:t>
            </a:r>
            <a:endParaRPr lang="vi-V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Google Shape;70;p12"/>
          <p:cNvSpPr txBox="1">
            <a:spLocks/>
          </p:cNvSpPr>
          <p:nvPr/>
        </p:nvSpPr>
        <p:spPr>
          <a:xfrm>
            <a:off x="786148" y="2163683"/>
            <a:ext cx="7713614" cy="541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TÌM HIỂU VỀ  FRAMEWORK, THƯ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VIỆN, CÔNG CỤ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0" name="Google Shape;70;p12"/>
          <p:cNvSpPr txBox="1">
            <a:spLocks/>
          </p:cNvSpPr>
          <p:nvPr/>
        </p:nvSpPr>
        <p:spPr>
          <a:xfrm>
            <a:off x="786148" y="2707599"/>
            <a:ext cx="6314305" cy="519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4. CÁC BƯỚC ĐỂ XÂY DỰNG ĐỀ TÀI</a:t>
            </a:r>
            <a:endParaRPr lang="vi-V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Google Shape;70;p12"/>
          <p:cNvSpPr txBox="1">
            <a:spLocks/>
          </p:cNvSpPr>
          <p:nvPr/>
        </p:nvSpPr>
        <p:spPr>
          <a:xfrm>
            <a:off x="786147" y="3302595"/>
            <a:ext cx="6314305" cy="453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5. DEMO CHƯƠNG TRÌNH</a:t>
            </a:r>
            <a:endParaRPr lang="vi-V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Google Shape;70;p12"/>
          <p:cNvSpPr txBox="1">
            <a:spLocks/>
          </p:cNvSpPr>
          <p:nvPr/>
        </p:nvSpPr>
        <p:spPr>
          <a:xfrm>
            <a:off x="786146" y="3823901"/>
            <a:ext cx="6314305" cy="541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6. HƯỚNG PHÁT TRIỂN</a:t>
            </a:r>
            <a:endParaRPr lang="vi-V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 dirty="0"/>
          </a:p>
        </p:txBody>
      </p:sp>
      <p:sp>
        <p:nvSpPr>
          <p:cNvPr id="5" name="Google Shape;70;p12"/>
          <p:cNvSpPr txBox="1">
            <a:spLocks/>
          </p:cNvSpPr>
          <p:nvPr/>
        </p:nvSpPr>
        <p:spPr>
          <a:xfrm>
            <a:off x="457200" y="198009"/>
            <a:ext cx="5160818" cy="48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800" dirty="0" smtClean="0"/>
              <a:t> </a:t>
            </a:r>
            <a:r>
              <a:rPr lang="en-US" sz="1800" dirty="0" err="1" smtClean="0"/>
              <a:t>Quy</a:t>
            </a:r>
            <a:r>
              <a:rPr lang="en-US" sz="1800" dirty="0" smtClean="0"/>
              <a:t> </a:t>
            </a:r>
            <a:r>
              <a:rPr lang="en-US" sz="1800" dirty="0" err="1" smtClean="0"/>
              <a:t>trình</a:t>
            </a:r>
            <a:r>
              <a:rPr lang="en-US" sz="1800" dirty="0" smtClean="0"/>
              <a:t> </a:t>
            </a:r>
            <a:r>
              <a:rPr lang="en-US" sz="1800" dirty="0" err="1" smtClean="0"/>
              <a:t>hoạt</a:t>
            </a:r>
            <a:r>
              <a:rPr lang="en-US" sz="1800" dirty="0" smtClean="0"/>
              <a:t> </a:t>
            </a:r>
            <a:r>
              <a:rPr lang="en-US" sz="1800" dirty="0" err="1" smtClean="0"/>
              <a:t>động</a:t>
            </a:r>
            <a:r>
              <a:rPr lang="en-US" sz="1800" dirty="0" smtClean="0"/>
              <a:t> </a:t>
            </a:r>
            <a:r>
              <a:rPr lang="en-US" sz="1800" dirty="0" err="1" smtClean="0"/>
              <a:t>chính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website</a:t>
            </a:r>
            <a:endParaRPr lang="vi-VN" sz="1800" dirty="0"/>
          </a:p>
        </p:txBody>
      </p:sp>
      <p:sp>
        <p:nvSpPr>
          <p:cNvPr id="8" name="Rectangle 7"/>
          <p:cNvSpPr/>
          <p:nvPr/>
        </p:nvSpPr>
        <p:spPr>
          <a:xfrm>
            <a:off x="1191878" y="1194236"/>
            <a:ext cx="997527" cy="811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83414" y="1194236"/>
            <a:ext cx="997527" cy="803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262010" y="1194236"/>
            <a:ext cx="997527" cy="795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25236" y="2608151"/>
            <a:ext cx="12027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/>
              <a:t>phẩm</a:t>
            </a:r>
            <a:r>
              <a:rPr lang="en-US" dirty="0"/>
              <a:t> (</a:t>
            </a:r>
            <a:r>
              <a:rPr lang="en-US" dirty="0" err="1"/>
              <a:t>realtime</a:t>
            </a:r>
            <a:r>
              <a:rPr lang="en-US" dirty="0"/>
              <a:t>)</a:t>
            </a:r>
          </a:p>
          <a:p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file PDF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49245" y="2560529"/>
            <a:ext cx="14932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, size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(</a:t>
            </a: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0)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593273" y="2069005"/>
            <a:ext cx="1080" cy="50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182177" y="1989161"/>
            <a:ext cx="0" cy="58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42544" y="2561177"/>
            <a:ext cx="15621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741358" y="2017925"/>
            <a:ext cx="1" cy="553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268380" y="1627384"/>
            <a:ext cx="336059" cy="4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731168" y="1628820"/>
            <a:ext cx="429492" cy="1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264278" y="1622420"/>
            <a:ext cx="4952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823238" y="1198941"/>
            <a:ext cx="997527" cy="807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04645" y="2595476"/>
            <a:ext cx="18551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. </a:t>
            </a:r>
            <a:r>
              <a:rPr lang="en-US" dirty="0"/>
              <a:t>(</a:t>
            </a:r>
            <a:r>
              <a:rPr lang="en-US" dirty="0" err="1"/>
              <a:t>realtime</a:t>
            </a:r>
            <a:r>
              <a:rPr lang="en-US" dirty="0"/>
              <a:t>)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file PDF.</a:t>
            </a:r>
            <a:endParaRPr lang="en-US" dirty="0"/>
          </a:p>
          <a:p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endParaRPr lang="en-US" dirty="0" smtClean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234543" y="2009505"/>
            <a:ext cx="0" cy="562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65" y="1378267"/>
            <a:ext cx="91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8" idx="1"/>
          </p:cNvCxnSpPr>
          <p:nvPr/>
        </p:nvCxnSpPr>
        <p:spPr>
          <a:xfrm>
            <a:off x="845127" y="1592173"/>
            <a:ext cx="346751" cy="7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88819" y="567922"/>
            <a:ext cx="52842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 smtClean="0"/>
              <a:t>Quy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trình</a:t>
            </a:r>
            <a:r>
              <a:rPr lang="en-US" sz="1500" b="1" dirty="0" smtClean="0"/>
              <a:t> </a:t>
            </a:r>
            <a:r>
              <a:rPr lang="en-US" sz="1500" b="1" dirty="0" err="1"/>
              <a:t>q</a:t>
            </a:r>
            <a:r>
              <a:rPr lang="en-US" sz="1500" b="1" dirty="0" err="1" smtClean="0"/>
              <a:t>uản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lí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và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nhập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sản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phẩm</a:t>
            </a:r>
            <a:r>
              <a:rPr lang="en-US" sz="1500" b="1" dirty="0" smtClean="0"/>
              <a:t> (</a:t>
            </a:r>
            <a:r>
              <a:rPr lang="en-US" sz="1500" b="1" dirty="0" err="1" smtClean="0"/>
              <a:t>Trang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quản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trị</a:t>
            </a:r>
            <a:r>
              <a:rPr lang="en-US" sz="1500" b="1" dirty="0" smtClean="0"/>
              <a:t>)</a:t>
            </a:r>
            <a:endParaRPr lang="en-US" sz="1500" b="1" dirty="0"/>
          </a:p>
        </p:txBody>
      </p:sp>
      <p:sp>
        <p:nvSpPr>
          <p:cNvPr id="70" name="Rectangle 69"/>
          <p:cNvSpPr/>
          <p:nvPr/>
        </p:nvSpPr>
        <p:spPr>
          <a:xfrm>
            <a:off x="7450281" y="1194236"/>
            <a:ext cx="997527" cy="795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6884509" y="1592173"/>
            <a:ext cx="4952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355319" y="2608151"/>
            <a:ext cx="16085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ẩn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ở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/>
              <a:t>n</a:t>
            </a:r>
            <a:r>
              <a:rPr lang="en-US" dirty="0" err="1" smtClean="0"/>
              <a:t>gười</a:t>
            </a:r>
            <a:r>
              <a:rPr lang="en-US" dirty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(</a:t>
            </a:r>
            <a:r>
              <a:rPr lang="en-US" dirty="0" err="1" smtClean="0"/>
              <a:t>realtime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7933562" y="2069005"/>
            <a:ext cx="15482" cy="557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26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 animBg="1"/>
      <p:bldP spid="11" grpId="0"/>
      <p:bldP spid="14" grpId="0"/>
      <p:bldP spid="21" grpId="0"/>
      <p:bldP spid="31" grpId="0" animBg="1"/>
      <p:bldP spid="33" grpId="0"/>
      <p:bldP spid="22" grpId="0"/>
      <p:bldP spid="58" grpId="0"/>
      <p:bldP spid="70" grpId="0" animBg="1"/>
      <p:bldP spid="7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12" name="Rectangle 11"/>
          <p:cNvSpPr/>
          <p:nvPr/>
        </p:nvSpPr>
        <p:spPr>
          <a:xfrm>
            <a:off x="550811" y="806038"/>
            <a:ext cx="997527" cy="831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4" name="Straight Arrow Connector 13"/>
          <p:cNvCxnSpPr>
            <a:stCxn id="12" idx="2"/>
          </p:cNvCxnSpPr>
          <p:nvPr/>
        </p:nvCxnSpPr>
        <p:spPr>
          <a:xfrm flipH="1">
            <a:off x="1049574" y="1637879"/>
            <a:ext cx="1" cy="585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1038" y="2218359"/>
            <a:ext cx="15794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327656" y="801585"/>
            <a:ext cx="997527" cy="831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757055" y="1704109"/>
            <a:ext cx="13900" cy="467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87329" y="2171732"/>
            <a:ext cx="36159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,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. 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,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size.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size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(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size) </a:t>
            </a:r>
            <a:r>
              <a:rPr lang="en-US" dirty="0" err="1" smtClean="0"/>
              <a:t>trong</a:t>
            </a:r>
            <a:r>
              <a:rPr lang="en-US" dirty="0" smtClean="0"/>
              <a:t> CSDL. </a:t>
            </a:r>
          </a:p>
          <a:p>
            <a:r>
              <a:rPr lang="en-US" dirty="0" smtClean="0"/>
              <a:t>4.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giỏ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(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615879" y="1230073"/>
            <a:ext cx="599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2173" y="145860"/>
            <a:ext cx="46897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 smtClean="0"/>
              <a:t>Quy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trình</a:t>
            </a:r>
            <a:r>
              <a:rPr lang="en-US" sz="1500" b="1" dirty="0" smtClean="0"/>
              <a:t> </a:t>
            </a:r>
            <a:r>
              <a:rPr lang="en-US" sz="1500" b="1" dirty="0" err="1"/>
              <a:t>m</a:t>
            </a:r>
            <a:r>
              <a:rPr lang="en-US" sz="1500" b="1" dirty="0" err="1" smtClean="0"/>
              <a:t>ua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sản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phẩm</a:t>
            </a:r>
            <a:r>
              <a:rPr lang="en-US" sz="1500" b="1" dirty="0" smtClean="0"/>
              <a:t> (</a:t>
            </a:r>
            <a:r>
              <a:rPr lang="en-US" sz="1500" b="1" dirty="0" err="1" smtClean="0"/>
              <a:t>Trang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người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dùng</a:t>
            </a:r>
            <a:r>
              <a:rPr lang="en-US" sz="1500" b="1" dirty="0" smtClean="0"/>
              <a:t>)</a:t>
            </a:r>
            <a:endParaRPr lang="en-US" sz="1500" b="1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437636" y="1196380"/>
            <a:ext cx="2415955" cy="20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853591" y="781317"/>
            <a:ext cx="997527" cy="831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742755" y="2195045"/>
            <a:ext cx="231371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giỏ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,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giỏ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ghé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website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giỏ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373045" y="1674653"/>
            <a:ext cx="0" cy="52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12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/>
      <p:bldP spid="17" grpId="0" animBg="1"/>
      <p:bldP spid="22" grpId="0"/>
      <p:bldP spid="23" grpId="0"/>
      <p:bldP spid="30" grpId="0" animBg="1"/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2421361" y="542516"/>
            <a:ext cx="997527" cy="831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5102215" y="544705"/>
            <a:ext cx="997527" cy="831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652654" y="1461654"/>
            <a:ext cx="0" cy="713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89671" y="2143902"/>
            <a:ext cx="23137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,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588327" y="949036"/>
            <a:ext cx="1440873" cy="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62033" y="2067379"/>
            <a:ext cx="23137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ở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13195" y="1374356"/>
            <a:ext cx="6929" cy="693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2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464127" y="312573"/>
            <a:ext cx="46897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 smtClean="0"/>
              <a:t>Quy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trình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tiếp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nhận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đơn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hàng</a:t>
            </a:r>
            <a:r>
              <a:rPr lang="en-US" sz="1500" b="1" dirty="0" smtClean="0"/>
              <a:t> (</a:t>
            </a:r>
            <a:r>
              <a:rPr lang="en-US" sz="1500" b="1" dirty="0" err="1" smtClean="0"/>
              <a:t>Trang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quản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trị</a:t>
            </a:r>
            <a:r>
              <a:rPr lang="en-US" sz="1500" b="1" dirty="0" smtClean="0"/>
              <a:t>)</a:t>
            </a:r>
            <a:endParaRPr lang="en-US" sz="1500" b="1" dirty="0"/>
          </a:p>
        </p:txBody>
      </p:sp>
      <p:sp>
        <p:nvSpPr>
          <p:cNvPr id="7" name="Rectangle 6"/>
          <p:cNvSpPr/>
          <p:nvPr/>
        </p:nvSpPr>
        <p:spPr>
          <a:xfrm>
            <a:off x="1470276" y="956296"/>
            <a:ext cx="997527" cy="811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61812" y="956296"/>
            <a:ext cx="997527" cy="803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40408" y="956296"/>
            <a:ext cx="997527" cy="795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92025" y="2370211"/>
            <a:ext cx="914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chuông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xanh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27643" y="2322589"/>
            <a:ext cx="14932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file PDF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871671" y="1831065"/>
            <a:ext cx="1080" cy="50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60575" y="1751221"/>
            <a:ext cx="0" cy="58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20942" y="2323237"/>
            <a:ext cx="15621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“ </a:t>
            </a:r>
            <a:r>
              <a:rPr lang="en-US" dirty="0" err="1"/>
              <a:t>h</a:t>
            </a:r>
            <a:r>
              <a:rPr lang="en-US" dirty="0" err="1" smtClean="0"/>
              <a:t>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”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(</a:t>
            </a:r>
            <a:r>
              <a:rPr lang="en-US" dirty="0" err="1" smtClean="0"/>
              <a:t>realtime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019756" y="1779985"/>
            <a:ext cx="1" cy="553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546778" y="1389444"/>
            <a:ext cx="336059" cy="4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009566" y="1390880"/>
            <a:ext cx="429492" cy="1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542676" y="1384480"/>
            <a:ext cx="4952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101636" y="961001"/>
            <a:ext cx="997527" cy="807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83043" y="2357536"/>
            <a:ext cx="18551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,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ở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(</a:t>
            </a:r>
            <a:r>
              <a:rPr lang="en-US" dirty="0" err="1" smtClean="0"/>
              <a:t>realtime</a:t>
            </a:r>
            <a:r>
              <a:rPr lang="en-US" dirty="0" smtClean="0"/>
              <a:t>)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12941" y="1771565"/>
            <a:ext cx="0" cy="562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20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/>
      <p:bldP spid="11" grpId="0"/>
      <p:bldP spid="14" grpId="0"/>
      <p:bldP spid="19" grpId="0" animBg="1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588819" y="99524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6. HƯỚNG PHÁT TRIỂN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437" y="556724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Kết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quả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đạt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được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4291" y="2335303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Khó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khăn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gặp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phải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và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nhược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điểm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7418" y="1066478"/>
            <a:ext cx="81187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website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quần</a:t>
            </a:r>
            <a:r>
              <a:rPr lang="en-US" dirty="0"/>
              <a:t> </a:t>
            </a:r>
            <a:r>
              <a:rPr lang="en-US" dirty="0" err="1"/>
              <a:t>áo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Củng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ở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website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2735413"/>
            <a:ext cx="77585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covid</a:t>
            </a:r>
            <a:r>
              <a:rPr lang="en-US" dirty="0"/>
              <a:t> 19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đảo</a:t>
            </a:r>
            <a:r>
              <a:rPr lang="en-US" dirty="0"/>
              <a:t> </a:t>
            </a:r>
            <a:r>
              <a:rPr lang="en-US" dirty="0" err="1" smtClean="0"/>
              <a:t>lộn</a:t>
            </a:r>
            <a:r>
              <a:rPr lang="en-US" dirty="0"/>
              <a:t>.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internet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 smtClean="0"/>
              <a:t>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Website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internet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, website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nhiệp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Mở rộng quy mô kinh doanh có nhiều chi nhánh, đồng nghĩa với việc trang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phải được phát triển theo nhu cầu của cửa hàng 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5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509153" y="172932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Hướng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phát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triển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1608" y="1071007"/>
            <a:ext cx="8042563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ea typeface="Times New Roman" panose="02020603050405020304" pitchFamily="18" charset="0"/>
              </a:rPr>
              <a:t>Do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thời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gian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và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năng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lực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có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hạn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nên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website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của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nhóm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mới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chỉ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đi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sâu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vào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chức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năng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bán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sản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phẩm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+mj-lt"/>
                <a:ea typeface="Times New Roman" panose="02020603050405020304" pitchFamily="18" charset="0"/>
              </a:rPr>
              <a:t>Nhóm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đề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tài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hướng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phát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triển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website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thành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một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website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bán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hàng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chuyên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nghiệp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.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Cung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cấp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đầy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đủ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những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sản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phẩm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hiện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đang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có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mặt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trên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thị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trường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với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giá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cả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hớp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lý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,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phải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chăng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. </a:t>
            </a:r>
            <a:endParaRPr lang="en-US" dirty="0" smtClean="0"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Đi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kèm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với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bán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hàng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là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những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dịch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vụ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uy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tín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và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chất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lượng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tốt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nhất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để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phục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vụ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đến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khách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hàng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. </a:t>
            </a:r>
            <a:endParaRPr lang="en-US" dirty="0" smtClean="0"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Áp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dụng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thanh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toán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online.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Xây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dựng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,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phân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tích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các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nghiệp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vụ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thực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tế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mà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một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cửa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hàng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quần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áo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gặp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phải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Mở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rộng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quy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mô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kinh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doanh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có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nhiều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chi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nhánh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,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đồng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nghĩa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với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việc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trang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website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phải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được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phát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triển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theo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nhu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cầu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của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cửa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hàng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0825" y="732453"/>
            <a:ext cx="8063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Về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mặt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chức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năng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5943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914399" y="245291"/>
            <a:ext cx="7038109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/>
              <a:t>Về</a:t>
            </a:r>
            <a:r>
              <a:rPr lang="en-US" b="1" dirty="0"/>
              <a:t> </a:t>
            </a:r>
            <a:r>
              <a:rPr lang="en-US" b="1" dirty="0" err="1"/>
              <a:t>mặt</a:t>
            </a:r>
            <a:r>
              <a:rPr lang="en-US" b="1" dirty="0"/>
              <a:t> </a:t>
            </a:r>
            <a:r>
              <a:rPr lang="en-US" b="1" dirty="0" err="1" smtClean="0"/>
              <a:t>kỹ</a:t>
            </a:r>
            <a:r>
              <a:rPr lang="en-US" b="1" dirty="0" smtClean="0"/>
              <a:t> </a:t>
            </a:r>
            <a:r>
              <a:rPr lang="en-US" b="1" dirty="0" err="1" smtClean="0"/>
              <a:t>thuật</a:t>
            </a:r>
            <a:endParaRPr lang="en-US" dirty="0" smtClean="0"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ea typeface="Times New Roman" panose="02020603050405020304" pitchFamily="18" charset="0"/>
              </a:rPr>
              <a:t>Ngoài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ra</a:t>
            </a:r>
            <a:r>
              <a:rPr lang="en-US" dirty="0">
                <a:ea typeface="Times New Roman" panose="02020603050405020304" pitchFamily="18" charset="0"/>
              </a:rPr>
              <a:t>, </a:t>
            </a:r>
            <a:r>
              <a:rPr lang="en-US" dirty="0" err="1">
                <a:ea typeface="Times New Roman" panose="02020603050405020304" pitchFamily="18" charset="0"/>
              </a:rPr>
              <a:t>nhóm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muốn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tìm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hiểu</a:t>
            </a:r>
            <a:r>
              <a:rPr lang="en-US" dirty="0">
                <a:ea typeface="Times New Roman" panose="02020603050405020304" pitchFamily="18" charset="0"/>
              </a:rPr>
              <a:t>, </a:t>
            </a:r>
            <a:r>
              <a:rPr lang="en-US" dirty="0" err="1">
                <a:ea typeface="Times New Roman" panose="02020603050405020304" pitchFamily="18" charset="0"/>
              </a:rPr>
              <a:t>học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hỏi</a:t>
            </a:r>
            <a:r>
              <a:rPr lang="en-US" dirty="0">
                <a:ea typeface="Times New Roman" panose="02020603050405020304" pitchFamily="18" charset="0"/>
              </a:rPr>
              <a:t>, </a:t>
            </a:r>
            <a:r>
              <a:rPr lang="en-US" dirty="0" err="1">
                <a:ea typeface="Times New Roman" panose="02020603050405020304" pitchFamily="18" charset="0"/>
              </a:rPr>
              <a:t>áp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dụng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các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công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nghệ</a:t>
            </a:r>
            <a:r>
              <a:rPr lang="en-US" dirty="0">
                <a:ea typeface="Times New Roman" panose="02020603050405020304" pitchFamily="18" charset="0"/>
              </a:rPr>
              <a:t>, </a:t>
            </a:r>
            <a:r>
              <a:rPr lang="en-US" dirty="0" err="1">
                <a:ea typeface="Times New Roman" panose="02020603050405020304" pitchFamily="18" charset="0"/>
              </a:rPr>
              <a:t>kiến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trúc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phát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triển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phần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mềm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đang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phổ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biến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hiện</a:t>
            </a:r>
            <a:r>
              <a:rPr lang="en-US" dirty="0">
                <a:ea typeface="Times New Roman" panose="02020603050405020304" pitchFamily="18" charset="0"/>
              </a:rPr>
              <a:t> nay </a:t>
            </a:r>
            <a:r>
              <a:rPr lang="en-US" dirty="0" err="1">
                <a:ea typeface="Times New Roman" panose="02020603050405020304" pitchFamily="18" charset="0"/>
              </a:rPr>
              <a:t>như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là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Microservice</a:t>
            </a:r>
            <a:r>
              <a:rPr lang="en-US" dirty="0" smtClean="0">
                <a:ea typeface="Times New Roman" panose="02020603050405020304" pitchFamily="18" charset="0"/>
              </a:rPr>
              <a:t>, </a:t>
            </a:r>
            <a:r>
              <a:rPr lang="en-US" dirty="0" err="1" smtClean="0">
                <a:ea typeface="Times New Roman" panose="02020603050405020304" pitchFamily="18" charset="0"/>
              </a:rPr>
              <a:t>tổ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chứa</a:t>
            </a:r>
            <a:r>
              <a:rPr lang="en-US" dirty="0">
                <a:ea typeface="Times New Roman" panose="02020603050405020304" pitchFamily="18" charset="0"/>
              </a:rPr>
              <a:t> source code </a:t>
            </a:r>
            <a:r>
              <a:rPr lang="en-US" dirty="0" err="1" smtClean="0">
                <a:ea typeface="Times New Roman" panose="02020603050405020304" pitchFamily="18" charset="0"/>
              </a:rPr>
              <a:t>phía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BackEnd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theo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kiểu</a:t>
            </a:r>
            <a:r>
              <a:rPr lang="en-US" dirty="0">
                <a:ea typeface="Times New Roman" panose="02020603050405020304" pitchFamily="18" charset="0"/>
              </a:rPr>
              <a:t> DDD (Domain Driven </a:t>
            </a:r>
            <a:r>
              <a:rPr lang="en-US" dirty="0" smtClean="0">
                <a:ea typeface="Times New Roman" panose="02020603050405020304" pitchFamily="18" charset="0"/>
              </a:rPr>
              <a:t>Design) </a:t>
            </a:r>
            <a:r>
              <a:rPr lang="en-US" dirty="0" err="1" smtClean="0">
                <a:ea typeface="Times New Roman" panose="02020603050405020304" pitchFamily="18" charset="0"/>
              </a:rPr>
              <a:t>và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cách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áp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dụng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các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>
                <a:ea typeface="Times New Roman" panose="02020603050405020304" pitchFamily="18" charset="0"/>
              </a:rPr>
              <a:t>Design </a:t>
            </a:r>
            <a:r>
              <a:rPr lang="en-US" dirty="0" smtClean="0">
                <a:ea typeface="Times New Roman" panose="02020603050405020304" pitchFamily="18" charset="0"/>
              </a:rPr>
              <a:t>Pattern </a:t>
            </a:r>
            <a:r>
              <a:rPr lang="en-US" dirty="0" err="1" smtClean="0">
                <a:ea typeface="Times New Roman" panose="02020603050405020304" pitchFamily="18" charset="0"/>
              </a:rPr>
              <a:t>để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giúp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cho</a:t>
            </a:r>
            <a:r>
              <a:rPr lang="en-US" dirty="0" smtClean="0">
                <a:ea typeface="Times New Roman" panose="02020603050405020304" pitchFamily="18" charset="0"/>
              </a:rPr>
              <a:t> code </a:t>
            </a:r>
            <a:r>
              <a:rPr lang="en-US" dirty="0" err="1" smtClean="0">
                <a:ea typeface="Times New Roman" panose="02020603050405020304" pitchFamily="18" charset="0"/>
              </a:rPr>
              <a:t>trang</a:t>
            </a:r>
            <a:r>
              <a:rPr lang="en-US" dirty="0" smtClean="0">
                <a:ea typeface="Times New Roman" panose="02020603050405020304" pitchFamily="18" charset="0"/>
              </a:rPr>
              <a:t> web </a:t>
            </a:r>
            <a:r>
              <a:rPr lang="en-US" dirty="0" err="1" smtClean="0">
                <a:ea typeface="Times New Roman" panose="02020603050405020304" pitchFamily="18" charset="0"/>
              </a:rPr>
              <a:t>của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nhóm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được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dễ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dàng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bảo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trì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nâng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cấp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hơn</a:t>
            </a:r>
            <a:r>
              <a:rPr lang="en-US" dirty="0" smtClean="0">
                <a:ea typeface="Times New Roman" panose="02020603050405020304" pitchFamily="18" charset="0"/>
              </a:rPr>
              <a:t>. </a:t>
            </a:r>
            <a:endParaRPr lang="en-US" dirty="0">
              <a:ea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8" y="2245286"/>
            <a:ext cx="3858491" cy="21258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074" y="2245285"/>
            <a:ext cx="3363199" cy="212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2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70;p12"/>
          <p:cNvSpPr txBox="1">
            <a:spLocks/>
          </p:cNvSpPr>
          <p:nvPr/>
        </p:nvSpPr>
        <p:spPr>
          <a:xfrm>
            <a:off x="564477" y="159327"/>
            <a:ext cx="4416232" cy="72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000" dirty="0" smtClean="0"/>
              <a:t>1. TỔNG QUAN VỀ ĐỀ TÀI </a:t>
            </a:r>
            <a:endParaRPr lang="vi-VN" sz="2000" dirty="0"/>
          </a:p>
        </p:txBody>
      </p:sp>
      <p:sp>
        <p:nvSpPr>
          <p:cNvPr id="25" name="Google Shape;70;p12"/>
          <p:cNvSpPr txBox="1">
            <a:spLocks/>
          </p:cNvSpPr>
          <p:nvPr/>
        </p:nvSpPr>
        <p:spPr>
          <a:xfrm>
            <a:off x="789707" y="628916"/>
            <a:ext cx="4191002" cy="465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800" dirty="0" smtClean="0"/>
              <a:t>1.1. </a:t>
            </a:r>
            <a:r>
              <a:rPr lang="en-US" sz="1800" dirty="0" err="1" smtClean="0"/>
              <a:t>Giới</a:t>
            </a:r>
            <a:r>
              <a:rPr lang="en-US" sz="1800" dirty="0" smtClean="0"/>
              <a:t> </a:t>
            </a:r>
            <a:r>
              <a:rPr lang="en-US" sz="1800" dirty="0" err="1" smtClean="0"/>
              <a:t>tiệu</a:t>
            </a:r>
            <a:r>
              <a:rPr lang="en-US" sz="1800" dirty="0" smtClean="0"/>
              <a:t> </a:t>
            </a:r>
            <a:r>
              <a:rPr lang="en-US" sz="1800" dirty="0" err="1" smtClean="0"/>
              <a:t>mục</a:t>
            </a:r>
            <a:r>
              <a:rPr lang="en-US" sz="1800" dirty="0" smtClean="0"/>
              <a:t> </a:t>
            </a:r>
            <a:r>
              <a:rPr lang="en-US" sz="1800" dirty="0" err="1" smtClean="0"/>
              <a:t>tiêu</a:t>
            </a:r>
            <a:r>
              <a:rPr lang="en-US" sz="1800" dirty="0" smtClean="0"/>
              <a:t> </a:t>
            </a:r>
            <a:r>
              <a:rPr lang="en-US" sz="1800" dirty="0" err="1" smtClean="0"/>
              <a:t>đề</a:t>
            </a:r>
            <a:r>
              <a:rPr lang="en-US" sz="1800" dirty="0" smtClean="0"/>
              <a:t> </a:t>
            </a:r>
            <a:r>
              <a:rPr lang="en-US" sz="1800" dirty="0" err="1" smtClean="0"/>
              <a:t>tài</a:t>
            </a:r>
            <a:endParaRPr lang="vi-VN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789707" y="1094509"/>
            <a:ext cx="7813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/>
              <a:t>website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online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quần</a:t>
            </a:r>
            <a:r>
              <a:rPr lang="en-US" dirty="0"/>
              <a:t> </a:t>
            </a:r>
            <a:r>
              <a:rPr lang="en-US" dirty="0" err="1"/>
              <a:t>áo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“</a:t>
            </a:r>
            <a:r>
              <a:rPr lang="en-US" dirty="0" err="1"/>
              <a:t>Coza</a:t>
            </a:r>
            <a:r>
              <a:rPr lang="en-US" dirty="0"/>
              <a:t> Store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89707" y="1463859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5562600" algn="l"/>
              </a:tabLst>
            </a:pPr>
            <a:r>
              <a:rPr lang="en-US" sz="1600" b="1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600" b="1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600" b="1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600" b="1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1600" b="1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600" b="1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5562600" algn="l"/>
              </a:tabLst>
            </a:pPr>
            <a:r>
              <a:rPr lang="en-US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quần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áo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5562600" algn="l"/>
              </a:tabLst>
            </a:pP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shop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giày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Google Shape;70;p12"/>
          <p:cNvSpPr txBox="1">
            <a:spLocks/>
          </p:cNvSpPr>
          <p:nvPr/>
        </p:nvSpPr>
        <p:spPr>
          <a:xfrm>
            <a:off x="699655" y="365947"/>
            <a:ext cx="4191002" cy="56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800" dirty="0" smtClean="0"/>
              <a:t>1.2. </a:t>
            </a:r>
            <a:r>
              <a:rPr lang="en-US" sz="1800" dirty="0" err="1" smtClean="0"/>
              <a:t>Lý</a:t>
            </a:r>
            <a:r>
              <a:rPr lang="en-US" sz="1800" dirty="0" smtClean="0"/>
              <a:t> do </a:t>
            </a:r>
            <a:r>
              <a:rPr lang="en-US" sz="1800" dirty="0" err="1" smtClean="0"/>
              <a:t>chọn</a:t>
            </a:r>
            <a:r>
              <a:rPr lang="en-US" sz="1800" dirty="0" smtClean="0"/>
              <a:t> </a:t>
            </a:r>
            <a:r>
              <a:rPr lang="en-US" sz="1800" dirty="0" err="1" smtClean="0"/>
              <a:t>đề</a:t>
            </a:r>
            <a:r>
              <a:rPr lang="en-US" sz="1800" dirty="0" smtClean="0"/>
              <a:t> </a:t>
            </a:r>
            <a:r>
              <a:rPr lang="en-US" sz="1800" dirty="0" err="1" smtClean="0"/>
              <a:t>tài</a:t>
            </a:r>
            <a:endParaRPr lang="vi-VN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692" y="1301213"/>
            <a:ext cx="3034144" cy="27027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9655" y="1301212"/>
            <a:ext cx="4135581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500" dirty="0"/>
              <a:t>Quảng cáo không giới hạn với một chi phí thấp nhất. </a:t>
            </a: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500" dirty="0" smtClean="0"/>
              <a:t>Tạo </a:t>
            </a:r>
            <a:r>
              <a:rPr lang="vi-VN" sz="1500" dirty="0"/>
              <a:t>một hình ảnh tốt cho </a:t>
            </a:r>
            <a:r>
              <a:rPr lang="en-US" sz="1500" dirty="0" err="1"/>
              <a:t>cửa</a:t>
            </a:r>
            <a:r>
              <a:rPr lang="en-US" sz="1500" dirty="0"/>
              <a:t> </a:t>
            </a:r>
            <a:r>
              <a:rPr lang="en-US" sz="1500" dirty="0" err="1"/>
              <a:t>hàng</a:t>
            </a:r>
            <a:r>
              <a:rPr lang="vi-VN" sz="1500" dirty="0"/>
              <a:t>.</a:t>
            </a: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500" dirty="0"/>
              <a:t>Tiết kiệm chi phí, hoạt động không nghỉ 24/24 mà không cần đội ngũ nhân viên phục vụ.</a:t>
            </a: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G</a:t>
            </a:r>
            <a:r>
              <a:rPr lang="vi-VN" sz="1500" dirty="0" smtClean="0"/>
              <a:t>iới </a:t>
            </a:r>
            <a:r>
              <a:rPr lang="vi-VN" sz="1500" dirty="0"/>
              <a:t>thiệu rộng cho nhiều khách hàng được biết hơn về cửa </a:t>
            </a:r>
            <a:r>
              <a:rPr lang="vi-VN" sz="1500" dirty="0" smtClean="0"/>
              <a:t>hàng</a:t>
            </a:r>
            <a:r>
              <a:rPr lang="en-US" sz="1500" dirty="0" smtClean="0"/>
              <a:t> </a:t>
            </a:r>
            <a:r>
              <a:rPr lang="en-US" sz="1500" dirty="0" err="1" smtClean="0"/>
              <a:t>cũng</a:t>
            </a:r>
            <a:r>
              <a:rPr lang="en-US" sz="1500" dirty="0" smtClean="0"/>
              <a:t> </a:t>
            </a:r>
            <a:r>
              <a:rPr lang="en-US" sz="1500" dirty="0" err="1" smtClean="0"/>
              <a:t>như</a:t>
            </a:r>
            <a:r>
              <a:rPr lang="vi-VN" sz="1500" dirty="0" smtClean="0"/>
              <a:t> </a:t>
            </a:r>
            <a:r>
              <a:rPr lang="vi-VN" sz="1500" dirty="0"/>
              <a:t>thu hẹp được khoảng </a:t>
            </a:r>
            <a:r>
              <a:rPr lang="vi-VN" sz="1500" dirty="0" smtClean="0"/>
              <a:t>cách</a:t>
            </a:r>
            <a:r>
              <a:rPr lang="en-US" sz="1500" dirty="0" smtClean="0"/>
              <a:t> </a:t>
            </a:r>
            <a:r>
              <a:rPr lang="en-US" sz="1500" dirty="0" err="1" smtClean="0"/>
              <a:t>với</a:t>
            </a:r>
            <a:r>
              <a:rPr lang="en-US" sz="1500" dirty="0" smtClean="0"/>
              <a:t> </a:t>
            </a:r>
            <a:r>
              <a:rPr lang="en-US" sz="1500" dirty="0" err="1" smtClean="0"/>
              <a:t>khách</a:t>
            </a:r>
            <a:r>
              <a:rPr lang="en-US" sz="1500" dirty="0" smtClean="0"/>
              <a:t> </a:t>
            </a:r>
            <a:r>
              <a:rPr lang="en-US" sz="1500" dirty="0" err="1" smtClean="0"/>
              <a:t>hàng</a:t>
            </a:r>
            <a:endParaRPr lang="en-US" sz="1500" dirty="0"/>
          </a:p>
        </p:txBody>
      </p:sp>
      <p:sp>
        <p:nvSpPr>
          <p:cNvPr id="9" name="TextBox 8"/>
          <p:cNvSpPr txBox="1"/>
          <p:nvPr/>
        </p:nvSpPr>
        <p:spPr>
          <a:xfrm>
            <a:off x="727365" y="876430"/>
            <a:ext cx="49599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Một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 </a:t>
            </a:r>
            <a:r>
              <a:rPr lang="en-US" b="1" dirty="0" err="1" smtClean="0"/>
              <a:t>lợi</a:t>
            </a:r>
            <a:r>
              <a:rPr lang="en-US" b="1" dirty="0" smtClean="0"/>
              <a:t> </a:t>
            </a:r>
            <a:r>
              <a:rPr lang="en-US" b="1" dirty="0" err="1" smtClean="0"/>
              <a:t>ích</a:t>
            </a:r>
            <a:r>
              <a:rPr lang="en-US" b="1" dirty="0" smtClean="0"/>
              <a:t> </a:t>
            </a:r>
            <a:r>
              <a:rPr lang="en-US" b="1" dirty="0" err="1" smtClean="0"/>
              <a:t>cho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sz="1500" b="1" dirty="0" err="1" smtClean="0"/>
              <a:t>hàng</a:t>
            </a:r>
            <a:r>
              <a:rPr lang="en-US" b="1" dirty="0" smtClean="0"/>
              <a:t> 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432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1648692" y="547571"/>
            <a:ext cx="64769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0306181021 -</a:t>
            </a:r>
            <a:r>
              <a:rPr lang="en-US" sz="1800" b="1" dirty="0" err="1" smtClean="0"/>
              <a:t>Trần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Đức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Hải</a:t>
            </a:r>
            <a:r>
              <a:rPr lang="en-US" sz="1800" b="1" dirty="0" smtClean="0"/>
              <a:t> – CĐTH18PMA: </a:t>
            </a:r>
          </a:p>
          <a:p>
            <a:r>
              <a:rPr lang="en-US" sz="1600" dirty="0" smtClean="0"/>
              <a:t>+ </a:t>
            </a:r>
            <a:r>
              <a:rPr lang="en-US" sz="1600" dirty="0" err="1" smtClean="0"/>
              <a:t>Tham</a:t>
            </a:r>
            <a:r>
              <a:rPr lang="en-US" sz="1600" dirty="0" smtClean="0"/>
              <a:t> </a:t>
            </a:r>
            <a:r>
              <a:rPr lang="en-US" sz="1600" dirty="0" err="1" smtClean="0"/>
              <a:t>gia</a:t>
            </a:r>
            <a:r>
              <a:rPr lang="en-US" sz="1600" dirty="0" smtClean="0"/>
              <a:t> </a:t>
            </a:r>
            <a:r>
              <a:rPr lang="en-US" sz="1600" dirty="0" err="1" smtClean="0"/>
              <a:t>phân</a:t>
            </a:r>
            <a:r>
              <a:rPr lang="en-US" sz="1600" dirty="0" smtClean="0"/>
              <a:t> </a:t>
            </a:r>
            <a:r>
              <a:rPr lang="en-US" sz="1600" dirty="0" err="1" smtClean="0"/>
              <a:t>tích</a:t>
            </a:r>
            <a:r>
              <a:rPr lang="en-US" sz="1600" dirty="0" smtClean="0"/>
              <a:t> </a:t>
            </a:r>
            <a:r>
              <a:rPr lang="en-US" sz="1600" dirty="0" err="1" smtClean="0"/>
              <a:t>yêu</a:t>
            </a:r>
            <a:r>
              <a:rPr lang="en-US" sz="1600" dirty="0" smtClean="0"/>
              <a:t> </a:t>
            </a:r>
            <a:r>
              <a:rPr lang="en-US" sz="1600" dirty="0" err="1" smtClean="0"/>
              <a:t>cầu</a:t>
            </a:r>
            <a:r>
              <a:rPr lang="en-US" sz="1600" dirty="0" smtClean="0"/>
              <a:t>, </a:t>
            </a:r>
            <a:r>
              <a:rPr lang="en-US" sz="1600" dirty="0" err="1" smtClean="0"/>
              <a:t>thiết</a:t>
            </a:r>
            <a:r>
              <a:rPr lang="en-US" sz="1600" dirty="0" smtClean="0"/>
              <a:t> </a:t>
            </a:r>
            <a:r>
              <a:rPr lang="en-US" sz="1600" dirty="0" err="1" smtClean="0"/>
              <a:t>kế</a:t>
            </a:r>
            <a:r>
              <a:rPr lang="en-US" sz="1600" dirty="0" smtClean="0"/>
              <a:t> </a:t>
            </a:r>
            <a:r>
              <a:rPr lang="en-US" sz="1600" dirty="0" err="1" smtClean="0"/>
              <a:t>cơ</a:t>
            </a:r>
            <a:r>
              <a:rPr lang="en-US" sz="1600" dirty="0" smtClean="0"/>
              <a:t> </a:t>
            </a:r>
            <a:r>
              <a:rPr lang="en-US" sz="1600" dirty="0" err="1" smtClean="0"/>
              <a:t>sở</a:t>
            </a:r>
            <a:r>
              <a:rPr lang="en-US" sz="1600" dirty="0" smtClean="0"/>
              <a:t> </a:t>
            </a:r>
            <a:r>
              <a:rPr lang="en-US" sz="1600" dirty="0" err="1" smtClean="0"/>
              <a:t>dữ</a:t>
            </a:r>
            <a:r>
              <a:rPr lang="en-US" sz="1600" dirty="0" smtClean="0"/>
              <a:t> </a:t>
            </a:r>
            <a:r>
              <a:rPr lang="en-US" sz="1600" dirty="0" err="1" smtClean="0"/>
              <a:t>liệu</a:t>
            </a:r>
            <a:endParaRPr lang="en-US" sz="1600" dirty="0"/>
          </a:p>
          <a:p>
            <a:r>
              <a:rPr lang="en-US" sz="1600" dirty="0" smtClean="0"/>
              <a:t>+ Code </a:t>
            </a:r>
            <a:r>
              <a:rPr lang="en-US" sz="1600" dirty="0" err="1"/>
              <a:t>BackEnd</a:t>
            </a:r>
            <a:r>
              <a:rPr lang="en-US" sz="1600" dirty="0"/>
              <a:t> , </a:t>
            </a:r>
            <a:r>
              <a:rPr lang="en-US" sz="1600" dirty="0" err="1"/>
              <a:t>viết</a:t>
            </a:r>
            <a:r>
              <a:rPr lang="en-US" sz="1600" dirty="0"/>
              <a:t> API </a:t>
            </a:r>
            <a:r>
              <a:rPr lang="en-US" sz="1600" dirty="0" err="1" smtClean="0"/>
              <a:t>phần</a:t>
            </a:r>
            <a:r>
              <a:rPr lang="en-US" sz="1600" dirty="0" smtClean="0"/>
              <a:t> </a:t>
            </a:r>
            <a:r>
              <a:rPr lang="en-US" sz="1600" dirty="0" err="1" smtClean="0"/>
              <a:t>liên</a:t>
            </a:r>
            <a:r>
              <a:rPr lang="en-US" sz="1600" dirty="0" smtClean="0"/>
              <a:t> </a:t>
            </a:r>
            <a:r>
              <a:rPr lang="en-US" sz="1600" dirty="0" err="1" smtClean="0"/>
              <a:t>quan</a:t>
            </a:r>
            <a:r>
              <a:rPr lang="en-US" sz="1600" dirty="0" smtClean="0"/>
              <a:t> </a:t>
            </a:r>
            <a:r>
              <a:rPr lang="en-US" sz="1600" dirty="0" err="1" smtClean="0"/>
              <a:t>tới</a:t>
            </a:r>
            <a:r>
              <a:rPr lang="en-US" sz="1600" dirty="0" smtClean="0"/>
              <a:t> </a:t>
            </a:r>
            <a:r>
              <a:rPr lang="en-US" sz="1600" dirty="0" err="1" smtClean="0"/>
              <a:t>trang</a:t>
            </a:r>
            <a:r>
              <a:rPr lang="en-US" sz="1600" dirty="0" smtClean="0"/>
              <a:t> </a:t>
            </a:r>
            <a:r>
              <a:rPr lang="en-US" sz="1600" b="1" dirty="0" err="1" smtClean="0"/>
              <a:t>người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dùng</a:t>
            </a:r>
            <a:r>
              <a:rPr lang="en-US" sz="1600" b="1" dirty="0" smtClean="0"/>
              <a:t> (Client)</a:t>
            </a:r>
          </a:p>
          <a:p>
            <a:r>
              <a:rPr lang="en-US" sz="1600" dirty="0"/>
              <a:t>+ </a:t>
            </a:r>
            <a:r>
              <a:rPr lang="en-US" sz="1600" dirty="0" err="1"/>
              <a:t>Chỉnh</a:t>
            </a:r>
            <a:r>
              <a:rPr lang="en-US" sz="1600" dirty="0"/>
              <a:t> </a:t>
            </a:r>
            <a:r>
              <a:rPr lang="en-US" sz="1600" dirty="0" err="1"/>
              <a:t>sửa</a:t>
            </a:r>
            <a:r>
              <a:rPr lang="en-US" sz="1600" dirty="0"/>
              <a:t>, </a:t>
            </a:r>
            <a:r>
              <a:rPr lang="en-US" sz="1600" dirty="0" err="1" smtClean="0"/>
              <a:t>làm</a:t>
            </a:r>
            <a:r>
              <a:rPr lang="en-US" sz="1600" dirty="0" smtClean="0"/>
              <a:t> </a:t>
            </a:r>
            <a:r>
              <a:rPr lang="en-US" sz="1600" dirty="0" err="1" smtClean="0"/>
              <a:t>phần</a:t>
            </a:r>
            <a:r>
              <a:rPr lang="en-US" sz="1600" dirty="0" smtClean="0"/>
              <a:t> </a:t>
            </a:r>
            <a:r>
              <a:rPr lang="en-US" sz="1600" dirty="0" err="1" smtClean="0"/>
              <a:t>FrontEnd</a:t>
            </a:r>
            <a:r>
              <a:rPr lang="en-US" sz="1600" dirty="0" smtClean="0"/>
              <a:t> </a:t>
            </a:r>
            <a:r>
              <a:rPr lang="en-US" sz="1600" dirty="0" err="1"/>
              <a:t>trang</a:t>
            </a:r>
            <a:r>
              <a:rPr lang="en-US" sz="1600" dirty="0"/>
              <a:t> </a:t>
            </a:r>
            <a:r>
              <a:rPr lang="en-US" sz="1600" dirty="0" err="1" smtClean="0"/>
              <a:t>người</a:t>
            </a:r>
            <a:r>
              <a:rPr lang="en-US" sz="1600" dirty="0" smtClean="0"/>
              <a:t> dung</a:t>
            </a:r>
          </a:p>
          <a:p>
            <a:r>
              <a:rPr lang="en-US" sz="1600" dirty="0"/>
              <a:t>(</a:t>
            </a:r>
            <a:r>
              <a:rPr lang="en-US" sz="1600" dirty="0" err="1"/>
              <a:t>sửa</a:t>
            </a:r>
            <a:r>
              <a:rPr lang="en-US" sz="1600" dirty="0"/>
              <a:t> </a:t>
            </a:r>
            <a:r>
              <a:rPr lang="en-US" sz="1600" dirty="0" err="1"/>
              <a:t>giao</a:t>
            </a:r>
            <a:r>
              <a:rPr lang="en-US" sz="1600" dirty="0"/>
              <a:t> </a:t>
            </a:r>
            <a:r>
              <a:rPr lang="en-US" sz="1600" dirty="0" err="1" smtClean="0"/>
              <a:t>diện</a:t>
            </a:r>
            <a:r>
              <a:rPr lang="en-US" sz="1600" dirty="0" smtClean="0"/>
              <a:t>, </a:t>
            </a:r>
            <a:r>
              <a:rPr lang="en-US" sz="1600" dirty="0" err="1" smtClean="0"/>
              <a:t>gọi</a:t>
            </a:r>
            <a:r>
              <a:rPr lang="en-US" sz="1600" dirty="0" smtClean="0"/>
              <a:t> </a:t>
            </a:r>
            <a:r>
              <a:rPr lang="en-US" sz="1600" dirty="0"/>
              <a:t>API </a:t>
            </a:r>
            <a:r>
              <a:rPr lang="en-US" sz="1600" dirty="0" err="1"/>
              <a:t>tới</a:t>
            </a:r>
            <a:r>
              <a:rPr lang="en-US" sz="1600" dirty="0"/>
              <a:t> </a:t>
            </a:r>
            <a:r>
              <a:rPr lang="en-US" sz="1600" dirty="0" err="1"/>
              <a:t>phía</a:t>
            </a:r>
            <a:r>
              <a:rPr lang="en-US" sz="1600" dirty="0"/>
              <a:t> </a:t>
            </a:r>
            <a:r>
              <a:rPr lang="en-US" sz="1600" dirty="0" err="1"/>
              <a:t>BackEnd</a:t>
            </a:r>
            <a:r>
              <a:rPr lang="en-US" sz="1600" dirty="0"/>
              <a:t>)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Viết</a:t>
            </a:r>
            <a:r>
              <a:rPr lang="en-US" dirty="0" smtClean="0"/>
              <a:t> ,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48692" y="2512624"/>
            <a:ext cx="572885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0306181097 - </a:t>
            </a:r>
            <a:r>
              <a:rPr lang="en-US" sz="1800" b="1" dirty="0" err="1" smtClean="0"/>
              <a:t>Trần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Quý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Vinh</a:t>
            </a:r>
            <a:r>
              <a:rPr lang="en-US" sz="1800" b="1" dirty="0" smtClean="0"/>
              <a:t> – CĐTH18PMA: </a:t>
            </a:r>
          </a:p>
          <a:p>
            <a:r>
              <a:rPr lang="en-US" sz="1600" dirty="0" smtClean="0"/>
              <a:t>+ </a:t>
            </a:r>
            <a:r>
              <a:rPr lang="en-US" sz="1600" dirty="0" err="1" smtClean="0"/>
              <a:t>Tham</a:t>
            </a:r>
            <a:r>
              <a:rPr lang="en-US" sz="1600" dirty="0" smtClean="0"/>
              <a:t> </a:t>
            </a:r>
            <a:r>
              <a:rPr lang="en-US" sz="1600" dirty="0" err="1" smtClean="0"/>
              <a:t>gia</a:t>
            </a:r>
            <a:r>
              <a:rPr lang="en-US" sz="1600" dirty="0" smtClean="0"/>
              <a:t> </a:t>
            </a:r>
            <a:r>
              <a:rPr lang="en-US" sz="1600" dirty="0" err="1" smtClean="0"/>
              <a:t>phân</a:t>
            </a:r>
            <a:r>
              <a:rPr lang="en-US" sz="1600" dirty="0" smtClean="0"/>
              <a:t> </a:t>
            </a:r>
            <a:r>
              <a:rPr lang="en-US" sz="1600" dirty="0" err="1" smtClean="0"/>
              <a:t>tích</a:t>
            </a:r>
            <a:r>
              <a:rPr lang="en-US" sz="1600" dirty="0" smtClean="0"/>
              <a:t> </a:t>
            </a:r>
            <a:r>
              <a:rPr lang="en-US" sz="1600" dirty="0" err="1" smtClean="0"/>
              <a:t>yêu</a:t>
            </a:r>
            <a:r>
              <a:rPr lang="en-US" sz="1600" dirty="0" smtClean="0"/>
              <a:t> </a:t>
            </a:r>
            <a:r>
              <a:rPr lang="en-US" sz="1600" dirty="0" err="1" smtClean="0"/>
              <a:t>cầu</a:t>
            </a:r>
            <a:r>
              <a:rPr lang="en-US" sz="1600" dirty="0" smtClean="0"/>
              <a:t>, </a:t>
            </a:r>
            <a:r>
              <a:rPr lang="en-US" sz="1600" dirty="0" err="1" smtClean="0"/>
              <a:t>thiết</a:t>
            </a:r>
            <a:r>
              <a:rPr lang="en-US" sz="1600" dirty="0" smtClean="0"/>
              <a:t> </a:t>
            </a:r>
            <a:r>
              <a:rPr lang="en-US" sz="1600" dirty="0" err="1" smtClean="0"/>
              <a:t>kế</a:t>
            </a:r>
            <a:r>
              <a:rPr lang="en-US" sz="1600" dirty="0" smtClean="0"/>
              <a:t> </a:t>
            </a:r>
            <a:r>
              <a:rPr lang="en-US" sz="1600" dirty="0" err="1" smtClean="0"/>
              <a:t>cơ</a:t>
            </a:r>
            <a:r>
              <a:rPr lang="en-US" sz="1600" dirty="0" smtClean="0"/>
              <a:t> </a:t>
            </a:r>
            <a:r>
              <a:rPr lang="en-US" sz="1600" dirty="0" err="1" smtClean="0"/>
              <a:t>sở</a:t>
            </a:r>
            <a:r>
              <a:rPr lang="en-US" sz="1600" dirty="0" smtClean="0"/>
              <a:t> </a:t>
            </a:r>
            <a:r>
              <a:rPr lang="en-US" sz="1600" dirty="0" err="1" smtClean="0"/>
              <a:t>dữ</a:t>
            </a:r>
            <a:r>
              <a:rPr lang="en-US" sz="1600" dirty="0" smtClean="0"/>
              <a:t> </a:t>
            </a:r>
            <a:r>
              <a:rPr lang="en-US" sz="1600" dirty="0" err="1" smtClean="0"/>
              <a:t>liệu</a:t>
            </a:r>
            <a:endParaRPr lang="en-US" sz="1600" dirty="0"/>
          </a:p>
          <a:p>
            <a:r>
              <a:rPr lang="en-US" sz="1600" dirty="0" smtClean="0"/>
              <a:t>+ Code </a:t>
            </a:r>
            <a:r>
              <a:rPr lang="en-US" sz="1600" dirty="0" err="1" smtClean="0"/>
              <a:t>BackEnd</a:t>
            </a:r>
            <a:r>
              <a:rPr lang="en-US" sz="1600" dirty="0" smtClean="0"/>
              <a:t> , </a:t>
            </a:r>
            <a:r>
              <a:rPr lang="en-US" sz="1600" dirty="0" err="1" smtClean="0"/>
              <a:t>viết</a:t>
            </a:r>
            <a:r>
              <a:rPr lang="en-US" sz="1600" dirty="0" smtClean="0"/>
              <a:t> API </a:t>
            </a:r>
            <a:r>
              <a:rPr lang="en-US" sz="1600" dirty="0" err="1" smtClean="0"/>
              <a:t>phần</a:t>
            </a:r>
            <a:r>
              <a:rPr lang="en-US" sz="1600" dirty="0" smtClean="0"/>
              <a:t> </a:t>
            </a:r>
            <a:r>
              <a:rPr lang="en-US" sz="1600" dirty="0" err="1" smtClean="0"/>
              <a:t>liên</a:t>
            </a:r>
            <a:r>
              <a:rPr lang="en-US" sz="1600" dirty="0" smtClean="0"/>
              <a:t> </a:t>
            </a:r>
            <a:r>
              <a:rPr lang="en-US" sz="1600" dirty="0" err="1" smtClean="0"/>
              <a:t>quan</a:t>
            </a:r>
            <a:r>
              <a:rPr lang="en-US" sz="1600" dirty="0" smtClean="0"/>
              <a:t> </a:t>
            </a:r>
            <a:r>
              <a:rPr lang="en-US" sz="1600" dirty="0" err="1" smtClean="0"/>
              <a:t>tới</a:t>
            </a:r>
            <a:r>
              <a:rPr lang="en-US" sz="1600" dirty="0" smtClean="0"/>
              <a:t> </a:t>
            </a:r>
            <a:r>
              <a:rPr lang="en-US" sz="1600" dirty="0" err="1" smtClean="0"/>
              <a:t>trang</a:t>
            </a:r>
            <a:r>
              <a:rPr lang="en-US" sz="1600" dirty="0" smtClean="0"/>
              <a:t> </a:t>
            </a:r>
            <a:r>
              <a:rPr lang="en-US" sz="1600" b="1" dirty="0" err="1" smtClean="0"/>
              <a:t>quản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trị</a:t>
            </a:r>
            <a:r>
              <a:rPr lang="en-US" sz="1600" b="1" dirty="0" smtClean="0"/>
              <a:t> (Admin)</a:t>
            </a:r>
          </a:p>
          <a:p>
            <a:r>
              <a:rPr lang="en-US" sz="1600" dirty="0" smtClean="0"/>
              <a:t>+ </a:t>
            </a:r>
            <a:r>
              <a:rPr lang="en-US" sz="1600" dirty="0" err="1" smtClean="0"/>
              <a:t>Chỉnh</a:t>
            </a:r>
            <a:r>
              <a:rPr lang="en-US" sz="1600" dirty="0" smtClean="0"/>
              <a:t> </a:t>
            </a:r>
            <a:r>
              <a:rPr lang="en-US" sz="1600" dirty="0" err="1" smtClean="0"/>
              <a:t>sửa</a:t>
            </a:r>
            <a:r>
              <a:rPr lang="en-US" sz="1600" dirty="0" smtClean="0"/>
              <a:t>, </a:t>
            </a:r>
            <a:r>
              <a:rPr lang="en-US" sz="1600" dirty="0" err="1" smtClean="0"/>
              <a:t>làm</a:t>
            </a:r>
            <a:r>
              <a:rPr lang="en-US" sz="1600" dirty="0" smtClean="0"/>
              <a:t> </a:t>
            </a:r>
            <a:r>
              <a:rPr lang="en-US" sz="1600" dirty="0" err="1" smtClean="0"/>
              <a:t>phần</a:t>
            </a:r>
            <a:r>
              <a:rPr lang="en-US" sz="1600" dirty="0" smtClean="0"/>
              <a:t> </a:t>
            </a:r>
            <a:r>
              <a:rPr lang="en-US" sz="1600" dirty="0" err="1"/>
              <a:t>FrontEnd</a:t>
            </a:r>
            <a:r>
              <a:rPr lang="en-US" sz="1600" dirty="0"/>
              <a:t> </a:t>
            </a:r>
            <a:r>
              <a:rPr lang="en-US" sz="1600" dirty="0" err="1" smtClean="0"/>
              <a:t>trang</a:t>
            </a:r>
            <a:r>
              <a:rPr lang="en-US" sz="1600" dirty="0" smtClean="0"/>
              <a:t> </a:t>
            </a:r>
            <a:r>
              <a:rPr lang="en-US" sz="1600" dirty="0" err="1" smtClean="0"/>
              <a:t>quản</a:t>
            </a:r>
            <a:r>
              <a:rPr lang="en-US" sz="1600" dirty="0" smtClean="0"/>
              <a:t> </a:t>
            </a:r>
            <a:r>
              <a:rPr lang="en-US" sz="1600" dirty="0" err="1" smtClean="0"/>
              <a:t>trị</a:t>
            </a:r>
            <a:r>
              <a:rPr lang="en-US" sz="1600" dirty="0" smtClean="0"/>
              <a:t> (</a:t>
            </a:r>
            <a:r>
              <a:rPr lang="en-US" sz="1600" dirty="0" err="1" smtClean="0"/>
              <a:t>sửa</a:t>
            </a:r>
            <a:r>
              <a:rPr lang="en-US" sz="1600" dirty="0" smtClean="0"/>
              <a:t> </a:t>
            </a:r>
            <a:r>
              <a:rPr lang="en-US" sz="1600" dirty="0" err="1" smtClean="0"/>
              <a:t>giao</a:t>
            </a:r>
            <a:r>
              <a:rPr lang="en-US" sz="1600" dirty="0" smtClean="0"/>
              <a:t> </a:t>
            </a:r>
            <a:r>
              <a:rPr lang="en-US" sz="1600" dirty="0" err="1" smtClean="0"/>
              <a:t>diện</a:t>
            </a:r>
            <a:r>
              <a:rPr lang="en-US" sz="1600" dirty="0" smtClean="0"/>
              <a:t>, </a:t>
            </a:r>
            <a:r>
              <a:rPr lang="en-US" sz="1600" dirty="0" err="1" smtClean="0"/>
              <a:t>gọi</a:t>
            </a:r>
            <a:r>
              <a:rPr lang="en-US" sz="1600" dirty="0" smtClean="0"/>
              <a:t> API </a:t>
            </a:r>
            <a:r>
              <a:rPr lang="en-US" sz="1600" dirty="0" err="1" smtClean="0"/>
              <a:t>tới</a:t>
            </a:r>
            <a:r>
              <a:rPr lang="en-US" sz="1600" dirty="0" smtClean="0"/>
              <a:t> </a:t>
            </a:r>
            <a:r>
              <a:rPr lang="en-US" sz="1600" dirty="0" err="1" smtClean="0"/>
              <a:t>phía</a:t>
            </a:r>
            <a:r>
              <a:rPr lang="en-US" sz="1600" dirty="0" smtClean="0"/>
              <a:t> </a:t>
            </a:r>
            <a:r>
              <a:rPr lang="en-US" sz="1600" dirty="0" err="1" smtClean="0"/>
              <a:t>BackEnd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+ </a:t>
            </a:r>
            <a:r>
              <a:rPr lang="en-US" sz="1600" dirty="0" err="1" smtClean="0"/>
              <a:t>Làm</a:t>
            </a:r>
            <a:r>
              <a:rPr lang="en-US" sz="1600" dirty="0" smtClean="0"/>
              <a:t> </a:t>
            </a:r>
            <a:r>
              <a:rPr lang="en-US" sz="1600" dirty="0" err="1" smtClean="0"/>
              <a:t>silde</a:t>
            </a:r>
            <a:r>
              <a:rPr lang="en-US" sz="1600" dirty="0" smtClean="0"/>
              <a:t>, </a:t>
            </a:r>
            <a:r>
              <a:rPr lang="en-US" sz="1600" dirty="0" err="1" smtClean="0"/>
              <a:t>viết</a:t>
            </a:r>
            <a:r>
              <a:rPr lang="en-US" sz="1600" dirty="0" smtClean="0"/>
              <a:t>, </a:t>
            </a:r>
            <a:r>
              <a:rPr lang="en-US" sz="1600" dirty="0" err="1" smtClean="0"/>
              <a:t>chỉnh</a:t>
            </a:r>
            <a:r>
              <a:rPr lang="en-US" sz="1600" dirty="0" smtClean="0"/>
              <a:t> </a:t>
            </a:r>
            <a:r>
              <a:rPr lang="en-US" sz="1600" dirty="0" err="1" smtClean="0"/>
              <a:t>sửa</a:t>
            </a:r>
            <a:r>
              <a:rPr lang="en-US" sz="1600" dirty="0" smtClean="0"/>
              <a:t> </a:t>
            </a:r>
            <a:r>
              <a:rPr lang="en-US" sz="1600" dirty="0" err="1" smtClean="0"/>
              <a:t>báo</a:t>
            </a:r>
            <a:r>
              <a:rPr lang="en-US" sz="1600" dirty="0" smtClean="0"/>
              <a:t> </a:t>
            </a:r>
            <a:r>
              <a:rPr lang="en-US" sz="1600" dirty="0" err="1" smtClean="0"/>
              <a:t>cáo</a:t>
            </a:r>
            <a:endParaRPr lang="en-US" sz="1600" dirty="0"/>
          </a:p>
        </p:txBody>
      </p:sp>
      <p:sp>
        <p:nvSpPr>
          <p:cNvPr id="7" name="Google Shape;70;p12"/>
          <p:cNvSpPr txBox="1">
            <a:spLocks/>
          </p:cNvSpPr>
          <p:nvPr/>
        </p:nvSpPr>
        <p:spPr>
          <a:xfrm>
            <a:off x="609598" y="107954"/>
            <a:ext cx="4191002" cy="56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800" dirty="0" smtClean="0"/>
              <a:t>1.3. </a:t>
            </a:r>
            <a:r>
              <a:rPr lang="en-US" sz="1800" dirty="0" err="1" smtClean="0"/>
              <a:t>Phân</a:t>
            </a:r>
            <a:r>
              <a:rPr lang="en-US" sz="1800" dirty="0" smtClean="0"/>
              <a:t> chia </a:t>
            </a:r>
            <a:r>
              <a:rPr lang="en-US" sz="1800" dirty="0" err="1" smtClean="0"/>
              <a:t>công</a:t>
            </a:r>
            <a:r>
              <a:rPr lang="en-US" sz="1800" dirty="0" smtClean="0"/>
              <a:t> </a:t>
            </a:r>
            <a:r>
              <a:rPr lang="en-US" sz="1800" dirty="0" err="1" smtClean="0"/>
              <a:t>việc</a:t>
            </a:r>
            <a:endParaRPr lang="vi-VN" sz="1800" dirty="0"/>
          </a:p>
        </p:txBody>
      </p:sp>
    </p:spTree>
    <p:extLst>
      <p:ext uri="{BB962C8B-B14F-4D97-AF65-F5344CB8AC3E}">
        <p14:creationId xmlns:p14="http://schemas.microsoft.com/office/powerpoint/2010/main" val="261024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7" name="TextBox 6"/>
          <p:cNvSpPr txBox="1"/>
          <p:nvPr/>
        </p:nvSpPr>
        <p:spPr>
          <a:xfrm>
            <a:off x="519546" y="422563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2.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THIẾT KẾ XÂY DỰNG WEBSITE</a:t>
            </a:r>
          </a:p>
        </p:txBody>
      </p:sp>
      <p:pic>
        <p:nvPicPr>
          <p:cNvPr id="12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260765" y="1437182"/>
            <a:ext cx="6168478" cy="195678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58982" y="981827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Sơ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đồ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tổ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chức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của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cửa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hàng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60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968744" y="256553"/>
            <a:ext cx="27991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Thiết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kế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cơ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sở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dữ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liệu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8744" y="718094"/>
            <a:ext cx="457307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Nhóm</a:t>
            </a:r>
            <a:r>
              <a:rPr lang="en-US" sz="1600" dirty="0"/>
              <a:t>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giải</a:t>
            </a:r>
            <a:r>
              <a:rPr lang="en-US" sz="1600" dirty="0"/>
              <a:t> </a:t>
            </a:r>
            <a:r>
              <a:rPr lang="en-US" sz="1600" dirty="0" err="1"/>
              <a:t>thích</a:t>
            </a:r>
            <a:r>
              <a:rPr lang="en-US" sz="1600" dirty="0"/>
              <a:t> </a:t>
            </a:r>
            <a:r>
              <a:rPr lang="en-US" sz="1600" dirty="0" err="1"/>
              <a:t>về</a:t>
            </a:r>
            <a:r>
              <a:rPr lang="en-US" sz="1600" dirty="0"/>
              <a:t> </a:t>
            </a:r>
            <a:r>
              <a:rPr lang="en-US" sz="1600" dirty="0" err="1"/>
              <a:t>phần</a:t>
            </a:r>
            <a:r>
              <a:rPr lang="en-US" sz="1600" dirty="0"/>
              <a:t> </a:t>
            </a:r>
            <a:r>
              <a:rPr lang="en-US" sz="1600" dirty="0" err="1"/>
              <a:t>sản</a:t>
            </a:r>
            <a:r>
              <a:rPr lang="en-US" sz="1600" dirty="0"/>
              <a:t> </a:t>
            </a:r>
            <a:r>
              <a:rPr lang="en-US" sz="1600" dirty="0" err="1"/>
              <a:t>phẩm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những</a:t>
            </a:r>
            <a:r>
              <a:rPr lang="en-US" sz="1600" dirty="0"/>
              <a:t> </a:t>
            </a:r>
            <a:r>
              <a:rPr lang="en-US" sz="1600" dirty="0" err="1"/>
              <a:t>bảng</a:t>
            </a:r>
            <a:r>
              <a:rPr lang="en-US" sz="1600" dirty="0"/>
              <a:t> </a:t>
            </a:r>
            <a:r>
              <a:rPr lang="en-US" sz="1600" dirty="0" err="1"/>
              <a:t>liên</a:t>
            </a:r>
            <a:r>
              <a:rPr lang="en-US" sz="1600" dirty="0"/>
              <a:t> </a:t>
            </a:r>
            <a:r>
              <a:rPr lang="en-US" sz="1600" dirty="0" err="1"/>
              <a:t>quan</a:t>
            </a:r>
            <a:r>
              <a:rPr lang="en-US" sz="1600" dirty="0"/>
              <a:t> </a:t>
            </a:r>
            <a:r>
              <a:rPr lang="en-US" sz="1600" dirty="0" err="1"/>
              <a:t>tới</a:t>
            </a:r>
            <a:r>
              <a:rPr lang="en-US" sz="1600" dirty="0"/>
              <a:t> </a:t>
            </a:r>
            <a:r>
              <a:rPr lang="en-US" sz="1600" dirty="0" err="1"/>
              <a:t>bảng</a:t>
            </a:r>
            <a:r>
              <a:rPr lang="en-US" sz="1600" dirty="0"/>
              <a:t> </a:t>
            </a:r>
            <a:r>
              <a:rPr lang="en-US" sz="1600" dirty="0" err="1"/>
              <a:t>sản</a:t>
            </a:r>
            <a:r>
              <a:rPr lang="en-US" sz="1600" dirty="0"/>
              <a:t> </a:t>
            </a:r>
            <a:r>
              <a:rPr lang="en-US" sz="1600" dirty="0" err="1"/>
              <a:t>phẩm</a:t>
            </a:r>
            <a:r>
              <a:rPr lang="en-US" sz="1600" dirty="0"/>
              <a:t>. </a:t>
            </a:r>
            <a:r>
              <a:rPr lang="en-US" sz="1600" dirty="0" err="1"/>
              <a:t>Trước</a:t>
            </a:r>
            <a:r>
              <a:rPr lang="en-US" sz="1600" dirty="0"/>
              <a:t> </a:t>
            </a:r>
            <a:r>
              <a:rPr lang="en-US" sz="1600" dirty="0" err="1"/>
              <a:t>hết</a:t>
            </a:r>
            <a:r>
              <a:rPr lang="en-US" sz="1600" dirty="0"/>
              <a:t> ta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ví</a:t>
            </a:r>
            <a:r>
              <a:rPr lang="en-US" sz="1600" dirty="0"/>
              <a:t> </a:t>
            </a:r>
            <a:r>
              <a:rPr lang="en-US" sz="1600" dirty="0" err="1"/>
              <a:t>dụ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chiếc</a:t>
            </a:r>
            <a:r>
              <a:rPr lang="en-US" sz="1600" dirty="0"/>
              <a:t> </a:t>
            </a:r>
            <a:r>
              <a:rPr lang="en-US" sz="1600" dirty="0" err="1"/>
              <a:t>áo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tên</a:t>
            </a:r>
            <a:r>
              <a:rPr lang="en-US" sz="1600" dirty="0"/>
              <a:t>, </a:t>
            </a:r>
            <a:r>
              <a:rPr lang="en-US" sz="1600" dirty="0" err="1"/>
              <a:t>nhưng</a:t>
            </a:r>
            <a:r>
              <a:rPr lang="en-US" sz="1600" dirty="0"/>
              <a:t> </a:t>
            </a:r>
            <a:r>
              <a:rPr lang="en-US" sz="1600" dirty="0" err="1"/>
              <a:t>nó</a:t>
            </a:r>
            <a:r>
              <a:rPr lang="en-US" sz="1600" dirty="0"/>
              <a:t>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nhiều</a:t>
            </a:r>
            <a:r>
              <a:rPr lang="en-US" sz="1600" dirty="0"/>
              <a:t> </a:t>
            </a:r>
            <a:r>
              <a:rPr lang="en-US" sz="1600" dirty="0" err="1"/>
              <a:t>biến</a:t>
            </a:r>
            <a:r>
              <a:rPr lang="en-US" sz="1600" dirty="0"/>
              <a:t> </a:t>
            </a:r>
            <a:r>
              <a:rPr lang="en-US" sz="1600" dirty="0" err="1"/>
              <a:t>thế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</a:t>
            </a:r>
            <a:r>
              <a:rPr lang="en-US" sz="1600" dirty="0" err="1"/>
              <a:t>theo</a:t>
            </a:r>
            <a:r>
              <a:rPr lang="en-US" sz="1600" dirty="0"/>
              <a:t> size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màu</a:t>
            </a:r>
            <a:r>
              <a:rPr lang="en-US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Đặt</a:t>
            </a:r>
            <a:r>
              <a:rPr lang="en-US" sz="1600" b="1" dirty="0"/>
              <a:t> </a:t>
            </a:r>
            <a:r>
              <a:rPr lang="en-US" sz="1600" b="1" dirty="0" err="1"/>
              <a:t>ví</a:t>
            </a:r>
            <a:r>
              <a:rPr lang="en-US" sz="1600" b="1" dirty="0"/>
              <a:t> </a:t>
            </a:r>
            <a:r>
              <a:rPr lang="en-US" sz="1600" b="1" dirty="0" err="1"/>
              <a:t>dụ</a:t>
            </a:r>
            <a:r>
              <a:rPr lang="en-US" sz="1600" b="1" dirty="0"/>
              <a:t>: 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chiếc</a:t>
            </a:r>
            <a:r>
              <a:rPr lang="en-US" sz="1600" dirty="0"/>
              <a:t> </a:t>
            </a:r>
            <a:r>
              <a:rPr lang="en-US" sz="1600" dirty="0" err="1"/>
              <a:t>áo</a:t>
            </a:r>
            <a:r>
              <a:rPr lang="en-US" sz="1600" dirty="0"/>
              <a:t> T – Shirt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tên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“</a:t>
            </a:r>
            <a:r>
              <a:rPr lang="en-US" sz="1600" dirty="0" err="1"/>
              <a:t>Áo</a:t>
            </a:r>
            <a:r>
              <a:rPr lang="en-US" sz="1600" dirty="0"/>
              <a:t> </a:t>
            </a:r>
            <a:r>
              <a:rPr lang="en-US" sz="1600" dirty="0" err="1"/>
              <a:t>phông</a:t>
            </a:r>
            <a:r>
              <a:rPr lang="en-US" sz="1600" dirty="0"/>
              <a:t>”, </a:t>
            </a:r>
            <a:r>
              <a:rPr lang="en-US" sz="1600" dirty="0" err="1"/>
              <a:t>nhưng</a:t>
            </a:r>
            <a:r>
              <a:rPr lang="en-US" sz="1600" dirty="0"/>
              <a:t>  </a:t>
            </a:r>
            <a:r>
              <a:rPr lang="en-US" sz="1600" dirty="0" err="1"/>
              <a:t>cùng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cái</a:t>
            </a:r>
            <a:r>
              <a:rPr lang="en-US" sz="1600" dirty="0"/>
              <a:t> </a:t>
            </a:r>
            <a:r>
              <a:rPr lang="en-US" sz="1600" dirty="0" err="1"/>
              <a:t>tên</a:t>
            </a:r>
            <a:r>
              <a:rPr lang="en-US" sz="1600" dirty="0"/>
              <a:t> </a:t>
            </a:r>
            <a:r>
              <a:rPr lang="en-US" sz="1600" dirty="0" err="1"/>
              <a:t>đó</a:t>
            </a:r>
            <a:r>
              <a:rPr lang="en-US" sz="1600" dirty="0"/>
              <a:t>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màu</a:t>
            </a:r>
            <a:r>
              <a:rPr lang="en-US" sz="1600" dirty="0"/>
              <a:t> </a:t>
            </a:r>
            <a:r>
              <a:rPr lang="en-US" sz="1600" dirty="0" err="1"/>
              <a:t>đỏ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chiếc</a:t>
            </a:r>
            <a:r>
              <a:rPr lang="en-US" sz="1600" dirty="0"/>
              <a:t> </a:t>
            </a:r>
            <a:r>
              <a:rPr lang="en-US" sz="1600" dirty="0" err="1"/>
              <a:t>màu</a:t>
            </a:r>
            <a:r>
              <a:rPr lang="en-US" sz="1600" dirty="0"/>
              <a:t> </a:t>
            </a:r>
            <a:r>
              <a:rPr lang="en-US" sz="1600" dirty="0" err="1"/>
              <a:t>xanh</a:t>
            </a:r>
            <a:r>
              <a:rPr lang="en-US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những</a:t>
            </a:r>
            <a:r>
              <a:rPr lang="en-US" sz="1600" dirty="0"/>
              <a:t> </a:t>
            </a:r>
            <a:r>
              <a:rPr lang="en-US" sz="1600" dirty="0" err="1"/>
              <a:t>thế</a:t>
            </a:r>
            <a:r>
              <a:rPr lang="en-US" sz="1600" dirty="0"/>
              <a:t> </a:t>
            </a:r>
            <a:r>
              <a:rPr lang="en-US" sz="1600" dirty="0" err="1"/>
              <a:t>nó</a:t>
            </a:r>
            <a:r>
              <a:rPr lang="en-US" sz="1600" dirty="0"/>
              <a:t> </a:t>
            </a:r>
            <a:r>
              <a:rPr lang="en-US" sz="1600" dirty="0" err="1"/>
              <a:t>còn</a:t>
            </a:r>
            <a:r>
              <a:rPr lang="en-US" sz="1600" dirty="0"/>
              <a:t> </a:t>
            </a:r>
            <a:r>
              <a:rPr lang="en-US" sz="1600" dirty="0" err="1"/>
              <a:t>cùng</a:t>
            </a:r>
            <a:r>
              <a:rPr lang="en-US" sz="1600" dirty="0"/>
              <a:t> </a:t>
            </a:r>
            <a:r>
              <a:rPr lang="en-US" sz="1600" dirty="0" err="1"/>
              <a:t>kích</a:t>
            </a:r>
            <a:r>
              <a:rPr lang="en-US" sz="1600" dirty="0"/>
              <a:t> </a:t>
            </a:r>
            <a:r>
              <a:rPr lang="en-US" sz="1600" dirty="0" err="1"/>
              <a:t>thước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kích</a:t>
            </a:r>
            <a:r>
              <a:rPr lang="en-US" sz="1600" dirty="0"/>
              <a:t> </a:t>
            </a:r>
            <a:r>
              <a:rPr lang="en-US" sz="1600" dirty="0" err="1"/>
              <a:t>cỡ</a:t>
            </a:r>
            <a:r>
              <a:rPr lang="en-US" sz="1600" dirty="0"/>
              <a:t> size M, </a:t>
            </a:r>
            <a:r>
              <a:rPr lang="en-US" sz="1600" dirty="0" err="1"/>
              <a:t>hoặc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chiếc</a:t>
            </a:r>
            <a:r>
              <a:rPr lang="en-US" sz="1600" dirty="0"/>
              <a:t> </a:t>
            </a:r>
            <a:r>
              <a:rPr lang="en-US" sz="1600" dirty="0" err="1"/>
              <a:t>màu</a:t>
            </a:r>
            <a:r>
              <a:rPr lang="en-US" sz="1600" dirty="0"/>
              <a:t> </a:t>
            </a:r>
            <a:r>
              <a:rPr lang="en-US" sz="1600" dirty="0" err="1"/>
              <a:t>đỏ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kích</a:t>
            </a:r>
            <a:r>
              <a:rPr lang="en-US" sz="1600" dirty="0"/>
              <a:t> </a:t>
            </a:r>
            <a:r>
              <a:rPr lang="en-US" sz="1600" dirty="0" err="1"/>
              <a:t>cỡ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L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chiếc</a:t>
            </a:r>
            <a:r>
              <a:rPr lang="en-US" sz="1600" dirty="0"/>
              <a:t> </a:t>
            </a:r>
            <a:r>
              <a:rPr lang="en-US" sz="1600" dirty="0" err="1"/>
              <a:t>màu</a:t>
            </a:r>
            <a:r>
              <a:rPr lang="en-US" sz="1600" dirty="0"/>
              <a:t> </a:t>
            </a:r>
            <a:r>
              <a:rPr lang="en-US" sz="1600" dirty="0" err="1"/>
              <a:t>xanh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kích</a:t>
            </a:r>
            <a:r>
              <a:rPr lang="en-US" sz="1600" dirty="0"/>
              <a:t> </a:t>
            </a:r>
            <a:r>
              <a:rPr lang="en-US" sz="1600" dirty="0" err="1"/>
              <a:t>cỡ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Cửa</a:t>
            </a:r>
            <a:r>
              <a:rPr lang="en-US" sz="1600" dirty="0"/>
              <a:t> </a:t>
            </a:r>
            <a:r>
              <a:rPr lang="en-US" sz="1600" dirty="0" err="1"/>
              <a:t>hàng</a:t>
            </a:r>
            <a:r>
              <a:rPr lang="en-US" sz="1600" dirty="0"/>
              <a:t>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nhập</a:t>
            </a:r>
            <a:r>
              <a:rPr lang="en-US" sz="1600" dirty="0"/>
              <a:t> </a:t>
            </a:r>
            <a:r>
              <a:rPr lang="en-US" sz="1600" dirty="0" err="1"/>
              <a:t>về</a:t>
            </a:r>
            <a:r>
              <a:rPr lang="en-US" sz="1600" dirty="0"/>
              <a:t> </a:t>
            </a:r>
            <a:r>
              <a:rPr lang="en-US" sz="1600" dirty="0" err="1"/>
              <a:t>số</a:t>
            </a:r>
            <a:r>
              <a:rPr lang="en-US" sz="1600" dirty="0"/>
              <a:t> </a:t>
            </a:r>
            <a:r>
              <a:rPr lang="en-US" sz="1600" dirty="0" err="1"/>
              <a:t>lượng</a:t>
            </a:r>
            <a:r>
              <a:rPr lang="en-US" sz="1600" dirty="0"/>
              <a:t> </a:t>
            </a:r>
            <a:r>
              <a:rPr lang="en-US" sz="1600" dirty="0" err="1"/>
              <a:t>áo</a:t>
            </a:r>
            <a:r>
              <a:rPr lang="en-US" sz="1600" dirty="0"/>
              <a:t> </a:t>
            </a:r>
            <a:r>
              <a:rPr lang="en-US" sz="1600" dirty="0" err="1"/>
              <a:t>màu</a:t>
            </a:r>
            <a:r>
              <a:rPr lang="en-US" sz="1600" dirty="0"/>
              <a:t> </a:t>
            </a:r>
            <a:r>
              <a:rPr lang="en-US" sz="1600" dirty="0" err="1"/>
              <a:t>xanh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size S </a:t>
            </a:r>
            <a:r>
              <a:rPr lang="en-US" sz="1600" dirty="0" err="1"/>
              <a:t>là</a:t>
            </a:r>
            <a:r>
              <a:rPr lang="en-US" sz="1600" dirty="0"/>
              <a:t> 100 </a:t>
            </a:r>
            <a:r>
              <a:rPr lang="en-US" sz="1600" dirty="0" err="1"/>
              <a:t>cái</a:t>
            </a:r>
            <a:r>
              <a:rPr lang="en-US" sz="1600" dirty="0"/>
              <a:t>, </a:t>
            </a:r>
            <a:r>
              <a:rPr lang="en-US" sz="1600" dirty="0" err="1"/>
              <a:t>màu</a:t>
            </a:r>
            <a:r>
              <a:rPr lang="en-US" sz="1600" dirty="0"/>
              <a:t> </a:t>
            </a:r>
            <a:r>
              <a:rPr lang="en-US" sz="1600" dirty="0" err="1"/>
              <a:t>đỏ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kích</a:t>
            </a:r>
            <a:r>
              <a:rPr lang="en-US" sz="1600" dirty="0"/>
              <a:t> </a:t>
            </a:r>
            <a:r>
              <a:rPr lang="en-US" sz="1600" dirty="0" err="1"/>
              <a:t>cỡ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M </a:t>
            </a:r>
            <a:r>
              <a:rPr lang="en-US" sz="1600" dirty="0" err="1"/>
              <a:t>là</a:t>
            </a:r>
            <a:r>
              <a:rPr lang="en-US" sz="1600" dirty="0"/>
              <a:t> 200 </a:t>
            </a:r>
            <a:r>
              <a:rPr lang="en-US" sz="1600" dirty="0" err="1"/>
              <a:t>cái</a:t>
            </a:r>
            <a:r>
              <a:rPr lang="en-US" sz="1600" dirty="0"/>
              <a:t>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358" y="622783"/>
            <a:ext cx="2930237" cy="19870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358" y="2609850"/>
            <a:ext cx="2544041" cy="198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8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316918" y="2395545"/>
            <a:ext cx="2273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1 </a:t>
            </a:r>
            <a:r>
              <a:rPr lang="en-US" sz="1800" b="1" dirty="0" err="1" smtClean="0"/>
              <a:t>chiếc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áo</a:t>
            </a:r>
            <a:r>
              <a:rPr lang="en-US" sz="1800" b="1" dirty="0" smtClean="0"/>
              <a:t> T - Shirt</a:t>
            </a:r>
            <a:endParaRPr lang="en-US" sz="1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110253" y="1386714"/>
            <a:ext cx="1454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Màu</a:t>
            </a:r>
            <a:endParaRPr 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108765" y="1386713"/>
            <a:ext cx="1711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Size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114217" y="1395725"/>
            <a:ext cx="2029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Số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lượng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tồn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153547" y="1928977"/>
            <a:ext cx="101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Đỏ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153546" y="2505429"/>
            <a:ext cx="101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Xanh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153545" y="3044491"/>
            <a:ext cx="101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Tím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174580" y="1925245"/>
            <a:ext cx="101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174579" y="2515017"/>
            <a:ext cx="101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174578" y="3054613"/>
            <a:ext cx="101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73546" y="1875414"/>
            <a:ext cx="101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150 (</a:t>
            </a:r>
            <a:r>
              <a:rPr lang="en-US" sz="1600" dirty="0" err="1" smtClean="0"/>
              <a:t>cái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7273545" y="2431085"/>
            <a:ext cx="101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100 (</a:t>
            </a:r>
            <a:r>
              <a:rPr lang="en-US" sz="1600" dirty="0" err="1" smtClean="0"/>
              <a:t>cái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7322036" y="2996505"/>
            <a:ext cx="101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  <a:r>
              <a:rPr lang="en-US" sz="1600" dirty="0" smtClean="0"/>
              <a:t>0 (</a:t>
            </a:r>
            <a:r>
              <a:rPr lang="en-US" sz="1600" dirty="0" err="1" smtClean="0"/>
              <a:t>cái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4109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1" grpId="0"/>
      <p:bldP spid="14" grpId="0"/>
      <p:bldP spid="15" grpId="0"/>
      <p:bldP spid="16" grpId="0"/>
      <p:bldP spid="17" grpId="0"/>
      <p:bldP spid="18" grpId="0"/>
      <p:bldP spid="19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60218" y="742949"/>
            <a:ext cx="7647709" cy="2623705"/>
          </a:xfrm>
        </p:spPr>
        <p:txBody>
          <a:bodyPr/>
          <a:lstStyle/>
          <a:p>
            <a:pPr marL="514350" indent="-285750" algn="l">
              <a:buClrTx/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j-lt"/>
              </a:rPr>
              <a:t>    </a:t>
            </a:r>
            <a:r>
              <a:rPr lang="en-US" sz="1600" dirty="0" err="1" smtClean="0">
                <a:latin typeface="+mj-lt"/>
              </a:rPr>
              <a:t>Từ</a:t>
            </a:r>
            <a:r>
              <a:rPr lang="en-US" sz="1600" dirty="0" smtClean="0">
                <a:latin typeface="+mj-lt"/>
              </a:rPr>
              <a:t>  </a:t>
            </a:r>
            <a:r>
              <a:rPr lang="en-US" sz="1600" dirty="0" err="1">
                <a:latin typeface="+mj-lt"/>
              </a:rPr>
              <a:t>ví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dụ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trên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nhóm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đã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thiết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kế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ra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bảng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sản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phẩm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biến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thể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để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giải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quyết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vấn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để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trên</a:t>
            </a:r>
            <a:r>
              <a:rPr lang="en-US" sz="1600" dirty="0">
                <a:latin typeface="+mj-lt"/>
              </a:rPr>
              <a:t>. </a:t>
            </a:r>
          </a:p>
          <a:p>
            <a:pPr marL="514350" indent="-285750" algn="l">
              <a:buClrTx/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j-lt"/>
              </a:rPr>
              <a:t>    </a:t>
            </a:r>
            <a:r>
              <a:rPr lang="en-US" sz="1600" dirty="0" err="1" smtClean="0">
                <a:latin typeface="+mj-lt"/>
              </a:rPr>
              <a:t>Như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ta </a:t>
            </a:r>
            <a:r>
              <a:rPr lang="en-US" sz="1600" dirty="0" err="1">
                <a:latin typeface="+mj-lt"/>
              </a:rPr>
              <a:t>thấy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việc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thiết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kế</a:t>
            </a:r>
            <a:r>
              <a:rPr lang="en-US" sz="1600" dirty="0">
                <a:latin typeface="+mj-lt"/>
              </a:rPr>
              <a:t> database </a:t>
            </a:r>
            <a:r>
              <a:rPr lang="en-US" sz="1600" dirty="0" err="1">
                <a:latin typeface="+mj-lt"/>
              </a:rPr>
              <a:t>cách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mà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nhóm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em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thường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làm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trước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đó</a:t>
            </a:r>
            <a:r>
              <a:rPr lang="en-US" sz="1600" dirty="0">
                <a:latin typeface="+mj-lt"/>
              </a:rPr>
              <a:t> ở </a:t>
            </a:r>
            <a:r>
              <a:rPr lang="en-US" sz="1600" dirty="0" err="1">
                <a:latin typeface="+mj-lt"/>
              </a:rPr>
              <a:t>các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đồ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án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môn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học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đó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là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cách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thiết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kế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bảng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sản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phẩm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bao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gồm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tất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cả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thuộc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tính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trên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sẽ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không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thể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giải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quyết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được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vấn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đề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một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các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hiệu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quả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việc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nhập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và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quản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lí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hàng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thay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vào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đó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để</a:t>
            </a:r>
            <a:r>
              <a:rPr lang="en-US" sz="1600" dirty="0">
                <a:latin typeface="+mj-lt"/>
              </a:rPr>
              <a:t> chia </a:t>
            </a:r>
            <a:r>
              <a:rPr lang="en-US" sz="1600" dirty="0" err="1">
                <a:latin typeface="+mj-lt"/>
              </a:rPr>
              <a:t>ra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các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bảng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liên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quan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tới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sản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phẩm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để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giải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quyết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vấn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đề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một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các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tối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ưu</a:t>
            </a:r>
            <a:r>
              <a:rPr lang="en-US" sz="1600" dirty="0">
                <a:latin typeface="+mj-lt"/>
              </a:rPr>
              <a:t>.</a:t>
            </a:r>
          </a:p>
          <a:p>
            <a:pPr marL="514350" indent="-285750" algn="l">
              <a:buClrTx/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j-lt"/>
              </a:rPr>
              <a:t>    </a:t>
            </a:r>
            <a:r>
              <a:rPr lang="en-US" sz="1600" dirty="0" err="1" smtClean="0">
                <a:latin typeface="+mj-lt"/>
              </a:rPr>
              <a:t>Như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ta </a:t>
            </a:r>
            <a:r>
              <a:rPr lang="en-US" sz="1600" dirty="0" err="1">
                <a:latin typeface="+mj-lt"/>
              </a:rPr>
              <a:t>nhận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thấy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cụm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bảng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quản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lý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sản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phẩm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giống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như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một</a:t>
            </a:r>
            <a:r>
              <a:rPr lang="en-US" sz="1600" dirty="0">
                <a:latin typeface="+mj-lt"/>
              </a:rPr>
              <a:t> “</a:t>
            </a:r>
            <a:r>
              <a:rPr lang="en-US" sz="1600" dirty="0" err="1">
                <a:latin typeface="+mj-lt"/>
              </a:rPr>
              <a:t>xương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sống</a:t>
            </a:r>
            <a:r>
              <a:rPr lang="en-US" sz="1600" dirty="0">
                <a:latin typeface="+mj-lt"/>
              </a:rPr>
              <a:t>” </a:t>
            </a:r>
            <a:r>
              <a:rPr lang="en-US" sz="1600" dirty="0" err="1">
                <a:latin typeface="+mj-lt"/>
              </a:rPr>
              <a:t>của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một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trang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website </a:t>
            </a:r>
            <a:r>
              <a:rPr lang="en-US" sz="1600" dirty="0" err="1">
                <a:latin typeface="+mj-lt"/>
              </a:rPr>
              <a:t>bán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hàng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nên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các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bảng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còn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lại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sẽ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được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phát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triển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thêm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khi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cần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thiết</a:t>
            </a:r>
            <a:r>
              <a:rPr lang="en-US" sz="1600" dirty="0">
                <a:latin typeface="+mj-lt"/>
              </a:rPr>
              <a:t>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537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1978</Words>
  <Application>Microsoft Office PowerPoint</Application>
  <PresentationFormat>On-screen Show (16:9)</PresentationFormat>
  <Paragraphs>187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Roboto Slab</vt:lpstr>
      <vt:lpstr>Times New Roman</vt:lpstr>
      <vt:lpstr>Source Sans Pro</vt:lpstr>
      <vt:lpstr>Cordelia template</vt:lpstr>
      <vt:lpstr>ĐỀ TÀI</vt:lpstr>
      <vt:lpstr>NỘI DUNG CHÍNH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</dc:title>
  <cp:lastModifiedBy>Admin</cp:lastModifiedBy>
  <cp:revision>419</cp:revision>
  <dcterms:modified xsi:type="dcterms:W3CDTF">2021-11-12T02:29:23Z</dcterms:modified>
</cp:coreProperties>
</file>