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96" r:id="rId2"/>
    <p:sldId id="257" r:id="rId3"/>
    <p:sldId id="276" r:id="rId4"/>
    <p:sldId id="326" r:id="rId5"/>
    <p:sldId id="325" r:id="rId6"/>
    <p:sldId id="298" r:id="rId7"/>
    <p:sldId id="336" r:id="rId8"/>
    <p:sldId id="300" r:id="rId9"/>
    <p:sldId id="301" r:id="rId10"/>
    <p:sldId id="322" r:id="rId11"/>
    <p:sldId id="317" r:id="rId12"/>
    <p:sldId id="319" r:id="rId13"/>
    <p:sldId id="320" r:id="rId14"/>
    <p:sldId id="308" r:id="rId15"/>
    <p:sldId id="313" r:id="rId16"/>
    <p:sldId id="310" r:id="rId17"/>
    <p:sldId id="311" r:id="rId18"/>
    <p:sldId id="312" r:id="rId19"/>
    <p:sldId id="331" r:id="rId20"/>
  </p:sldIdLst>
  <p:sldSz cx="9144000" cy="5143500" type="screen16x9"/>
  <p:notesSz cx="6858000" cy="9144000"/>
  <p:embeddedFontLst>
    <p:embeddedFont>
      <p:font typeface="Roboto Slab" panose="020B0604020202020204" charset="0"/>
      <p:regular r:id="rId22"/>
      <p:bold r:id="rId23"/>
    </p:embeddedFont>
    <p:embeddedFont>
      <p:font typeface="Source Sans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62" y="67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2"/>
          <p:cNvSpPr txBox="1">
            <a:spLocks/>
          </p:cNvSpPr>
          <p:nvPr/>
        </p:nvSpPr>
        <p:spPr>
          <a:xfrm>
            <a:off x="3051461" y="1064697"/>
            <a:ext cx="3560619" cy="41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ĐỒ ÁN TỐT NGHIỆP</a:t>
            </a:r>
            <a:endParaRPr lang="vi-VN" sz="25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36" y="205893"/>
            <a:ext cx="7931727" cy="332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1191491" y="142376"/>
            <a:ext cx="7412182" cy="51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vi-VN" sz="2500" dirty="0" smtClean="0">
                <a:solidFill>
                  <a:schemeClr val="tx1"/>
                </a:solidFill>
              </a:rPr>
              <a:t>TRƯỜNG CAO ĐẲNG KỸ THUẬT CAO THẮNG</a:t>
            </a:r>
            <a:endParaRPr lang="vi-VN" sz="2500" dirty="0">
              <a:solidFill>
                <a:schemeClr val="tx1"/>
              </a:solidFill>
            </a:endParaRPr>
          </a:p>
        </p:txBody>
      </p:sp>
      <p:sp>
        <p:nvSpPr>
          <p:cNvPr id="11" name="Google Shape;70;p12"/>
          <p:cNvSpPr txBox="1">
            <a:spLocks noGrp="1"/>
          </p:cNvSpPr>
          <p:nvPr>
            <p:ph type="ctrTitle"/>
          </p:nvPr>
        </p:nvSpPr>
        <p:spPr>
          <a:xfrm>
            <a:off x="3986645" y="1539995"/>
            <a:ext cx="1378530" cy="424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ĐỀ TÀI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2769176" y="640704"/>
            <a:ext cx="4191002" cy="37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KHOA CÔNG NGHỆ THÔNG TIN</a:t>
            </a:r>
            <a:endParaRPr lang="vi-VN" sz="1800" dirty="0"/>
          </a:p>
        </p:txBody>
      </p:sp>
      <p:sp>
        <p:nvSpPr>
          <p:cNvPr id="14" name="Google Shape;70;p12"/>
          <p:cNvSpPr txBox="1">
            <a:spLocks/>
          </p:cNvSpPr>
          <p:nvPr/>
        </p:nvSpPr>
        <p:spPr>
          <a:xfrm>
            <a:off x="1442606" y="1923772"/>
            <a:ext cx="6466607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XÂY DỰNG WEBSITE BÁN HÀNG QUẦN ÁO</a:t>
            </a:r>
            <a:endParaRPr lang="vi-VN" sz="2000" dirty="0">
              <a:solidFill>
                <a:schemeClr val="accent2"/>
              </a:solidFill>
            </a:endParaRPr>
          </a:p>
        </p:txBody>
      </p:sp>
      <p:sp>
        <p:nvSpPr>
          <p:cNvPr id="15" name="Google Shape;70;p12"/>
          <p:cNvSpPr txBox="1">
            <a:spLocks/>
          </p:cNvSpPr>
          <p:nvPr/>
        </p:nvSpPr>
        <p:spPr>
          <a:xfrm>
            <a:off x="1717964" y="2887535"/>
            <a:ext cx="7086599" cy="13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GVHD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Lê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Hữu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GVPB 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Tô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Vũ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Song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Phương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SVTH :   1.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Quý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- MSSV :  0306181097 – CĐTH18PMA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            2.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Đức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Hải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- MSSV :  0306181021 –   CĐTH18PMA</a:t>
            </a:r>
          </a:p>
          <a:p>
            <a:pPr>
              <a:lnSpc>
                <a:spcPct val="150000"/>
              </a:lnSpc>
            </a:pP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Khóa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:   2018 - 2021</a:t>
            </a:r>
            <a:endParaRPr lang="vi-VN" sz="1800" b="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" name="Google Shape;70;p12"/>
          <p:cNvSpPr txBox="1">
            <a:spLocks/>
          </p:cNvSpPr>
          <p:nvPr/>
        </p:nvSpPr>
        <p:spPr>
          <a:xfrm>
            <a:off x="4572000" y="4502727"/>
            <a:ext cx="4641272" cy="5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TP-HCM,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Ngày</a:t>
            </a:r>
            <a:r>
              <a:rPr lang="en-US" sz="17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19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Tháng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11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Năm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2021</a:t>
            </a:r>
            <a:endParaRPr lang="vi-VN" sz="17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491" cy="12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01782" y="198519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NGÔN NGỮ LẬP TRÌNH TYPESCRIPT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10" y="698189"/>
            <a:ext cx="4136972" cy="32157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1782" y="1058409"/>
            <a:ext cx="404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Typescript </a:t>
            </a:r>
            <a:r>
              <a:rPr lang="en-US" sz="1600" dirty="0" err="1" smtClean="0"/>
              <a:t>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trợ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dirty="0" err="1" smtClean="0"/>
              <a:t>đối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mạnh</a:t>
            </a:r>
            <a:r>
              <a:rPr lang="en-US" sz="1600" dirty="0"/>
              <a:t>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Cú</a:t>
            </a:r>
            <a:r>
              <a:rPr lang="en-US" sz="1600" dirty="0" smtClean="0"/>
              <a:t> </a:t>
            </a:r>
            <a:r>
              <a:rPr lang="en-US" sz="1600" dirty="0" err="1" smtClean="0"/>
              <a:t>pháp</a:t>
            </a:r>
            <a:r>
              <a:rPr lang="en-US" sz="1600" dirty="0" smtClean="0"/>
              <a:t> </a:t>
            </a:r>
            <a:r>
              <a:rPr lang="en-US" sz="1600" dirty="0" err="1" smtClean="0"/>
              <a:t>rõ</a:t>
            </a:r>
            <a:r>
              <a:rPr lang="en-US" sz="1600" dirty="0" smtClean="0"/>
              <a:t> </a:t>
            </a:r>
            <a:r>
              <a:rPr lang="en-US" sz="1600" dirty="0" err="1" smtClean="0"/>
              <a:t>ràng</a:t>
            </a:r>
            <a:r>
              <a:rPr lang="en-US" sz="1600" dirty="0" smtClean="0"/>
              <a:t>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kiểu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2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29491" y="28857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3.4. THƯ VIỆN REALTIME SIGNALR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48" y="970970"/>
            <a:ext cx="4232470" cy="2250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9491" y="1295857"/>
            <a:ext cx="40039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Real-time </a:t>
            </a:r>
            <a:r>
              <a:rPr lang="vi-VN" dirty="0" smtClean="0">
                <a:solidFill>
                  <a:schemeClr val="tx1"/>
                </a:solidFill>
              </a:rPr>
              <a:t>web </a:t>
            </a:r>
            <a:r>
              <a:rPr lang="vi-VN" dirty="0">
                <a:solidFill>
                  <a:schemeClr val="tx1"/>
                </a:solidFill>
              </a:rPr>
              <a:t>là khả năng server đẩy những nội dung tới client đã được kết nối một cách tức thì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ea typeface="Times New Roman" panose="02020603050405020304" pitchFamily="18" charset="0"/>
              </a:rPr>
              <a:t>SignalR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 JavaScript </a:t>
            </a:r>
            <a:r>
              <a:rPr lang="en-US" dirty="0" err="1">
                <a:solidFill>
                  <a:schemeClr val="tx1"/>
                </a:solidFill>
                <a:ea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imes New Roman" panose="02020603050405020304" pitchFamily="18" charset="0"/>
              </a:rPr>
              <a:t>mở</a:t>
            </a:r>
            <a:endParaRPr lang="en-US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63237" y="156956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3.5. CÔNG CỤ QUẢN LÍ MÃ NGUỒN GITHUB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7" y="957176"/>
            <a:ext cx="7027718" cy="3531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145" y="557066"/>
            <a:ext cx="803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Hình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ảnh</a:t>
            </a:r>
            <a:r>
              <a:rPr lang="en-US" b="1" dirty="0" smtClean="0">
                <a:solidFill>
                  <a:schemeClr val="tx1"/>
                </a:solidFill>
              </a:rPr>
              <a:t> Repository </a:t>
            </a:r>
            <a:r>
              <a:rPr lang="en-US" b="1" dirty="0" err="1" smtClean="0">
                <a:solidFill>
                  <a:schemeClr val="tx1"/>
                </a:solidFill>
              </a:rPr>
              <a:t>trên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của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nhóm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498764" y="103909"/>
            <a:ext cx="818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ảnh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Commit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" y="545376"/>
            <a:ext cx="7692694" cy="34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91" y="835045"/>
            <a:ext cx="2743200" cy="39802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88235" y="477649"/>
            <a:ext cx="98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ADMIN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684817" y="477650"/>
            <a:ext cx="114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CLIENT</a:t>
            </a:r>
            <a:endParaRPr lang="en-US" b="1" u="sng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25396" y="840219"/>
            <a:ext cx="2770906" cy="397512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4" y="840220"/>
            <a:ext cx="2589332" cy="39751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685" y="477651"/>
            <a:ext cx="98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API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63236" y="112577"/>
            <a:ext cx="381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 CẤU TRÚC SOURCE CODE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36418" y="910028"/>
            <a:ext cx="217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trị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9" y="1253837"/>
            <a:ext cx="7015281" cy="3381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211" y="4424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. DEMO CHƯƠNG TRÌNH THỰC TẾ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510" y="444352"/>
            <a:ext cx="870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en-US" b="1" dirty="0" err="1" smtClean="0"/>
              <a:t>xin</a:t>
            </a:r>
            <a:r>
              <a:rPr lang="en-US" b="1" dirty="0" smtClean="0"/>
              <a:t> demo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tế</a:t>
            </a:r>
            <a:r>
              <a:rPr lang="en-US" b="1" dirty="0" smtClean="0"/>
              <a:t> </a:t>
            </a:r>
            <a:r>
              <a:rPr lang="en-US" b="1" dirty="0" err="1" smtClean="0"/>
              <a:t>cũng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website </a:t>
            </a:r>
            <a:r>
              <a:rPr lang="en-US" b="1" dirty="0" err="1" smtClean="0"/>
              <a:t>thông</a:t>
            </a:r>
            <a:r>
              <a:rPr lang="en-US" b="1" dirty="0" smtClean="0"/>
              <a:t> qua </a:t>
            </a:r>
            <a:r>
              <a:rPr lang="en-US" b="1" dirty="0" err="1" smtClean="0"/>
              <a:t>hai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6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567943" y="588067"/>
            <a:ext cx="828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người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dùng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3" y="992398"/>
            <a:ext cx="7058983" cy="32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88819" y="995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6. HƯỚNG PHÁT 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437" y="5567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được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291" y="2335303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Khó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khăn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gặp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phải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nhược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điểm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418" y="1061293"/>
            <a:ext cx="8118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Củng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ở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website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735413"/>
            <a:ext cx="7758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19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 smtClean="0"/>
              <a:t>lộn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internet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website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Mở rộng quy mô kinh doanh có nhiều chi nhánh, đồng nghĩa với việc trang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phải được phát triển theo nhu cầu của cửa hàng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509153" y="17293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Hướng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608" y="1071007"/>
            <a:ext cx="80425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(Recommendation Systems)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Machine Learning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 smtClean="0"/>
              <a:t>.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mes New Roman" panose="02020603050405020304" pitchFamily="18" charset="0"/>
              </a:rPr>
              <a:t>Do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lực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sâu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quản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lý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toán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online.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Xây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dựng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phân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tế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mà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quần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gặp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Mở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rộng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doanh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nhiều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nhánh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đồng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nghĩa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cầu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825" y="652747"/>
            <a:ext cx="806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Về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mặt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chức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năng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94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14399" y="245291"/>
            <a:ext cx="70381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 smtClean="0"/>
              <a:t>kỹ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endParaRPr lang="en-US" dirty="0" smtClean="0"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ea typeface="Times New Roman" panose="02020603050405020304" pitchFamily="18" charset="0"/>
              </a:rPr>
              <a:t>Ngoài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ra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nhóm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muốn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tìm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hiểu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học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hỏi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áp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dụng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công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nghệ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kiến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trúc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phát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triển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phần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mềm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đang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phổ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biến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hiện</a:t>
            </a:r>
            <a:r>
              <a:rPr lang="en-US" dirty="0">
                <a:ea typeface="Times New Roman" panose="02020603050405020304" pitchFamily="18" charset="0"/>
              </a:rPr>
              <a:t> nay </a:t>
            </a:r>
            <a:r>
              <a:rPr lang="en-US" dirty="0" err="1">
                <a:ea typeface="Times New Roman" panose="02020603050405020304" pitchFamily="18" charset="0"/>
              </a:rPr>
              <a:t>như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Microservice</a:t>
            </a:r>
            <a:r>
              <a:rPr lang="en-US" dirty="0" smtClean="0"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ea typeface="Times New Roman" panose="02020603050405020304" pitchFamily="18" charset="0"/>
              </a:rPr>
              <a:t>tổ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chứa</a:t>
            </a:r>
            <a:r>
              <a:rPr lang="en-US" dirty="0">
                <a:ea typeface="Times New Roman" panose="02020603050405020304" pitchFamily="18" charset="0"/>
              </a:rPr>
              <a:t> source code </a:t>
            </a:r>
            <a:r>
              <a:rPr lang="en-US" dirty="0" err="1" smtClean="0">
                <a:ea typeface="Times New Roman" panose="02020603050405020304" pitchFamily="18" charset="0"/>
              </a:rPr>
              <a:t>phía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BackEnd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theo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kiểu</a:t>
            </a:r>
            <a:r>
              <a:rPr lang="en-US" dirty="0">
                <a:ea typeface="Times New Roman" panose="02020603050405020304" pitchFamily="18" charset="0"/>
              </a:rPr>
              <a:t> DDD (Domain Driven </a:t>
            </a:r>
            <a:r>
              <a:rPr lang="en-US" dirty="0" smtClean="0">
                <a:ea typeface="Times New Roman" panose="02020603050405020304" pitchFamily="18" charset="0"/>
              </a:rPr>
              <a:t>Design) </a:t>
            </a:r>
            <a:r>
              <a:rPr lang="en-US" dirty="0" err="1" smtClean="0">
                <a:ea typeface="Times New Roman" panose="02020603050405020304" pitchFamily="18" charset="0"/>
              </a:rPr>
              <a:t>và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cách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áp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Design </a:t>
            </a:r>
            <a:r>
              <a:rPr lang="en-US" dirty="0" smtClean="0">
                <a:ea typeface="Times New Roman" panose="02020603050405020304" pitchFamily="18" charset="0"/>
              </a:rPr>
              <a:t>Pattern </a:t>
            </a:r>
            <a:r>
              <a:rPr lang="en-US" dirty="0" err="1" smtClean="0">
                <a:ea typeface="Times New Roman" panose="02020603050405020304" pitchFamily="18" charset="0"/>
              </a:rPr>
              <a:t>để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giúp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cho</a:t>
            </a:r>
            <a:r>
              <a:rPr lang="en-US" dirty="0" smtClean="0">
                <a:ea typeface="Times New Roman" panose="02020603050405020304" pitchFamily="18" charset="0"/>
              </a:rPr>
              <a:t> code </a:t>
            </a:r>
            <a:r>
              <a:rPr lang="en-US" dirty="0" err="1" smtClean="0"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ea typeface="Times New Roman" panose="02020603050405020304" pitchFamily="18" charset="0"/>
              </a:rPr>
              <a:t> web </a:t>
            </a:r>
            <a:r>
              <a:rPr lang="en-US" dirty="0" err="1" smtClean="0"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nhóm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dễ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dàng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bảo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trì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nâng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cấp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hơn</a:t>
            </a:r>
            <a:r>
              <a:rPr lang="en-US" dirty="0" smtClean="0">
                <a:ea typeface="Times New Roman" panose="02020603050405020304" pitchFamily="18" charset="0"/>
              </a:rPr>
              <a:t>. 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2245286"/>
            <a:ext cx="3858491" cy="2125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74" y="2245285"/>
            <a:ext cx="3363199" cy="2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49490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00B050"/>
                </a:solidFill>
              </a:rPr>
              <a:t>NỘI DUNG CHÍNH</a:t>
            </a:r>
            <a:endParaRPr sz="2500" b="1" dirty="0">
              <a:solidFill>
                <a:srgbClr val="00B05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786149" y="967058"/>
            <a:ext cx="8066905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1. TỔNG QUAN VỀ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Google Shape;70;p12"/>
          <p:cNvSpPr txBox="1">
            <a:spLocks/>
          </p:cNvSpPr>
          <p:nvPr/>
        </p:nvSpPr>
        <p:spPr>
          <a:xfrm>
            <a:off x="786149" y="1610426"/>
            <a:ext cx="8233159" cy="50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THIẾT KẾ XÂY DỰNG WEBSITE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70;p12"/>
          <p:cNvSpPr txBox="1">
            <a:spLocks/>
          </p:cNvSpPr>
          <p:nvPr/>
        </p:nvSpPr>
        <p:spPr>
          <a:xfrm>
            <a:off x="786148" y="2163683"/>
            <a:ext cx="7713614" cy="54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TÌM HIỂU VỀ  FRAMEWORK,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NGÔN NGỮ, THƯ VIỆN, CÔNG CỤ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786148" y="2707599"/>
            <a:ext cx="6314305" cy="51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4. CẤU TRÚC SOURCE CODE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70;p12"/>
          <p:cNvSpPr txBox="1">
            <a:spLocks/>
          </p:cNvSpPr>
          <p:nvPr/>
        </p:nvSpPr>
        <p:spPr>
          <a:xfrm>
            <a:off x="786147" y="3302595"/>
            <a:ext cx="6314305" cy="45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5. DEMO CHƯƠNG TRÌNH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786146" y="3823901"/>
            <a:ext cx="6314305" cy="54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6. HƯỚNG PHÁT TRIỂN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0;p12"/>
          <p:cNvSpPr txBox="1">
            <a:spLocks/>
          </p:cNvSpPr>
          <p:nvPr/>
        </p:nvSpPr>
        <p:spPr>
          <a:xfrm>
            <a:off x="564477" y="159327"/>
            <a:ext cx="4416232" cy="72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/>
              <a:t>1. TỔNG QUAN VỀ ĐỀ TÀI </a:t>
            </a:r>
            <a:endParaRPr lang="vi-VN" sz="2000" dirty="0"/>
          </a:p>
        </p:txBody>
      </p:sp>
      <p:sp>
        <p:nvSpPr>
          <p:cNvPr id="25" name="Google Shape;70;p12"/>
          <p:cNvSpPr txBox="1">
            <a:spLocks/>
          </p:cNvSpPr>
          <p:nvPr/>
        </p:nvSpPr>
        <p:spPr>
          <a:xfrm>
            <a:off x="789707" y="628916"/>
            <a:ext cx="4191002" cy="46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1.1.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89707" y="1094509"/>
            <a:ext cx="781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Coza</a:t>
            </a:r>
            <a:r>
              <a:rPr lang="en-US" dirty="0"/>
              <a:t> Store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9707" y="146385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5562600" algn="l"/>
              </a:tabLst>
            </a:pP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70;p12"/>
          <p:cNvSpPr txBox="1">
            <a:spLocks/>
          </p:cNvSpPr>
          <p:nvPr/>
        </p:nvSpPr>
        <p:spPr>
          <a:xfrm>
            <a:off x="699655" y="365947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1.2. </a:t>
            </a:r>
            <a:r>
              <a:rPr lang="en-US" sz="1800" dirty="0" err="1" smtClean="0"/>
              <a:t>Lý</a:t>
            </a:r>
            <a:r>
              <a:rPr lang="en-US" sz="1800" dirty="0" smtClean="0"/>
              <a:t> do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92" y="1301213"/>
            <a:ext cx="3034144" cy="2702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9655" y="1444466"/>
            <a:ext cx="41355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Quảng cáo không giới hạn với một chi phí thấp nhất. 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 smtClean="0"/>
              <a:t>Tạo </a:t>
            </a:r>
            <a:r>
              <a:rPr lang="vi-VN" sz="1500" dirty="0"/>
              <a:t>một hình ảnh tốt cho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vi-VN" sz="1500" dirty="0"/>
              <a:t>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Tiết kiệm chi phí, hoạt động không nghỉ 24/24 mà không cần đội ngũ nhân viên phục vụ</a:t>
            </a:r>
            <a:r>
              <a:rPr lang="vi-VN" sz="1500" dirty="0" smtClean="0"/>
              <a:t>.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48146" y="978048"/>
            <a:ext cx="4959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Website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mang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lợi</a:t>
            </a:r>
            <a:r>
              <a:rPr lang="en-US" b="1" dirty="0" smtClean="0"/>
              <a:t> </a:t>
            </a:r>
            <a:r>
              <a:rPr lang="en-US" b="1" dirty="0" err="1" smtClean="0"/>
              <a:t>ích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sz="1500" b="1" dirty="0" err="1" smtClean="0"/>
              <a:t>hàng</a:t>
            </a:r>
            <a:r>
              <a:rPr lang="en-US" b="1" dirty="0" smtClean="0"/>
              <a:t>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43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582882" y="669063"/>
            <a:ext cx="647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692" y="2512624"/>
            <a:ext cx="57288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0306181097 - </a:t>
            </a:r>
            <a:r>
              <a:rPr lang="en-US" sz="1800" b="1" dirty="0" err="1" smtClean="0"/>
              <a:t>Trần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Vinh</a:t>
            </a:r>
            <a:r>
              <a:rPr lang="en-US" sz="1800" b="1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 smtClean="0"/>
          </a:p>
          <a:p>
            <a:r>
              <a:rPr lang="en-US" sz="1600" dirty="0" smtClean="0"/>
              <a:t>+ Code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 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trị</a:t>
            </a:r>
            <a:r>
              <a:rPr lang="en-US" sz="1600" b="1" dirty="0" smtClean="0"/>
              <a:t> (Admin)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FrontEnd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(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giao</a:t>
            </a:r>
            <a:r>
              <a:rPr lang="en-US" sz="1600" dirty="0" smtClean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API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phía</a:t>
            </a:r>
            <a:r>
              <a:rPr lang="en-US" sz="1600" dirty="0" smtClean="0"/>
              <a:t>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silde</a:t>
            </a:r>
            <a:r>
              <a:rPr lang="en-US" sz="1600" dirty="0" smtClean="0"/>
              <a:t>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,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endParaRPr lang="en-US" sz="1600" dirty="0"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630380" y="101027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1.3. </a:t>
            </a:r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endParaRPr lang="vi-V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582882" y="669063"/>
            <a:ext cx="5877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0306181021 -</a:t>
            </a:r>
            <a:r>
              <a:rPr lang="en-US" sz="1600" b="1" dirty="0" err="1"/>
              <a:t>Trần</a:t>
            </a:r>
            <a:r>
              <a:rPr lang="en-US" sz="1600" b="1" dirty="0"/>
              <a:t> </a:t>
            </a:r>
            <a:r>
              <a:rPr lang="en-US" sz="1600" b="1" dirty="0" err="1"/>
              <a:t>Đức</a:t>
            </a:r>
            <a:r>
              <a:rPr lang="en-US" sz="1600" b="1" dirty="0"/>
              <a:t> </a:t>
            </a:r>
            <a:r>
              <a:rPr lang="en-US" sz="1600" b="1" dirty="0" err="1"/>
              <a:t>Hải</a:t>
            </a:r>
            <a:r>
              <a:rPr lang="en-US" sz="1600" b="1" dirty="0"/>
              <a:t> – CĐTH18PMA: </a:t>
            </a:r>
            <a:endParaRPr lang="en-US" sz="1600" dirty="0"/>
          </a:p>
          <a:p>
            <a:r>
              <a:rPr lang="en-US" sz="1600" dirty="0"/>
              <a:t>+ </a:t>
            </a: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gia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,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sở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endParaRPr lang="en-US" sz="1600" dirty="0"/>
          </a:p>
          <a:p>
            <a:r>
              <a:rPr lang="en-US" sz="1600" dirty="0"/>
              <a:t>+ Code </a:t>
            </a:r>
            <a:r>
              <a:rPr lang="en-US" sz="1600" dirty="0" err="1"/>
              <a:t>BackEnd</a:t>
            </a:r>
            <a:r>
              <a:rPr lang="en-US" sz="1600" dirty="0"/>
              <a:t> , </a:t>
            </a:r>
            <a:r>
              <a:rPr lang="en-US" sz="1600" dirty="0" err="1"/>
              <a:t>viết</a:t>
            </a:r>
            <a:r>
              <a:rPr lang="en-US" sz="1600" dirty="0"/>
              <a:t> API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b="1" dirty="0" err="1"/>
              <a:t>người</a:t>
            </a:r>
            <a:r>
              <a:rPr lang="en-US" sz="1600" b="1" dirty="0"/>
              <a:t> </a:t>
            </a:r>
            <a:r>
              <a:rPr lang="en-US" sz="1600" b="1" dirty="0" err="1"/>
              <a:t>dùng</a:t>
            </a:r>
            <a:r>
              <a:rPr lang="en-US" sz="1600" b="1" dirty="0"/>
              <a:t> (Client)</a:t>
            </a:r>
            <a:endParaRPr lang="en-US" sz="1600" dirty="0"/>
          </a:p>
          <a:p>
            <a:r>
              <a:rPr lang="en-US" sz="1600" dirty="0"/>
              <a:t>+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,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FrontEnd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dung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, </a:t>
            </a:r>
            <a:r>
              <a:rPr lang="en-US" sz="1600" dirty="0" err="1"/>
              <a:t>gọi</a:t>
            </a:r>
            <a:r>
              <a:rPr lang="en-US" sz="1600" dirty="0"/>
              <a:t> API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BackEnd</a:t>
            </a:r>
            <a:r>
              <a:rPr lang="en-US" sz="1600" dirty="0"/>
              <a:t>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Viết</a:t>
            </a:r>
            <a:r>
              <a:rPr lang="en-US" sz="1600" dirty="0"/>
              <a:t> ,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cáo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02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3687" y="77589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 KẾ XÂY DỰNG WEBSITE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163" y="456917"/>
            <a:ext cx="2799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399" y="857027"/>
            <a:ext cx="45730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.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ta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size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Đặt</a:t>
            </a:r>
            <a:r>
              <a:rPr lang="en-US" sz="1600" b="1" dirty="0"/>
              <a:t> </a:t>
            </a:r>
            <a:r>
              <a:rPr lang="en-US" sz="1600" b="1" dirty="0" err="1"/>
              <a:t>ví</a:t>
            </a:r>
            <a:r>
              <a:rPr lang="en-US" sz="1600" b="1" dirty="0"/>
              <a:t> </a:t>
            </a:r>
            <a:r>
              <a:rPr lang="en-US" sz="1600" b="1" dirty="0" err="1"/>
              <a:t>dụ</a:t>
            </a:r>
            <a:r>
              <a:rPr lang="en-US" sz="1600" b="1" dirty="0"/>
              <a:t>: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T – Shirt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“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phông</a:t>
            </a:r>
            <a:r>
              <a:rPr lang="en-US" sz="1600" dirty="0"/>
              <a:t>”, </a:t>
            </a:r>
            <a:r>
              <a:rPr lang="en-US" sz="1600" dirty="0" err="1"/>
              <a:t>nhưng</a:t>
            </a:r>
            <a:r>
              <a:rPr lang="en-US" sz="1600" dirty="0"/>
              <a:t> 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size M,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L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size S </a:t>
            </a:r>
            <a:r>
              <a:rPr lang="en-US" sz="1600" dirty="0" err="1"/>
              <a:t>là</a:t>
            </a:r>
            <a:r>
              <a:rPr lang="en-US" sz="1600" dirty="0"/>
              <a:t> 100 </a:t>
            </a:r>
            <a:r>
              <a:rPr lang="en-US" sz="1600" dirty="0" err="1"/>
              <a:t>cái</a:t>
            </a:r>
            <a:r>
              <a:rPr lang="en-US" sz="1600" dirty="0"/>
              <a:t>,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M </a:t>
            </a:r>
            <a:r>
              <a:rPr lang="en-US" sz="1600" dirty="0" err="1"/>
              <a:t>là</a:t>
            </a:r>
            <a:r>
              <a:rPr lang="en-US" sz="1600" dirty="0"/>
              <a:t> 200 </a:t>
            </a:r>
            <a:r>
              <a:rPr lang="en-US" sz="1600" dirty="0" err="1"/>
              <a:t>cái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816368"/>
            <a:ext cx="2930237" cy="1987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2867997"/>
            <a:ext cx="2544041" cy="19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25568" y="1920742"/>
            <a:ext cx="227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 </a:t>
            </a:r>
            <a:r>
              <a:rPr lang="en-US" sz="1800" b="1" dirty="0" err="1" smtClean="0"/>
              <a:t>chiếc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áo</a:t>
            </a:r>
            <a:r>
              <a:rPr lang="en-US" sz="1800" b="1" dirty="0" smtClean="0"/>
              <a:t> T - Shirt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21823" y="729660"/>
            <a:ext cx="145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Màu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91001" y="734015"/>
            <a:ext cx="171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Size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18126" y="713654"/>
            <a:ext cx="202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tồn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58297" y="1312702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Đỏ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021821" y="1951520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Xanh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8297" y="2634038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Tím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1001" y="1312702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991001" y="1936131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1001" y="263550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28961" y="1312960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28961" y="1951520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386112" y="2638279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10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15637" y="188404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Diagram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9" y="588514"/>
            <a:ext cx="8606858" cy="4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637310" y="92596"/>
            <a:ext cx="82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 TÌM HIỂU VỀ  FRAMEWORK, THƯ VIỆN , NGÔN NGỮ VÀ CÔNG CỤ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125" y="831260"/>
            <a:ext cx="30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3.1. ASP.NET CORE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434" y="272003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ANGULAR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125" y="1397388"/>
            <a:ext cx="5036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 smtClean="0"/>
              <a:t>mở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7311" y="3150919"/>
            <a:ext cx="4907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JavaScript framework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(</a:t>
            </a:r>
            <a:r>
              <a:rPr lang="en-US" dirty="0" smtClean="0"/>
              <a:t>Frontend</a:t>
            </a:r>
            <a:r>
              <a:rPr lang="en-US" dirty="0"/>
              <a:t>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AngularJS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2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Angular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23" y="877376"/>
            <a:ext cx="1842655" cy="1842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14" y="2609850"/>
            <a:ext cx="2218459" cy="21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  <p:bldP spid="8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1216</Words>
  <Application>Microsoft Office PowerPoint</Application>
  <PresentationFormat>On-screen Show (16:9)</PresentationFormat>
  <Paragraphs>125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 Slab</vt:lpstr>
      <vt:lpstr>Source Sans Pro</vt:lpstr>
      <vt:lpstr>Arial</vt:lpstr>
      <vt:lpstr>Times New Roman</vt:lpstr>
      <vt:lpstr>Cordelia template</vt:lpstr>
      <vt:lpstr>ĐỀ TÀI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</dc:title>
  <cp:lastModifiedBy>Admin</cp:lastModifiedBy>
  <cp:revision>488</cp:revision>
  <dcterms:modified xsi:type="dcterms:W3CDTF">2021-11-18T23:03:17Z</dcterms:modified>
</cp:coreProperties>
</file>