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9"/>
  </p:notesMasterIdLst>
  <p:handoutMasterIdLst>
    <p:handoutMasterId r:id="rId20"/>
  </p:handoutMasterIdLst>
  <p:sldIdLst>
    <p:sldId id="256" r:id="rId5"/>
    <p:sldId id="272" r:id="rId6"/>
    <p:sldId id="273" r:id="rId7"/>
    <p:sldId id="275" r:id="rId8"/>
    <p:sldId id="277" r:id="rId9"/>
    <p:sldId id="283" r:id="rId10"/>
    <p:sldId id="278" r:id="rId11"/>
    <p:sldId id="271" r:id="rId12"/>
    <p:sldId id="279" r:id="rId13"/>
    <p:sldId id="280" r:id="rId14"/>
    <p:sldId id="281" r:id="rId15"/>
    <p:sldId id="282" r:id="rId16"/>
    <p:sldId id="284" r:id="rId17"/>
    <p:sldId id="28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1A51BCD-89C9-4B3A-8A74-5DB849FB53BA}">
          <p14:sldIdLst>
            <p14:sldId id="256"/>
            <p14:sldId id="272"/>
            <p14:sldId id="273"/>
            <p14:sldId id="275"/>
            <p14:sldId id="277"/>
            <p14:sldId id="283"/>
            <p14:sldId id="278"/>
            <p14:sldId id="271"/>
            <p14:sldId id="279"/>
            <p14:sldId id="280"/>
            <p14:sldId id="281"/>
            <p14:sldId id="282"/>
            <p14:sldId id="284"/>
            <p14:sldId id="285"/>
          </p14:sldIdLst>
        </p14:section>
      </p14:sectionLst>
    </p:ext>
    <p:ext uri="{EFAFB233-063F-42B5-8137-9DF3F51BA10A}">
      <p15:sldGuideLst xmlns:p15="http://schemas.microsoft.com/office/powerpoint/2012/main">
        <p15:guide id="2" pos="3840" userDrawn="1">
          <p15:clr>
            <a:srgbClr val="A4A3A4"/>
          </p15:clr>
        </p15:guide>
        <p15:guide id="3" pos="597"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014067"/>
    <a:srgbClr val="3F3F3F"/>
    <a:srgbClr val="014E7D"/>
    <a:srgbClr val="013657"/>
    <a:srgbClr val="01456F"/>
    <a:srgbClr val="014B79"/>
    <a:srgbClr val="0937C9"/>
    <a:srgbClr val="002774"/>
    <a:srgbClr val="929A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1A4A26F-F1C8-497C-BB34-81A3F74B96D0}" v="603" dt="2019-08-08T02:15:12.6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0082" autoAdjust="0"/>
  </p:normalViewPr>
  <p:slideViewPr>
    <p:cSldViewPr snapToGrid="0" showGuides="1">
      <p:cViewPr varScale="1">
        <p:scale>
          <a:sx n="37" d="100"/>
          <a:sy n="37" d="100"/>
        </p:scale>
        <p:origin x="66" y="996"/>
      </p:cViewPr>
      <p:guideLst>
        <p:guide pos="3840"/>
        <p:guide pos="597"/>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944795-FB95-44C4-A65C-7A73BEC83C18}" type="doc">
      <dgm:prSet loTypeId="urn:microsoft.com/office/officeart/2005/8/layout/process2" loCatId="process" qsTypeId="urn:microsoft.com/office/officeart/2005/8/quickstyle/simple1" qsCatId="simple" csTypeId="urn:microsoft.com/office/officeart/2005/8/colors/accent1_2" csCatId="accent1" phldr="1"/>
      <dgm:spPr/>
    </dgm:pt>
    <dgm:pt modelId="{428A56D1-2F9F-4B95-9E77-68F67D8DF979}">
      <dgm:prSet phldrT="[Text]"/>
      <dgm:spPr/>
      <dgm:t>
        <a:bodyPr/>
        <a:lstStyle/>
        <a:p>
          <a:r>
            <a:rPr lang="en-US" dirty="0" err="1"/>
            <a:t>Tổng</a:t>
          </a:r>
          <a:r>
            <a:rPr lang="en-US" dirty="0"/>
            <a:t> </a:t>
          </a:r>
          <a:r>
            <a:rPr lang="en-US" dirty="0" err="1"/>
            <a:t>quan</a:t>
          </a:r>
          <a:r>
            <a:rPr lang="en-US" dirty="0"/>
            <a:t> </a:t>
          </a:r>
          <a:r>
            <a:rPr lang="en-US" dirty="0" err="1"/>
            <a:t>về</a:t>
          </a:r>
          <a:r>
            <a:rPr lang="en-US" dirty="0"/>
            <a:t> SSO</a:t>
          </a:r>
        </a:p>
      </dgm:t>
    </dgm:pt>
    <dgm:pt modelId="{CEEE16CF-D81E-4B16-BEBC-FF1A7CBAFC01}" type="parTrans" cxnId="{47593C5C-EDBC-4246-9C13-D7F1A163D196}">
      <dgm:prSet/>
      <dgm:spPr/>
      <dgm:t>
        <a:bodyPr/>
        <a:lstStyle/>
        <a:p>
          <a:endParaRPr lang="en-US"/>
        </a:p>
      </dgm:t>
    </dgm:pt>
    <dgm:pt modelId="{D1B13E86-B5FA-4DD4-AB9E-BEB31510AA73}" type="sibTrans" cxnId="{47593C5C-EDBC-4246-9C13-D7F1A163D196}">
      <dgm:prSet/>
      <dgm:spPr/>
      <dgm:t>
        <a:bodyPr/>
        <a:lstStyle/>
        <a:p>
          <a:endParaRPr lang="en-US"/>
        </a:p>
      </dgm:t>
    </dgm:pt>
    <dgm:pt modelId="{20677606-A357-43FD-B84D-F082844BC2F6}">
      <dgm:prSet phldrT="[Text]"/>
      <dgm:spPr/>
      <dgm:t>
        <a:bodyPr/>
        <a:lstStyle/>
        <a:p>
          <a:r>
            <a:rPr lang="en-US" dirty="0"/>
            <a:t>Demo</a:t>
          </a:r>
        </a:p>
      </dgm:t>
    </dgm:pt>
    <dgm:pt modelId="{F8FD1C70-F79E-4291-9772-E348262ACC63}" type="parTrans" cxnId="{EA207B75-A2F0-4722-9402-FB277B961055}">
      <dgm:prSet/>
      <dgm:spPr/>
      <dgm:t>
        <a:bodyPr/>
        <a:lstStyle/>
        <a:p>
          <a:endParaRPr lang="en-US"/>
        </a:p>
      </dgm:t>
    </dgm:pt>
    <dgm:pt modelId="{8DEF3D40-D837-4347-944D-AAA513BCF4E0}" type="sibTrans" cxnId="{EA207B75-A2F0-4722-9402-FB277B961055}">
      <dgm:prSet/>
      <dgm:spPr/>
      <dgm:t>
        <a:bodyPr/>
        <a:lstStyle/>
        <a:p>
          <a:endParaRPr lang="en-US"/>
        </a:p>
      </dgm:t>
    </dgm:pt>
    <dgm:pt modelId="{D09B1E9E-3648-4396-ABFB-3F4C133CDB56}">
      <dgm:prSet phldrT="[Text]"/>
      <dgm:spPr/>
      <dgm:t>
        <a:bodyPr/>
        <a:lstStyle/>
        <a:p>
          <a:r>
            <a:rPr lang="en-US" dirty="0" err="1"/>
            <a:t>Kết</a:t>
          </a:r>
          <a:r>
            <a:rPr lang="en-US" dirty="0"/>
            <a:t> </a:t>
          </a:r>
          <a:r>
            <a:rPr lang="en-US" dirty="0" err="1"/>
            <a:t>luận</a:t>
          </a:r>
          <a:r>
            <a:rPr lang="en-US" dirty="0"/>
            <a:t>/Q&amp;A</a:t>
          </a:r>
        </a:p>
      </dgm:t>
    </dgm:pt>
    <dgm:pt modelId="{CCE4BBE6-A3C8-4811-8811-30F402447B3F}" type="parTrans" cxnId="{F899D375-AD32-4F5A-8B47-518BBA38F6EA}">
      <dgm:prSet/>
      <dgm:spPr/>
      <dgm:t>
        <a:bodyPr/>
        <a:lstStyle/>
        <a:p>
          <a:endParaRPr lang="en-US"/>
        </a:p>
      </dgm:t>
    </dgm:pt>
    <dgm:pt modelId="{599F8098-7237-4038-B777-5E9E16F35AD2}" type="sibTrans" cxnId="{F899D375-AD32-4F5A-8B47-518BBA38F6EA}">
      <dgm:prSet/>
      <dgm:spPr/>
      <dgm:t>
        <a:bodyPr/>
        <a:lstStyle/>
        <a:p>
          <a:endParaRPr lang="en-US"/>
        </a:p>
      </dgm:t>
    </dgm:pt>
    <dgm:pt modelId="{D14461A9-6D50-43C8-9B97-41B877851A36}" type="pres">
      <dgm:prSet presAssocID="{75944795-FB95-44C4-A65C-7A73BEC83C18}" presName="linearFlow" presStyleCnt="0">
        <dgm:presLayoutVars>
          <dgm:resizeHandles val="exact"/>
        </dgm:presLayoutVars>
      </dgm:prSet>
      <dgm:spPr/>
    </dgm:pt>
    <dgm:pt modelId="{C69C5206-42BA-43C1-A109-FD448526E100}" type="pres">
      <dgm:prSet presAssocID="{428A56D1-2F9F-4B95-9E77-68F67D8DF979}" presName="node" presStyleLbl="node1" presStyleIdx="0" presStyleCnt="3" custScaleX="228572">
        <dgm:presLayoutVars>
          <dgm:bulletEnabled val="1"/>
        </dgm:presLayoutVars>
      </dgm:prSet>
      <dgm:spPr/>
    </dgm:pt>
    <dgm:pt modelId="{2252A2B0-C1DB-4890-A04F-D5C5C1B36AC8}" type="pres">
      <dgm:prSet presAssocID="{D1B13E86-B5FA-4DD4-AB9E-BEB31510AA73}" presName="sibTrans" presStyleLbl="sibTrans2D1" presStyleIdx="0" presStyleCnt="2"/>
      <dgm:spPr/>
    </dgm:pt>
    <dgm:pt modelId="{A90DDCF2-433F-417B-B3BD-1F311ADBEA06}" type="pres">
      <dgm:prSet presAssocID="{D1B13E86-B5FA-4DD4-AB9E-BEB31510AA73}" presName="connectorText" presStyleLbl="sibTrans2D1" presStyleIdx="0" presStyleCnt="2"/>
      <dgm:spPr/>
    </dgm:pt>
    <dgm:pt modelId="{A91ED1A2-E219-4021-B54C-AAF1A36B8402}" type="pres">
      <dgm:prSet presAssocID="{20677606-A357-43FD-B84D-F082844BC2F6}" presName="node" presStyleLbl="node1" presStyleIdx="1" presStyleCnt="3" custScaleX="228572">
        <dgm:presLayoutVars>
          <dgm:bulletEnabled val="1"/>
        </dgm:presLayoutVars>
      </dgm:prSet>
      <dgm:spPr/>
    </dgm:pt>
    <dgm:pt modelId="{89859879-DAC8-4F80-8E81-D3CFD4E0A4B3}" type="pres">
      <dgm:prSet presAssocID="{8DEF3D40-D837-4347-944D-AAA513BCF4E0}" presName="sibTrans" presStyleLbl="sibTrans2D1" presStyleIdx="1" presStyleCnt="2"/>
      <dgm:spPr/>
    </dgm:pt>
    <dgm:pt modelId="{0C289A40-BE82-4185-961C-6033E4990A13}" type="pres">
      <dgm:prSet presAssocID="{8DEF3D40-D837-4347-944D-AAA513BCF4E0}" presName="connectorText" presStyleLbl="sibTrans2D1" presStyleIdx="1" presStyleCnt="2"/>
      <dgm:spPr/>
    </dgm:pt>
    <dgm:pt modelId="{097006DF-8C1A-4D56-B842-0BC2ADDD3046}" type="pres">
      <dgm:prSet presAssocID="{D09B1E9E-3648-4396-ABFB-3F4C133CDB56}" presName="node" presStyleLbl="node1" presStyleIdx="2" presStyleCnt="3" custScaleX="228572">
        <dgm:presLayoutVars>
          <dgm:bulletEnabled val="1"/>
        </dgm:presLayoutVars>
      </dgm:prSet>
      <dgm:spPr/>
    </dgm:pt>
  </dgm:ptLst>
  <dgm:cxnLst>
    <dgm:cxn modelId="{1D2A3D33-08E7-400E-BD6B-EC2785B610F6}" type="presOf" srcId="{8DEF3D40-D837-4347-944D-AAA513BCF4E0}" destId="{0C289A40-BE82-4185-961C-6033E4990A13}" srcOrd="1" destOrd="0" presId="urn:microsoft.com/office/officeart/2005/8/layout/process2"/>
    <dgm:cxn modelId="{465B423B-76D3-4FB8-B2A0-D4E1FB1B99FF}" type="presOf" srcId="{75944795-FB95-44C4-A65C-7A73BEC83C18}" destId="{D14461A9-6D50-43C8-9B97-41B877851A36}" srcOrd="0" destOrd="0" presId="urn:microsoft.com/office/officeart/2005/8/layout/process2"/>
    <dgm:cxn modelId="{47593C5C-EDBC-4246-9C13-D7F1A163D196}" srcId="{75944795-FB95-44C4-A65C-7A73BEC83C18}" destId="{428A56D1-2F9F-4B95-9E77-68F67D8DF979}" srcOrd="0" destOrd="0" parTransId="{CEEE16CF-D81E-4B16-BEBC-FF1A7CBAFC01}" sibTransId="{D1B13E86-B5FA-4DD4-AB9E-BEB31510AA73}"/>
    <dgm:cxn modelId="{5490415F-8068-47E7-AE61-4CA83740A0A5}" type="presOf" srcId="{428A56D1-2F9F-4B95-9E77-68F67D8DF979}" destId="{C69C5206-42BA-43C1-A109-FD448526E100}" srcOrd="0" destOrd="0" presId="urn:microsoft.com/office/officeart/2005/8/layout/process2"/>
    <dgm:cxn modelId="{55495265-79E6-426E-93BA-C98D80CFF7AC}" type="presOf" srcId="{20677606-A357-43FD-B84D-F082844BC2F6}" destId="{A91ED1A2-E219-4021-B54C-AAF1A36B8402}" srcOrd="0" destOrd="0" presId="urn:microsoft.com/office/officeart/2005/8/layout/process2"/>
    <dgm:cxn modelId="{3D796855-A5B0-46D7-A41B-EE90F51A33B8}" type="presOf" srcId="{D1B13E86-B5FA-4DD4-AB9E-BEB31510AA73}" destId="{A90DDCF2-433F-417B-B3BD-1F311ADBEA06}" srcOrd="1" destOrd="0" presId="urn:microsoft.com/office/officeart/2005/8/layout/process2"/>
    <dgm:cxn modelId="{EA207B75-A2F0-4722-9402-FB277B961055}" srcId="{75944795-FB95-44C4-A65C-7A73BEC83C18}" destId="{20677606-A357-43FD-B84D-F082844BC2F6}" srcOrd="1" destOrd="0" parTransId="{F8FD1C70-F79E-4291-9772-E348262ACC63}" sibTransId="{8DEF3D40-D837-4347-944D-AAA513BCF4E0}"/>
    <dgm:cxn modelId="{F899D375-AD32-4F5A-8B47-518BBA38F6EA}" srcId="{75944795-FB95-44C4-A65C-7A73BEC83C18}" destId="{D09B1E9E-3648-4396-ABFB-3F4C133CDB56}" srcOrd="2" destOrd="0" parTransId="{CCE4BBE6-A3C8-4811-8811-30F402447B3F}" sibTransId="{599F8098-7237-4038-B777-5E9E16F35AD2}"/>
    <dgm:cxn modelId="{9905E77F-186D-41F8-91A3-7FE41E308228}" type="presOf" srcId="{D09B1E9E-3648-4396-ABFB-3F4C133CDB56}" destId="{097006DF-8C1A-4D56-B842-0BC2ADDD3046}" srcOrd="0" destOrd="0" presId="urn:microsoft.com/office/officeart/2005/8/layout/process2"/>
    <dgm:cxn modelId="{204704BC-A3F1-4964-8E7B-7FA79FAFC465}" type="presOf" srcId="{8DEF3D40-D837-4347-944D-AAA513BCF4E0}" destId="{89859879-DAC8-4F80-8E81-D3CFD4E0A4B3}" srcOrd="0" destOrd="0" presId="urn:microsoft.com/office/officeart/2005/8/layout/process2"/>
    <dgm:cxn modelId="{B2E6F5FC-8F2B-4929-B423-811E5A391D5E}" type="presOf" srcId="{D1B13E86-B5FA-4DD4-AB9E-BEB31510AA73}" destId="{2252A2B0-C1DB-4890-A04F-D5C5C1B36AC8}" srcOrd="0" destOrd="0" presId="urn:microsoft.com/office/officeart/2005/8/layout/process2"/>
    <dgm:cxn modelId="{4742A4B1-1FA9-49B9-8559-D6AEBB8DF4AC}" type="presParOf" srcId="{D14461A9-6D50-43C8-9B97-41B877851A36}" destId="{C69C5206-42BA-43C1-A109-FD448526E100}" srcOrd="0" destOrd="0" presId="urn:microsoft.com/office/officeart/2005/8/layout/process2"/>
    <dgm:cxn modelId="{A8F974C7-FA4A-44DC-AE24-DBCE41D821CD}" type="presParOf" srcId="{D14461A9-6D50-43C8-9B97-41B877851A36}" destId="{2252A2B0-C1DB-4890-A04F-D5C5C1B36AC8}" srcOrd="1" destOrd="0" presId="urn:microsoft.com/office/officeart/2005/8/layout/process2"/>
    <dgm:cxn modelId="{4EAD999B-6EC3-44CA-AA99-D516C7B3805A}" type="presParOf" srcId="{2252A2B0-C1DB-4890-A04F-D5C5C1B36AC8}" destId="{A90DDCF2-433F-417B-B3BD-1F311ADBEA06}" srcOrd="0" destOrd="0" presId="urn:microsoft.com/office/officeart/2005/8/layout/process2"/>
    <dgm:cxn modelId="{5F083350-F884-4B83-83DB-8320647F40C7}" type="presParOf" srcId="{D14461A9-6D50-43C8-9B97-41B877851A36}" destId="{A91ED1A2-E219-4021-B54C-AAF1A36B8402}" srcOrd="2" destOrd="0" presId="urn:microsoft.com/office/officeart/2005/8/layout/process2"/>
    <dgm:cxn modelId="{464C01E5-5D9B-4699-A621-B39C7C85D41B}" type="presParOf" srcId="{D14461A9-6D50-43C8-9B97-41B877851A36}" destId="{89859879-DAC8-4F80-8E81-D3CFD4E0A4B3}" srcOrd="3" destOrd="0" presId="urn:microsoft.com/office/officeart/2005/8/layout/process2"/>
    <dgm:cxn modelId="{E85B0537-4265-4E1F-9285-DF48D3E28E8F}" type="presParOf" srcId="{89859879-DAC8-4F80-8E81-D3CFD4E0A4B3}" destId="{0C289A40-BE82-4185-961C-6033E4990A13}" srcOrd="0" destOrd="0" presId="urn:microsoft.com/office/officeart/2005/8/layout/process2"/>
    <dgm:cxn modelId="{BDF06E38-D280-464A-88CA-DC8B2FF67B44}" type="presParOf" srcId="{D14461A9-6D50-43C8-9B97-41B877851A36}" destId="{097006DF-8C1A-4D56-B842-0BC2ADDD3046}" srcOrd="4"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9C5206-42BA-43C1-A109-FD448526E100}">
      <dsp:nvSpPr>
        <dsp:cNvPr id="0" name=""/>
        <dsp:cNvSpPr/>
      </dsp:nvSpPr>
      <dsp:spPr>
        <a:xfrm>
          <a:off x="1277250" y="0"/>
          <a:ext cx="5573499" cy="135466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8120" tIns="198120" rIns="198120" bIns="198120" numCol="1" spcCol="1270" anchor="ctr" anchorCtr="0">
          <a:noAutofit/>
        </a:bodyPr>
        <a:lstStyle/>
        <a:p>
          <a:pPr marL="0" lvl="0" indent="0" algn="ctr" defTabSz="2311400">
            <a:lnSpc>
              <a:spcPct val="90000"/>
            </a:lnSpc>
            <a:spcBef>
              <a:spcPct val="0"/>
            </a:spcBef>
            <a:spcAft>
              <a:spcPct val="35000"/>
            </a:spcAft>
            <a:buNone/>
          </a:pPr>
          <a:r>
            <a:rPr lang="en-US" sz="5200" kern="1200" dirty="0" err="1"/>
            <a:t>Tổng</a:t>
          </a:r>
          <a:r>
            <a:rPr lang="en-US" sz="5200" kern="1200" dirty="0"/>
            <a:t> </a:t>
          </a:r>
          <a:r>
            <a:rPr lang="en-US" sz="5200" kern="1200" dirty="0" err="1"/>
            <a:t>quan</a:t>
          </a:r>
          <a:r>
            <a:rPr lang="en-US" sz="5200" kern="1200" dirty="0"/>
            <a:t> </a:t>
          </a:r>
          <a:r>
            <a:rPr lang="en-US" sz="5200" kern="1200" dirty="0" err="1"/>
            <a:t>về</a:t>
          </a:r>
          <a:r>
            <a:rPr lang="en-US" sz="5200" kern="1200" dirty="0"/>
            <a:t> SSO</a:t>
          </a:r>
        </a:p>
      </dsp:txBody>
      <dsp:txXfrm>
        <a:off x="1316927" y="39677"/>
        <a:ext cx="5494145" cy="1275312"/>
      </dsp:txXfrm>
    </dsp:sp>
    <dsp:sp modelId="{2252A2B0-C1DB-4890-A04F-D5C5C1B36AC8}">
      <dsp:nvSpPr>
        <dsp:cNvPr id="0" name=""/>
        <dsp:cNvSpPr/>
      </dsp:nvSpPr>
      <dsp:spPr>
        <a:xfrm rot="5400000">
          <a:off x="3809999" y="1388533"/>
          <a:ext cx="508000" cy="60960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rot="-5400000">
        <a:off x="3881119" y="1439333"/>
        <a:ext cx="365760" cy="355600"/>
      </dsp:txXfrm>
    </dsp:sp>
    <dsp:sp modelId="{A91ED1A2-E219-4021-B54C-AAF1A36B8402}">
      <dsp:nvSpPr>
        <dsp:cNvPr id="0" name=""/>
        <dsp:cNvSpPr/>
      </dsp:nvSpPr>
      <dsp:spPr>
        <a:xfrm>
          <a:off x="1277250" y="2032000"/>
          <a:ext cx="5573499" cy="135466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8120" tIns="198120" rIns="198120" bIns="198120" numCol="1" spcCol="1270" anchor="ctr" anchorCtr="0">
          <a:noAutofit/>
        </a:bodyPr>
        <a:lstStyle/>
        <a:p>
          <a:pPr marL="0" lvl="0" indent="0" algn="ctr" defTabSz="2311400">
            <a:lnSpc>
              <a:spcPct val="90000"/>
            </a:lnSpc>
            <a:spcBef>
              <a:spcPct val="0"/>
            </a:spcBef>
            <a:spcAft>
              <a:spcPct val="35000"/>
            </a:spcAft>
            <a:buNone/>
          </a:pPr>
          <a:r>
            <a:rPr lang="en-US" sz="5200" kern="1200" dirty="0"/>
            <a:t>Demo</a:t>
          </a:r>
        </a:p>
      </dsp:txBody>
      <dsp:txXfrm>
        <a:off x="1316927" y="2071677"/>
        <a:ext cx="5494145" cy="1275312"/>
      </dsp:txXfrm>
    </dsp:sp>
    <dsp:sp modelId="{89859879-DAC8-4F80-8E81-D3CFD4E0A4B3}">
      <dsp:nvSpPr>
        <dsp:cNvPr id="0" name=""/>
        <dsp:cNvSpPr/>
      </dsp:nvSpPr>
      <dsp:spPr>
        <a:xfrm rot="5400000">
          <a:off x="3809999" y="3420533"/>
          <a:ext cx="508000" cy="60960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rot="-5400000">
        <a:off x="3881119" y="3471333"/>
        <a:ext cx="365760" cy="355600"/>
      </dsp:txXfrm>
    </dsp:sp>
    <dsp:sp modelId="{097006DF-8C1A-4D56-B842-0BC2ADDD3046}">
      <dsp:nvSpPr>
        <dsp:cNvPr id="0" name=""/>
        <dsp:cNvSpPr/>
      </dsp:nvSpPr>
      <dsp:spPr>
        <a:xfrm>
          <a:off x="1277250" y="4064000"/>
          <a:ext cx="5573499" cy="135466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8120" tIns="198120" rIns="198120" bIns="198120" numCol="1" spcCol="1270" anchor="ctr" anchorCtr="0">
          <a:noAutofit/>
        </a:bodyPr>
        <a:lstStyle/>
        <a:p>
          <a:pPr marL="0" lvl="0" indent="0" algn="ctr" defTabSz="2311400">
            <a:lnSpc>
              <a:spcPct val="90000"/>
            </a:lnSpc>
            <a:spcBef>
              <a:spcPct val="0"/>
            </a:spcBef>
            <a:spcAft>
              <a:spcPct val="35000"/>
            </a:spcAft>
            <a:buNone/>
          </a:pPr>
          <a:r>
            <a:rPr lang="en-US" sz="5200" kern="1200" dirty="0" err="1"/>
            <a:t>Kết</a:t>
          </a:r>
          <a:r>
            <a:rPr lang="en-US" sz="5200" kern="1200" dirty="0"/>
            <a:t> </a:t>
          </a:r>
          <a:r>
            <a:rPr lang="en-US" sz="5200" kern="1200" dirty="0" err="1"/>
            <a:t>luận</a:t>
          </a:r>
          <a:r>
            <a:rPr lang="en-US" sz="5200" kern="1200" dirty="0"/>
            <a:t>/Q&amp;A</a:t>
          </a:r>
        </a:p>
      </dsp:txBody>
      <dsp:txXfrm>
        <a:off x="1316927" y="4103677"/>
        <a:ext cx="5494145" cy="1275312"/>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BEDA40-91A9-49DC-B402-0EBE674AAE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8CBB508-5589-42E7-A433-D119AC0FFB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72BFC85-49E4-447A-A7E3-16153CB2FE2A}" type="datetimeFigureOut">
              <a:rPr lang="en-US" smtClean="0"/>
              <a:t>8/8/2019</a:t>
            </a:fld>
            <a:endParaRPr lang="en-US" dirty="0"/>
          </a:p>
        </p:txBody>
      </p:sp>
      <p:sp>
        <p:nvSpPr>
          <p:cNvPr id="4" name="Footer Placeholder 3">
            <a:extLst>
              <a:ext uri="{FF2B5EF4-FFF2-40B4-BE49-F238E27FC236}">
                <a16:creationId xmlns:a16="http://schemas.microsoft.com/office/drawing/2014/main" id="{E9232ABA-B33A-4B3B-8412-C1773FBF3D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AB1832E-3B48-42CB-80A7-CD8E48D52D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1072A3-100F-40A9-915F-8D2D9E6962D8}" type="slidenum">
              <a:rPr lang="en-US" smtClean="0"/>
              <a:t>‹#›</a:t>
            </a:fld>
            <a:endParaRPr lang="en-US" dirty="0"/>
          </a:p>
        </p:txBody>
      </p:sp>
    </p:spTree>
    <p:extLst>
      <p:ext uri="{BB962C8B-B14F-4D97-AF65-F5344CB8AC3E}">
        <p14:creationId xmlns:p14="http://schemas.microsoft.com/office/powerpoint/2010/main" val="5135371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71B50E-4C60-4F9E-B773-52059170945B}" type="datetimeFigureOut">
              <a:rPr lang="en-US" noProof="0" smtClean="0"/>
              <a:t>8/8/2019</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230CFA-805A-4FD3-B3A0-DAAA5993DA17}" type="slidenum">
              <a:rPr lang="en-US" noProof="0" smtClean="0"/>
              <a:t>‹#›</a:t>
            </a:fld>
            <a:endParaRPr lang="en-US" noProof="0" dirty="0"/>
          </a:p>
        </p:txBody>
      </p:sp>
    </p:spTree>
    <p:extLst>
      <p:ext uri="{BB962C8B-B14F-4D97-AF65-F5344CB8AC3E}">
        <p14:creationId xmlns:p14="http://schemas.microsoft.com/office/powerpoint/2010/main" val="798927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Phần</a:t>
            </a:r>
            <a:r>
              <a:rPr lang="en-US" dirty="0"/>
              <a:t> </a:t>
            </a:r>
            <a:r>
              <a:rPr lang="en-US" dirty="0" err="1"/>
              <a:t>trình</a:t>
            </a:r>
            <a:r>
              <a:rPr lang="en-US" dirty="0"/>
              <a:t> </a:t>
            </a:r>
            <a:r>
              <a:rPr lang="en-US" dirty="0" err="1"/>
              <a:t>bày</a:t>
            </a:r>
            <a:r>
              <a:rPr lang="en-US" dirty="0"/>
              <a:t> </a:t>
            </a:r>
            <a:r>
              <a:rPr lang="en-US" dirty="0" err="1"/>
              <a:t>của</a:t>
            </a:r>
            <a:r>
              <a:rPr lang="en-US" dirty="0"/>
              <a:t> </a:t>
            </a:r>
            <a:r>
              <a:rPr lang="en-US" dirty="0" err="1"/>
              <a:t>em</a:t>
            </a:r>
            <a:r>
              <a:rPr lang="en-US" dirty="0"/>
              <a:t> </a:t>
            </a:r>
            <a:r>
              <a:rPr lang="en-US" dirty="0" err="1"/>
              <a:t>sẽ</a:t>
            </a:r>
            <a:r>
              <a:rPr lang="en-US" dirty="0"/>
              <a:t> </a:t>
            </a:r>
            <a:r>
              <a:rPr lang="en-US" dirty="0" err="1"/>
              <a:t>gồm</a:t>
            </a:r>
            <a:r>
              <a:rPr lang="en-US" dirty="0"/>
              <a:t> 3 </a:t>
            </a:r>
            <a:r>
              <a:rPr lang="en-US" dirty="0" err="1"/>
              <a:t>phần</a:t>
            </a:r>
            <a:r>
              <a:rPr lang="en-US" dirty="0"/>
              <a:t> </a:t>
            </a:r>
            <a:r>
              <a:rPr lang="en-US" dirty="0" err="1"/>
              <a:t>chính</a:t>
            </a:r>
            <a:r>
              <a:rPr lang="en-US" dirty="0"/>
              <a:t>:</a:t>
            </a:r>
          </a:p>
          <a:p>
            <a:pPr marL="171450" indent="-171450">
              <a:buFontTx/>
              <a:buChar char="-"/>
            </a:pPr>
            <a:r>
              <a:rPr lang="en-US" dirty="0" err="1"/>
              <a:t>Phần</a:t>
            </a:r>
            <a:r>
              <a:rPr lang="en-US" dirty="0"/>
              <a:t> </a:t>
            </a:r>
            <a:r>
              <a:rPr lang="en-US" dirty="0" err="1"/>
              <a:t>thứ</a:t>
            </a:r>
            <a:r>
              <a:rPr lang="en-US" dirty="0"/>
              <a:t> </a:t>
            </a:r>
            <a:r>
              <a:rPr lang="en-US" dirty="0" err="1"/>
              <a:t>nhất</a:t>
            </a:r>
            <a:r>
              <a:rPr lang="en-US" dirty="0"/>
              <a:t> e </a:t>
            </a:r>
            <a:r>
              <a:rPr lang="en-US" dirty="0" err="1"/>
              <a:t>sẽ</a:t>
            </a:r>
            <a:r>
              <a:rPr lang="en-US" dirty="0"/>
              <a:t> </a:t>
            </a:r>
            <a:r>
              <a:rPr lang="en-US" dirty="0" err="1"/>
              <a:t>giới</a:t>
            </a:r>
            <a:r>
              <a:rPr lang="en-US" dirty="0"/>
              <a:t> </a:t>
            </a:r>
            <a:r>
              <a:rPr lang="en-US" dirty="0" err="1"/>
              <a:t>thiệu</a:t>
            </a:r>
            <a:r>
              <a:rPr lang="en-US" dirty="0"/>
              <a:t> </a:t>
            </a:r>
            <a:r>
              <a:rPr lang="en-US" dirty="0" err="1"/>
              <a:t>tổng</a:t>
            </a:r>
            <a:r>
              <a:rPr lang="en-US" dirty="0"/>
              <a:t> </a:t>
            </a:r>
            <a:r>
              <a:rPr lang="en-US" dirty="0" err="1"/>
              <a:t>quan</a:t>
            </a:r>
            <a:r>
              <a:rPr lang="en-US" dirty="0"/>
              <a:t> </a:t>
            </a:r>
            <a:r>
              <a:rPr lang="en-US" dirty="0" err="1"/>
              <a:t>về</a:t>
            </a:r>
            <a:r>
              <a:rPr lang="en-US" dirty="0"/>
              <a:t> </a:t>
            </a:r>
            <a:r>
              <a:rPr lang="en-US" dirty="0" err="1"/>
              <a:t>các</a:t>
            </a:r>
            <a:r>
              <a:rPr lang="en-US" dirty="0"/>
              <a:t> </a:t>
            </a:r>
            <a:r>
              <a:rPr lang="en-US" dirty="0" err="1"/>
              <a:t>ph</a:t>
            </a:r>
            <a:r>
              <a:rPr lang="vi-VN" dirty="0"/>
              <a:t>ư</a:t>
            </a:r>
            <a:r>
              <a:rPr lang="en-US" dirty="0" err="1"/>
              <a:t>ơng</a:t>
            </a:r>
            <a:r>
              <a:rPr lang="en-US" dirty="0"/>
              <a:t> </a:t>
            </a:r>
            <a:r>
              <a:rPr lang="en-US" dirty="0" err="1"/>
              <a:t>thức</a:t>
            </a:r>
            <a:r>
              <a:rPr lang="en-US" dirty="0"/>
              <a:t> </a:t>
            </a:r>
            <a:r>
              <a:rPr lang="en-US" dirty="0" err="1"/>
              <a:t>xác</a:t>
            </a:r>
            <a:r>
              <a:rPr lang="en-US" dirty="0"/>
              <a:t> </a:t>
            </a:r>
            <a:r>
              <a:rPr lang="en-US" dirty="0" err="1"/>
              <a:t>thực</a:t>
            </a:r>
            <a:r>
              <a:rPr lang="en-US" dirty="0"/>
              <a:t> </a:t>
            </a:r>
            <a:r>
              <a:rPr lang="en-US" dirty="0" err="1"/>
              <a:t>nói</a:t>
            </a:r>
            <a:r>
              <a:rPr lang="en-US" dirty="0"/>
              <a:t> </a:t>
            </a:r>
            <a:r>
              <a:rPr lang="en-US" dirty="0" err="1"/>
              <a:t>chung</a:t>
            </a:r>
            <a:r>
              <a:rPr lang="en-US" dirty="0"/>
              <a:t> và SSO </a:t>
            </a:r>
            <a:r>
              <a:rPr lang="en-US" dirty="0" err="1"/>
              <a:t>nói</a:t>
            </a:r>
            <a:r>
              <a:rPr lang="en-US" dirty="0"/>
              <a:t> </a:t>
            </a:r>
            <a:r>
              <a:rPr lang="en-US" dirty="0" err="1"/>
              <a:t>riêng</a:t>
            </a:r>
            <a:r>
              <a:rPr lang="en-US" dirty="0"/>
              <a:t>, so </a:t>
            </a:r>
            <a:r>
              <a:rPr lang="en-US" dirty="0" err="1"/>
              <a:t>sánh</a:t>
            </a:r>
            <a:r>
              <a:rPr lang="en-US" dirty="0"/>
              <a:t> </a:t>
            </a:r>
            <a:r>
              <a:rPr lang="en-US" dirty="0" err="1"/>
              <a:t>luồng</a:t>
            </a:r>
            <a:r>
              <a:rPr lang="en-US" dirty="0"/>
              <a:t> </a:t>
            </a:r>
            <a:r>
              <a:rPr lang="en-US" dirty="0" err="1"/>
              <a:t>xử</a:t>
            </a:r>
            <a:r>
              <a:rPr lang="en-US" dirty="0"/>
              <a:t> </a:t>
            </a:r>
            <a:r>
              <a:rPr lang="en-US" dirty="0" err="1"/>
              <a:t>lý</a:t>
            </a:r>
            <a:r>
              <a:rPr lang="en-US" dirty="0"/>
              <a:t> </a:t>
            </a:r>
            <a:r>
              <a:rPr lang="en-US" dirty="0" err="1"/>
              <a:t>của</a:t>
            </a:r>
            <a:r>
              <a:rPr lang="en-US" dirty="0"/>
              <a:t> </a:t>
            </a:r>
            <a:r>
              <a:rPr lang="en-US" dirty="0" err="1"/>
              <a:t>việc</a:t>
            </a:r>
            <a:r>
              <a:rPr lang="en-US" dirty="0"/>
              <a:t> </a:t>
            </a:r>
            <a:r>
              <a:rPr lang="en-US" dirty="0" err="1"/>
              <a:t>có</a:t>
            </a:r>
            <a:r>
              <a:rPr lang="en-US" dirty="0"/>
              <a:t> </a:t>
            </a:r>
            <a:r>
              <a:rPr lang="en-US" dirty="0" err="1"/>
              <a:t>sử</a:t>
            </a:r>
            <a:r>
              <a:rPr lang="en-US" dirty="0"/>
              <a:t> </a:t>
            </a:r>
            <a:r>
              <a:rPr lang="en-US" dirty="0" err="1"/>
              <a:t>dụng</a:t>
            </a:r>
            <a:r>
              <a:rPr lang="en-US" dirty="0"/>
              <a:t> SSO và không SSO.</a:t>
            </a:r>
          </a:p>
          <a:p>
            <a:pPr marL="171450" indent="-171450">
              <a:buFontTx/>
              <a:buChar char="-"/>
            </a:pPr>
            <a:r>
              <a:rPr lang="en-US" dirty="0" err="1"/>
              <a:t>Phần</a:t>
            </a:r>
            <a:r>
              <a:rPr lang="en-US" dirty="0"/>
              <a:t> </a:t>
            </a:r>
            <a:r>
              <a:rPr lang="en-US" dirty="0" err="1"/>
              <a:t>thứ</a:t>
            </a:r>
            <a:r>
              <a:rPr lang="en-US" dirty="0"/>
              <a:t> 2 e </a:t>
            </a:r>
            <a:r>
              <a:rPr lang="en-US" dirty="0" err="1"/>
              <a:t>sẽ</a:t>
            </a:r>
            <a:r>
              <a:rPr lang="en-US" dirty="0"/>
              <a:t> demo </a:t>
            </a:r>
            <a:r>
              <a:rPr lang="en-US" dirty="0" err="1"/>
              <a:t>ch</a:t>
            </a:r>
            <a:r>
              <a:rPr lang="vi-VN" dirty="0"/>
              <a:t>ư</a:t>
            </a:r>
            <a:r>
              <a:rPr lang="en-US" dirty="0" err="1"/>
              <a:t>ơng</a:t>
            </a:r>
            <a:r>
              <a:rPr lang="en-US" dirty="0"/>
              <a:t> </a:t>
            </a:r>
            <a:r>
              <a:rPr lang="en-US" dirty="0" err="1"/>
              <a:t>trình</a:t>
            </a:r>
            <a:r>
              <a:rPr lang="en-US" dirty="0"/>
              <a:t> </a:t>
            </a:r>
          </a:p>
          <a:p>
            <a:pPr marL="171450" indent="-171450">
              <a:buFontTx/>
              <a:buChar char="-"/>
            </a:pPr>
            <a:r>
              <a:rPr lang="en-US" dirty="0"/>
              <a:t>Và </a:t>
            </a:r>
            <a:r>
              <a:rPr lang="en-US" dirty="0" err="1"/>
              <a:t>cuối</a:t>
            </a:r>
            <a:r>
              <a:rPr lang="en-US" dirty="0"/>
              <a:t> </a:t>
            </a:r>
            <a:r>
              <a:rPr lang="en-US" dirty="0" err="1"/>
              <a:t>cùng</a:t>
            </a:r>
            <a:r>
              <a:rPr lang="en-US" dirty="0"/>
              <a:t> </a:t>
            </a:r>
            <a:r>
              <a:rPr lang="en-US" dirty="0" err="1"/>
              <a:t>sẽ</a:t>
            </a:r>
            <a:r>
              <a:rPr lang="en-US" dirty="0"/>
              <a:t> </a:t>
            </a:r>
            <a:r>
              <a:rPr lang="en-US" dirty="0" err="1"/>
              <a:t>là</a:t>
            </a:r>
            <a:r>
              <a:rPr lang="en-US" dirty="0"/>
              <a:t> </a:t>
            </a:r>
            <a:r>
              <a:rPr lang="en-US" dirty="0" err="1"/>
              <a:t>kết</a:t>
            </a:r>
            <a:r>
              <a:rPr lang="en-US" dirty="0"/>
              <a:t> </a:t>
            </a:r>
            <a:r>
              <a:rPr lang="en-US" dirty="0" err="1"/>
              <a:t>luận</a:t>
            </a:r>
            <a:r>
              <a:rPr lang="en-US" dirty="0"/>
              <a:t> và </a:t>
            </a:r>
            <a:r>
              <a:rPr lang="en-US" dirty="0" err="1"/>
              <a:t>thảo</a:t>
            </a:r>
            <a:r>
              <a:rPr lang="en-US" dirty="0"/>
              <a:t> </a:t>
            </a:r>
            <a:r>
              <a:rPr lang="en-US" dirty="0" err="1"/>
              <a:t>luận</a:t>
            </a:r>
            <a:r>
              <a:rPr lang="en-US" dirty="0"/>
              <a:t>.</a:t>
            </a:r>
          </a:p>
          <a:p>
            <a:pPr marL="0" indent="0">
              <a:buFontTx/>
              <a:buNone/>
            </a:pPr>
            <a:endParaRPr lang="en-US" dirty="0"/>
          </a:p>
          <a:p>
            <a:pPr marL="0" indent="0">
              <a:buFontTx/>
              <a:buNone/>
            </a:pPr>
            <a:r>
              <a:rPr lang="en-US" dirty="0" err="1"/>
              <a:t>Đầu</a:t>
            </a:r>
            <a:r>
              <a:rPr lang="en-US" dirty="0"/>
              <a:t> </a:t>
            </a:r>
            <a:r>
              <a:rPr lang="en-US" dirty="0" err="1"/>
              <a:t>tiên</a:t>
            </a:r>
            <a:r>
              <a:rPr lang="en-US" dirty="0"/>
              <a:t> </a:t>
            </a:r>
            <a:r>
              <a:rPr lang="en-US" dirty="0" err="1"/>
              <a:t>em</a:t>
            </a:r>
            <a:r>
              <a:rPr lang="en-US" dirty="0"/>
              <a:t> </a:t>
            </a:r>
            <a:r>
              <a:rPr lang="en-US" dirty="0" err="1"/>
              <a:t>xin</a:t>
            </a:r>
            <a:r>
              <a:rPr lang="en-US" dirty="0"/>
              <a:t> </a:t>
            </a:r>
            <a:r>
              <a:rPr lang="en-US" dirty="0" err="1"/>
              <a:t>giới</a:t>
            </a:r>
            <a:r>
              <a:rPr lang="en-US" dirty="0"/>
              <a:t> </a:t>
            </a:r>
            <a:r>
              <a:rPr lang="en-US" dirty="0" err="1"/>
              <a:t>thiệu</a:t>
            </a:r>
            <a:r>
              <a:rPr lang="en-US" dirty="0"/>
              <a:t> </a:t>
            </a:r>
            <a:r>
              <a:rPr lang="en-US" dirty="0" err="1"/>
              <a:t>một</a:t>
            </a:r>
            <a:r>
              <a:rPr lang="en-US" dirty="0"/>
              <a:t> </a:t>
            </a:r>
            <a:r>
              <a:rPr lang="en-US" dirty="0" err="1"/>
              <a:t>số</a:t>
            </a:r>
            <a:r>
              <a:rPr lang="en-US" dirty="0"/>
              <a:t> </a:t>
            </a:r>
            <a:r>
              <a:rPr lang="en-US" dirty="0" err="1"/>
              <a:t>các</a:t>
            </a:r>
            <a:r>
              <a:rPr lang="en-US" dirty="0"/>
              <a:t> </a:t>
            </a:r>
            <a:r>
              <a:rPr lang="en-US" dirty="0" err="1"/>
              <a:t>ph</a:t>
            </a:r>
            <a:r>
              <a:rPr lang="vi-VN" dirty="0"/>
              <a:t>ư</a:t>
            </a:r>
            <a:r>
              <a:rPr lang="en-US" dirty="0" err="1"/>
              <a:t>ơng</a:t>
            </a:r>
            <a:r>
              <a:rPr lang="en-US" dirty="0"/>
              <a:t> </a:t>
            </a:r>
            <a:r>
              <a:rPr lang="en-US" dirty="0" err="1"/>
              <a:t>thức</a:t>
            </a:r>
            <a:r>
              <a:rPr lang="en-US" dirty="0"/>
              <a:t> </a:t>
            </a:r>
            <a:r>
              <a:rPr lang="en-US" dirty="0" err="1"/>
              <a:t>xác</a:t>
            </a:r>
            <a:r>
              <a:rPr lang="en-US" dirty="0"/>
              <a:t> </a:t>
            </a:r>
            <a:r>
              <a:rPr lang="en-US" dirty="0" err="1"/>
              <a:t>thực</a:t>
            </a:r>
            <a:r>
              <a:rPr lang="en-US" dirty="0"/>
              <a:t> </a:t>
            </a:r>
            <a:r>
              <a:rPr lang="en-US" dirty="0" err="1"/>
              <a:t>mà</a:t>
            </a:r>
            <a:r>
              <a:rPr lang="en-US" dirty="0"/>
              <a:t> </a:t>
            </a:r>
            <a:r>
              <a:rPr lang="en-US" dirty="0" err="1"/>
              <a:t>đã</a:t>
            </a:r>
            <a:r>
              <a:rPr lang="en-US" dirty="0"/>
              <a:t> và </a:t>
            </a:r>
            <a:r>
              <a:rPr lang="en-US" dirty="0" err="1"/>
              <a:t>đang</a:t>
            </a:r>
            <a:r>
              <a:rPr lang="en-US" dirty="0"/>
              <a:t> đ</a:t>
            </a:r>
            <a:r>
              <a:rPr lang="vi-VN" dirty="0"/>
              <a:t>ư</a:t>
            </a:r>
            <a:r>
              <a:rPr lang="en-US" dirty="0" err="1"/>
              <a:t>ợc</a:t>
            </a:r>
            <a:r>
              <a:rPr lang="en-US" dirty="0"/>
              <a:t> </a:t>
            </a:r>
            <a:r>
              <a:rPr lang="en-US" dirty="0" err="1"/>
              <a:t>dùng</a:t>
            </a:r>
            <a:r>
              <a:rPr lang="en-US" dirty="0"/>
              <a:t> </a:t>
            </a:r>
            <a:r>
              <a:rPr lang="en-US" dirty="0" err="1"/>
              <a:t>trong</a:t>
            </a:r>
            <a:r>
              <a:rPr lang="en-US" dirty="0"/>
              <a:t> </a:t>
            </a:r>
            <a:r>
              <a:rPr lang="en-US" dirty="0" err="1"/>
              <a:t>các</a:t>
            </a:r>
            <a:r>
              <a:rPr lang="en-US" dirty="0"/>
              <a:t> </a:t>
            </a:r>
            <a:r>
              <a:rPr lang="en-US" dirty="0" err="1"/>
              <a:t>hệ</a:t>
            </a:r>
            <a:r>
              <a:rPr lang="en-US" dirty="0"/>
              <a:t> </a:t>
            </a:r>
            <a:r>
              <a:rPr lang="en-US" dirty="0" err="1"/>
              <a:t>thống</a:t>
            </a:r>
            <a:r>
              <a:rPr lang="en-US" dirty="0"/>
              <a:t>, </a:t>
            </a:r>
            <a:r>
              <a:rPr lang="en-US" dirty="0" err="1"/>
              <a:t>ứng</a:t>
            </a:r>
            <a:r>
              <a:rPr lang="en-US" dirty="0"/>
              <a:t> </a:t>
            </a:r>
            <a:r>
              <a:rPr lang="en-US" dirty="0" err="1"/>
              <a:t>dụng</a:t>
            </a:r>
            <a:r>
              <a:rPr lang="en-US" dirty="0"/>
              <a:t> </a:t>
            </a:r>
            <a:r>
              <a:rPr lang="en-US" dirty="0" err="1"/>
              <a:t>từ</a:t>
            </a:r>
            <a:r>
              <a:rPr lang="en-US" dirty="0"/>
              <a:t> tr</a:t>
            </a:r>
            <a:r>
              <a:rPr lang="vi-VN" dirty="0"/>
              <a:t>ư</a:t>
            </a:r>
            <a:r>
              <a:rPr lang="en-US" dirty="0" err="1"/>
              <a:t>ớc</a:t>
            </a:r>
            <a:r>
              <a:rPr lang="en-US" dirty="0"/>
              <a:t> </a:t>
            </a:r>
            <a:r>
              <a:rPr lang="en-US" dirty="0" err="1"/>
              <a:t>đến</a:t>
            </a:r>
            <a:r>
              <a:rPr lang="en-US" dirty="0"/>
              <a:t> nay.</a:t>
            </a:r>
          </a:p>
        </p:txBody>
      </p:sp>
      <p:sp>
        <p:nvSpPr>
          <p:cNvPr id="4" name="Slide Number Placeholder 3"/>
          <p:cNvSpPr>
            <a:spLocks noGrp="1"/>
          </p:cNvSpPr>
          <p:nvPr>
            <p:ph type="sldNum" sz="quarter" idx="5"/>
          </p:nvPr>
        </p:nvSpPr>
        <p:spPr/>
        <p:txBody>
          <a:bodyPr/>
          <a:lstStyle/>
          <a:p>
            <a:fld id="{79230CFA-805A-4FD3-B3A0-DAAA5993DA17}" type="slidenum">
              <a:rPr lang="en-US" noProof="0" smtClean="0"/>
              <a:t>2</a:t>
            </a:fld>
            <a:endParaRPr lang="en-US" noProof="0" dirty="0"/>
          </a:p>
        </p:txBody>
      </p:sp>
    </p:spTree>
    <p:extLst>
      <p:ext uri="{BB962C8B-B14F-4D97-AF65-F5344CB8AC3E}">
        <p14:creationId xmlns:p14="http://schemas.microsoft.com/office/powerpoint/2010/main" val="36083201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dirty="0" err="1"/>
              <a:t>Trình</a:t>
            </a:r>
            <a:r>
              <a:rPr lang="en-US" dirty="0"/>
              <a:t> </a:t>
            </a:r>
            <a:r>
              <a:rPr lang="en-US" dirty="0" err="1"/>
              <a:t>bày</a:t>
            </a:r>
            <a:r>
              <a:rPr lang="en-US" dirty="0"/>
              <a:t> </a:t>
            </a:r>
            <a:r>
              <a:rPr lang="en-US" dirty="0" err="1"/>
              <a:t>luồng</a:t>
            </a:r>
            <a:r>
              <a:rPr lang="en-US" dirty="0"/>
              <a:t> </a:t>
            </a:r>
            <a:r>
              <a:rPr lang="en-US" dirty="0" err="1"/>
              <a:t>của</a:t>
            </a:r>
            <a:r>
              <a:rPr lang="en-US" dirty="0"/>
              <a:t> SSO*</a:t>
            </a:r>
          </a:p>
          <a:p>
            <a:r>
              <a:rPr lang="en-US" dirty="0" err="1"/>
              <a:t>Thành</a:t>
            </a:r>
            <a:r>
              <a:rPr lang="en-US" dirty="0"/>
              <a:t> </a:t>
            </a:r>
            <a:r>
              <a:rPr lang="en-US" dirty="0" err="1"/>
              <a:t>phần</a:t>
            </a:r>
            <a:r>
              <a:rPr lang="en-US" dirty="0"/>
              <a:t> </a:t>
            </a:r>
            <a:r>
              <a:rPr lang="en-US" dirty="0" err="1"/>
              <a:t>quan</a:t>
            </a:r>
            <a:r>
              <a:rPr lang="en-US" dirty="0"/>
              <a:t> </a:t>
            </a:r>
            <a:r>
              <a:rPr lang="en-US" dirty="0" err="1"/>
              <a:t>trọng</a:t>
            </a:r>
            <a:r>
              <a:rPr lang="en-US" dirty="0"/>
              <a:t> </a:t>
            </a:r>
            <a:r>
              <a:rPr lang="en-US" dirty="0" err="1"/>
              <a:t>nhất</a:t>
            </a:r>
            <a:r>
              <a:rPr lang="en-US" dirty="0"/>
              <a:t> ở </a:t>
            </a:r>
            <a:r>
              <a:rPr lang="en-US" dirty="0" err="1"/>
              <a:t>đây</a:t>
            </a:r>
            <a:r>
              <a:rPr lang="en-US" dirty="0"/>
              <a:t> </a:t>
            </a:r>
            <a:r>
              <a:rPr lang="en-US" dirty="0" err="1"/>
              <a:t>chính</a:t>
            </a:r>
            <a:r>
              <a:rPr lang="en-US" dirty="0"/>
              <a:t> </a:t>
            </a:r>
            <a:r>
              <a:rPr lang="en-US" dirty="0" err="1"/>
              <a:t>là</a:t>
            </a:r>
            <a:r>
              <a:rPr lang="en-US" dirty="0"/>
              <a:t> máy </a:t>
            </a:r>
            <a:r>
              <a:rPr lang="en-US" dirty="0" err="1"/>
              <a:t>chủ</a:t>
            </a:r>
            <a:r>
              <a:rPr lang="en-US" dirty="0"/>
              <a:t> </a:t>
            </a:r>
            <a:r>
              <a:rPr lang="en-US" dirty="0" err="1"/>
              <a:t>xác</a:t>
            </a:r>
            <a:r>
              <a:rPr lang="en-US" dirty="0"/>
              <a:t> </a:t>
            </a:r>
            <a:r>
              <a:rPr lang="en-US" dirty="0" err="1"/>
              <a:t>thực</a:t>
            </a:r>
            <a:r>
              <a:rPr lang="en-US" dirty="0"/>
              <a:t> Authentication Server.</a:t>
            </a:r>
          </a:p>
          <a:p>
            <a:r>
              <a:rPr lang="en-US" dirty="0" err="1"/>
              <a:t>Tại</a:t>
            </a:r>
            <a:r>
              <a:rPr lang="en-US" dirty="0"/>
              <a:t> </a:t>
            </a:r>
            <a:r>
              <a:rPr lang="en-US" dirty="0" err="1"/>
              <a:t>đây</a:t>
            </a:r>
            <a:r>
              <a:rPr lang="en-US" dirty="0"/>
              <a:t> </a:t>
            </a:r>
            <a:r>
              <a:rPr lang="en-US" dirty="0" err="1"/>
              <a:t>việc</a:t>
            </a:r>
            <a:r>
              <a:rPr lang="en-US" dirty="0"/>
              <a:t> l</a:t>
            </a:r>
            <a:r>
              <a:rPr lang="vi-VN" dirty="0"/>
              <a:t>ư</a:t>
            </a:r>
            <a:r>
              <a:rPr lang="en-US" dirty="0"/>
              <a:t>u </a:t>
            </a:r>
            <a:r>
              <a:rPr lang="en-US" dirty="0" err="1"/>
              <a:t>trữ</a:t>
            </a:r>
            <a:r>
              <a:rPr lang="en-US" dirty="0"/>
              <a:t>, </a:t>
            </a:r>
            <a:r>
              <a:rPr lang="en-US" dirty="0" err="1"/>
              <a:t>xử</a:t>
            </a:r>
            <a:r>
              <a:rPr lang="en-US" dirty="0"/>
              <a:t> </a:t>
            </a:r>
            <a:r>
              <a:rPr lang="en-US" dirty="0" err="1"/>
              <a:t>lý</a:t>
            </a:r>
            <a:r>
              <a:rPr lang="en-US" dirty="0"/>
              <a:t> và </a:t>
            </a:r>
            <a:r>
              <a:rPr lang="en-US" dirty="0" err="1"/>
              <a:t>điều</a:t>
            </a:r>
            <a:r>
              <a:rPr lang="en-US" dirty="0"/>
              <a:t> h</a:t>
            </a:r>
            <a:r>
              <a:rPr lang="vi-VN" dirty="0"/>
              <a:t>ư</a:t>
            </a:r>
            <a:r>
              <a:rPr lang="en-US" dirty="0" err="1"/>
              <a:t>ớng</a:t>
            </a:r>
            <a:r>
              <a:rPr lang="en-US" dirty="0"/>
              <a:t> </a:t>
            </a:r>
            <a:r>
              <a:rPr lang="en-US" dirty="0" err="1"/>
              <a:t>các</a:t>
            </a:r>
            <a:r>
              <a:rPr lang="en-US" dirty="0"/>
              <a:t> </a:t>
            </a:r>
            <a:r>
              <a:rPr lang="en-US" dirty="0" err="1"/>
              <a:t>yêu</a:t>
            </a:r>
            <a:r>
              <a:rPr lang="en-US" dirty="0"/>
              <a:t> </a:t>
            </a:r>
            <a:r>
              <a:rPr lang="en-US" dirty="0" err="1"/>
              <a:t>cầu</a:t>
            </a:r>
            <a:r>
              <a:rPr lang="en-US" dirty="0"/>
              <a:t> </a:t>
            </a:r>
            <a:r>
              <a:rPr lang="en-US" dirty="0" err="1"/>
              <a:t>xác</a:t>
            </a:r>
            <a:r>
              <a:rPr lang="en-US" dirty="0"/>
              <a:t> </a:t>
            </a:r>
            <a:r>
              <a:rPr lang="en-US" dirty="0" err="1"/>
              <a:t>thực</a:t>
            </a:r>
            <a:r>
              <a:rPr lang="en-US" dirty="0"/>
              <a:t> </a:t>
            </a:r>
            <a:r>
              <a:rPr lang="en-US" dirty="0" err="1"/>
              <a:t>của</a:t>
            </a:r>
            <a:r>
              <a:rPr lang="en-US" dirty="0"/>
              <a:t> ng</a:t>
            </a:r>
            <a:r>
              <a:rPr lang="vi-VN" dirty="0"/>
              <a:t>ư</a:t>
            </a:r>
            <a:r>
              <a:rPr lang="en-US" dirty="0" err="1"/>
              <a:t>ời</a:t>
            </a:r>
            <a:r>
              <a:rPr lang="en-US" dirty="0"/>
              <a:t> </a:t>
            </a:r>
            <a:r>
              <a:rPr lang="en-US" dirty="0" err="1"/>
              <a:t>dùng</a:t>
            </a:r>
            <a:r>
              <a:rPr lang="en-US" dirty="0"/>
              <a:t> </a:t>
            </a:r>
            <a:r>
              <a:rPr lang="en-US" dirty="0" err="1"/>
              <a:t>sẽ</a:t>
            </a:r>
            <a:r>
              <a:rPr lang="en-US" dirty="0"/>
              <a:t> đ</a:t>
            </a:r>
            <a:r>
              <a:rPr lang="vi-VN" dirty="0"/>
              <a:t>ư</a:t>
            </a:r>
            <a:r>
              <a:rPr lang="en-US" dirty="0" err="1"/>
              <a:t>ợc</a:t>
            </a:r>
            <a:r>
              <a:rPr lang="en-US" dirty="0"/>
              <a:t> </a:t>
            </a:r>
            <a:r>
              <a:rPr lang="en-US" dirty="0" err="1"/>
              <a:t>diễn</a:t>
            </a:r>
            <a:r>
              <a:rPr lang="en-US" dirty="0"/>
              <a:t> ra.</a:t>
            </a:r>
          </a:p>
          <a:p>
            <a:r>
              <a:rPr lang="en-US" dirty="0" err="1"/>
              <a:t>Sẽ</a:t>
            </a:r>
            <a:r>
              <a:rPr lang="en-US" dirty="0"/>
              <a:t> </a:t>
            </a:r>
            <a:r>
              <a:rPr lang="en-US" dirty="0" err="1"/>
              <a:t>có</a:t>
            </a:r>
            <a:r>
              <a:rPr lang="en-US" dirty="0"/>
              <a:t> </a:t>
            </a:r>
            <a:r>
              <a:rPr lang="en-US" dirty="0" err="1"/>
              <a:t>nhiều</a:t>
            </a:r>
            <a:r>
              <a:rPr lang="en-US" dirty="0"/>
              <a:t> </a:t>
            </a:r>
            <a:r>
              <a:rPr lang="en-US" dirty="0" err="1"/>
              <a:t>giao</a:t>
            </a:r>
            <a:r>
              <a:rPr lang="en-US" dirty="0"/>
              <a:t> </a:t>
            </a:r>
            <a:r>
              <a:rPr lang="en-US" dirty="0" err="1"/>
              <a:t>thức</a:t>
            </a:r>
            <a:r>
              <a:rPr lang="en-US" dirty="0"/>
              <a:t> và </a:t>
            </a:r>
            <a:r>
              <a:rPr lang="en-US" dirty="0" err="1"/>
              <a:t>chuẩn</a:t>
            </a:r>
            <a:r>
              <a:rPr lang="en-US" dirty="0"/>
              <a:t> </a:t>
            </a:r>
            <a:r>
              <a:rPr lang="en-US" dirty="0" err="1"/>
              <a:t>xác</a:t>
            </a:r>
            <a:r>
              <a:rPr lang="en-US" dirty="0"/>
              <a:t> </a:t>
            </a:r>
            <a:r>
              <a:rPr lang="en-US" dirty="0" err="1"/>
              <a:t>thực</a:t>
            </a:r>
            <a:r>
              <a:rPr lang="en-US" dirty="0"/>
              <a:t> đ</a:t>
            </a:r>
            <a:r>
              <a:rPr lang="vi-VN" dirty="0"/>
              <a:t>ư</a:t>
            </a:r>
            <a:r>
              <a:rPr lang="en-US" dirty="0" err="1"/>
              <a:t>ợc</a:t>
            </a:r>
            <a:r>
              <a:rPr lang="en-US" dirty="0"/>
              <a:t> </a:t>
            </a:r>
            <a:r>
              <a:rPr lang="en-US" dirty="0" err="1"/>
              <a:t>sử</a:t>
            </a:r>
            <a:r>
              <a:rPr lang="en-US" dirty="0"/>
              <a:t> </a:t>
            </a:r>
            <a:r>
              <a:rPr lang="en-US" dirty="0" err="1"/>
              <a:t>dụng</a:t>
            </a:r>
            <a:r>
              <a:rPr lang="en-US" dirty="0"/>
              <a:t>, </a:t>
            </a:r>
            <a:r>
              <a:rPr lang="en-US" dirty="0" err="1"/>
              <a:t>có</a:t>
            </a:r>
            <a:r>
              <a:rPr lang="en-US" dirty="0"/>
              <a:t> </a:t>
            </a:r>
            <a:r>
              <a:rPr lang="en-US" dirty="0" err="1"/>
              <a:t>thể</a:t>
            </a:r>
            <a:r>
              <a:rPr lang="en-US" dirty="0"/>
              <a:t> </a:t>
            </a:r>
            <a:r>
              <a:rPr lang="en-US" dirty="0" err="1"/>
              <a:t>kể</a:t>
            </a:r>
            <a:r>
              <a:rPr lang="en-US" dirty="0"/>
              <a:t> </a:t>
            </a:r>
            <a:r>
              <a:rPr lang="en-US" dirty="0" err="1"/>
              <a:t>đến</a:t>
            </a:r>
            <a:r>
              <a:rPr lang="en-US" dirty="0"/>
              <a:t> </a:t>
            </a:r>
            <a:r>
              <a:rPr lang="en-US" dirty="0" err="1"/>
              <a:t>nh</a:t>
            </a:r>
            <a:r>
              <a:rPr lang="vi-VN" dirty="0"/>
              <a:t>ư</a:t>
            </a:r>
            <a:r>
              <a:rPr lang="en-US" dirty="0"/>
              <a:t>: SAML, OAuth2, OpenID, LDAP,… và 1 máy </a:t>
            </a:r>
            <a:r>
              <a:rPr lang="en-US" dirty="0" err="1"/>
              <a:t>chủ</a:t>
            </a:r>
            <a:r>
              <a:rPr lang="en-US" dirty="0"/>
              <a:t> </a:t>
            </a:r>
            <a:r>
              <a:rPr lang="en-US" dirty="0" err="1"/>
              <a:t>có</a:t>
            </a:r>
            <a:r>
              <a:rPr lang="en-US" dirty="0"/>
              <a:t> </a:t>
            </a:r>
            <a:r>
              <a:rPr lang="en-US" dirty="0" err="1"/>
              <a:t>thể</a:t>
            </a:r>
            <a:r>
              <a:rPr lang="en-US" dirty="0"/>
              <a:t> </a:t>
            </a:r>
            <a:r>
              <a:rPr lang="en-US" dirty="0" err="1"/>
              <a:t>dùng</a:t>
            </a:r>
            <a:r>
              <a:rPr lang="en-US" dirty="0"/>
              <a:t> 1 </a:t>
            </a:r>
            <a:r>
              <a:rPr lang="en-US" dirty="0" err="1"/>
              <a:t>hoặc</a:t>
            </a:r>
            <a:r>
              <a:rPr lang="en-US" dirty="0"/>
              <a:t> </a:t>
            </a:r>
            <a:r>
              <a:rPr lang="en-US" dirty="0" err="1"/>
              <a:t>kết</a:t>
            </a:r>
            <a:r>
              <a:rPr lang="en-US" dirty="0"/>
              <a:t> </a:t>
            </a:r>
            <a:r>
              <a:rPr lang="en-US" dirty="0" err="1"/>
              <a:t>hợp</a:t>
            </a:r>
            <a:r>
              <a:rPr lang="en-US" dirty="0"/>
              <a:t> </a:t>
            </a:r>
            <a:r>
              <a:rPr lang="en-US" dirty="0" err="1"/>
              <a:t>nhiều</a:t>
            </a:r>
            <a:r>
              <a:rPr lang="en-US" dirty="0"/>
              <a:t> </a:t>
            </a:r>
            <a:r>
              <a:rPr lang="en-US" dirty="0" err="1"/>
              <a:t>giao</a:t>
            </a:r>
            <a:r>
              <a:rPr lang="en-US" dirty="0"/>
              <a:t> </a:t>
            </a:r>
            <a:r>
              <a:rPr lang="en-US" dirty="0" err="1"/>
              <a:t>thức</a:t>
            </a:r>
            <a:r>
              <a:rPr lang="en-US" dirty="0"/>
              <a:t> </a:t>
            </a:r>
            <a:r>
              <a:rPr lang="en-US" dirty="0" err="1"/>
              <a:t>với</a:t>
            </a:r>
            <a:r>
              <a:rPr lang="en-US" dirty="0"/>
              <a:t> </a:t>
            </a:r>
            <a:r>
              <a:rPr lang="en-US" dirty="0" err="1"/>
              <a:t>nhau</a:t>
            </a:r>
            <a:r>
              <a:rPr lang="en-US" dirty="0"/>
              <a:t>.</a:t>
            </a:r>
          </a:p>
          <a:p>
            <a:r>
              <a:rPr lang="en-US" dirty="0"/>
              <a:t>Máy </a:t>
            </a:r>
            <a:r>
              <a:rPr lang="en-US" dirty="0" err="1"/>
              <a:t>chủ</a:t>
            </a:r>
            <a:r>
              <a:rPr lang="en-US" dirty="0"/>
              <a:t> </a:t>
            </a:r>
            <a:r>
              <a:rPr lang="en-US" dirty="0" err="1"/>
              <a:t>xác</a:t>
            </a:r>
            <a:r>
              <a:rPr lang="en-US" dirty="0"/>
              <a:t> </a:t>
            </a:r>
            <a:r>
              <a:rPr lang="en-US" dirty="0" err="1"/>
              <a:t>thực</a:t>
            </a:r>
            <a:r>
              <a:rPr lang="en-US" dirty="0"/>
              <a:t> </a:t>
            </a:r>
            <a:r>
              <a:rPr lang="en-US" dirty="0" err="1"/>
              <a:t>sẽ</a:t>
            </a:r>
            <a:r>
              <a:rPr lang="en-US" dirty="0"/>
              <a:t> </a:t>
            </a:r>
            <a:r>
              <a:rPr lang="en-US" dirty="0" err="1"/>
              <a:t>chịu</a:t>
            </a:r>
            <a:r>
              <a:rPr lang="en-US" dirty="0"/>
              <a:t> </a:t>
            </a:r>
            <a:r>
              <a:rPr lang="en-US" dirty="0" err="1"/>
              <a:t>trách</a:t>
            </a:r>
            <a:r>
              <a:rPr lang="en-US" dirty="0"/>
              <a:t> </a:t>
            </a:r>
            <a:r>
              <a:rPr lang="en-US" dirty="0" err="1"/>
              <a:t>nhiệm</a:t>
            </a:r>
            <a:r>
              <a:rPr lang="en-US" dirty="0"/>
              <a:t> </a:t>
            </a:r>
            <a:r>
              <a:rPr lang="en-US" dirty="0" err="1"/>
              <a:t>chính</a:t>
            </a:r>
            <a:r>
              <a:rPr lang="en-US" dirty="0"/>
              <a:t> </a:t>
            </a:r>
            <a:r>
              <a:rPr lang="en-US" dirty="0" err="1"/>
              <a:t>về</a:t>
            </a:r>
            <a:r>
              <a:rPr lang="en-US" dirty="0"/>
              <a:t> 3 </a:t>
            </a:r>
            <a:r>
              <a:rPr lang="en-US" dirty="0" err="1"/>
              <a:t>khâu</a:t>
            </a:r>
            <a:r>
              <a:rPr lang="en-US" dirty="0"/>
              <a:t>, </a:t>
            </a:r>
            <a:r>
              <a:rPr lang="en-US" dirty="0" err="1"/>
              <a:t>thứ</a:t>
            </a:r>
            <a:r>
              <a:rPr lang="en-US" dirty="0"/>
              <a:t> </a:t>
            </a:r>
            <a:r>
              <a:rPr lang="en-US" dirty="0" err="1"/>
              <a:t>nhất</a:t>
            </a:r>
            <a:r>
              <a:rPr lang="en-US" dirty="0"/>
              <a:t> </a:t>
            </a:r>
            <a:r>
              <a:rPr lang="en-US" dirty="0" err="1"/>
              <a:t>là</a:t>
            </a:r>
            <a:r>
              <a:rPr lang="en-US" dirty="0"/>
              <a:t> </a:t>
            </a:r>
            <a:r>
              <a:rPr lang="en-US" dirty="0" err="1"/>
              <a:t>xác</a:t>
            </a:r>
            <a:r>
              <a:rPr lang="en-US" dirty="0"/>
              <a:t> </a:t>
            </a:r>
            <a:r>
              <a:rPr lang="en-US" dirty="0" err="1"/>
              <a:t>thực</a:t>
            </a:r>
            <a:r>
              <a:rPr lang="en-US" dirty="0"/>
              <a:t> ng</a:t>
            </a:r>
            <a:r>
              <a:rPr lang="vi-VN" dirty="0"/>
              <a:t>ư</a:t>
            </a:r>
            <a:r>
              <a:rPr lang="en-US" dirty="0" err="1"/>
              <a:t>ời</a:t>
            </a:r>
            <a:r>
              <a:rPr lang="en-US" dirty="0"/>
              <a:t> </a:t>
            </a:r>
            <a:r>
              <a:rPr lang="en-US" dirty="0" err="1"/>
              <a:t>dùng</a:t>
            </a:r>
            <a:r>
              <a:rPr lang="en-US" dirty="0"/>
              <a:t> , </a:t>
            </a:r>
            <a:r>
              <a:rPr lang="en-US" dirty="0" err="1"/>
              <a:t>thứ</a:t>
            </a:r>
            <a:r>
              <a:rPr lang="en-US" dirty="0"/>
              <a:t> 2 </a:t>
            </a:r>
            <a:r>
              <a:rPr lang="en-US" dirty="0" err="1"/>
              <a:t>là</a:t>
            </a:r>
            <a:r>
              <a:rPr lang="en-US" dirty="0"/>
              <a:t> </a:t>
            </a:r>
            <a:r>
              <a:rPr lang="en-US" dirty="0" err="1"/>
              <a:t>uỷ</a:t>
            </a:r>
            <a:r>
              <a:rPr lang="en-US" dirty="0"/>
              <a:t> </a:t>
            </a:r>
            <a:r>
              <a:rPr lang="en-US" dirty="0" err="1"/>
              <a:t>quyền</a:t>
            </a:r>
            <a:r>
              <a:rPr lang="en-US" dirty="0"/>
              <a:t> và </a:t>
            </a:r>
            <a:r>
              <a:rPr lang="en-US" dirty="0" err="1"/>
              <a:t>thứ</a:t>
            </a:r>
            <a:r>
              <a:rPr lang="en-US" dirty="0"/>
              <a:t> 3 </a:t>
            </a:r>
            <a:r>
              <a:rPr lang="en-US" dirty="0" err="1"/>
              <a:t>là</a:t>
            </a:r>
            <a:r>
              <a:rPr lang="en-US" dirty="0"/>
              <a:t> </a:t>
            </a:r>
            <a:r>
              <a:rPr lang="en-US" dirty="0" err="1"/>
              <a:t>quản</a:t>
            </a:r>
            <a:r>
              <a:rPr lang="en-US" dirty="0"/>
              <a:t> </a:t>
            </a:r>
            <a:r>
              <a:rPr lang="en-US" dirty="0" err="1"/>
              <a:t>lý</a:t>
            </a:r>
            <a:r>
              <a:rPr lang="en-US" dirty="0"/>
              <a:t> </a:t>
            </a:r>
            <a:r>
              <a:rPr lang="en-US" dirty="0" err="1"/>
              <a:t>định</a:t>
            </a:r>
            <a:r>
              <a:rPr lang="en-US" dirty="0"/>
              <a:t> </a:t>
            </a:r>
            <a:r>
              <a:rPr lang="en-US" dirty="0" err="1"/>
              <a:t>danh</a:t>
            </a:r>
            <a:r>
              <a:rPr lang="en-US" dirty="0"/>
              <a:t> </a:t>
            </a:r>
            <a:r>
              <a:rPr lang="en-US" dirty="0" err="1"/>
              <a:t>của</a:t>
            </a:r>
            <a:r>
              <a:rPr lang="en-US" dirty="0"/>
              <a:t> ng</a:t>
            </a:r>
            <a:r>
              <a:rPr lang="vi-VN" dirty="0"/>
              <a:t>ư</a:t>
            </a:r>
            <a:r>
              <a:rPr lang="en-US" dirty="0" err="1"/>
              <a:t>ời</a:t>
            </a:r>
            <a:r>
              <a:rPr lang="en-US" dirty="0"/>
              <a:t> </a:t>
            </a:r>
            <a:r>
              <a:rPr lang="en-US" dirty="0" err="1"/>
              <a:t>dùng</a:t>
            </a:r>
            <a:r>
              <a:rPr lang="en-US" dirty="0"/>
              <a:t>.</a:t>
            </a:r>
          </a:p>
          <a:p>
            <a:r>
              <a:rPr lang="en-US" dirty="0" err="1"/>
              <a:t>Xác</a:t>
            </a:r>
            <a:r>
              <a:rPr lang="en-US" dirty="0"/>
              <a:t> </a:t>
            </a:r>
            <a:r>
              <a:rPr lang="en-US" dirty="0" err="1"/>
              <a:t>thực</a:t>
            </a:r>
            <a:r>
              <a:rPr lang="en-US" dirty="0"/>
              <a:t> ng</a:t>
            </a:r>
            <a:r>
              <a:rPr lang="vi-VN" dirty="0"/>
              <a:t>ư</a:t>
            </a:r>
            <a:r>
              <a:rPr lang="en-US" dirty="0" err="1"/>
              <a:t>ời</a:t>
            </a:r>
            <a:r>
              <a:rPr lang="en-US" dirty="0"/>
              <a:t> </a:t>
            </a:r>
            <a:r>
              <a:rPr lang="en-US" dirty="0" err="1"/>
              <a:t>dùng</a:t>
            </a:r>
            <a:r>
              <a:rPr lang="en-US" dirty="0"/>
              <a:t> </a:t>
            </a:r>
            <a:r>
              <a:rPr lang="en-US" dirty="0" err="1"/>
              <a:t>chính</a:t>
            </a:r>
            <a:r>
              <a:rPr lang="en-US" dirty="0"/>
              <a:t> </a:t>
            </a:r>
            <a:r>
              <a:rPr lang="en-US" dirty="0" err="1"/>
              <a:t>là</a:t>
            </a:r>
            <a:r>
              <a:rPr lang="en-US" dirty="0"/>
              <a:t> </a:t>
            </a:r>
            <a:r>
              <a:rPr lang="en-US" dirty="0" err="1"/>
              <a:t>cho</a:t>
            </a:r>
            <a:r>
              <a:rPr lang="en-US" dirty="0"/>
              <a:t> </a:t>
            </a:r>
            <a:r>
              <a:rPr lang="en-US" dirty="0" err="1"/>
              <a:t>phép</a:t>
            </a:r>
            <a:r>
              <a:rPr lang="en-US" dirty="0"/>
              <a:t> ng</a:t>
            </a:r>
            <a:r>
              <a:rPr lang="vi-VN" dirty="0"/>
              <a:t>ư</a:t>
            </a:r>
            <a:r>
              <a:rPr lang="en-US" dirty="0" err="1"/>
              <a:t>ời</a:t>
            </a:r>
            <a:r>
              <a:rPr lang="en-US" dirty="0"/>
              <a:t> </a:t>
            </a:r>
            <a:r>
              <a:rPr lang="en-US" dirty="0" err="1"/>
              <a:t>dùng</a:t>
            </a:r>
            <a:r>
              <a:rPr lang="en-US" dirty="0"/>
              <a:t> </a:t>
            </a:r>
            <a:r>
              <a:rPr lang="en-US" dirty="0" err="1"/>
              <a:t>đăng</a:t>
            </a:r>
            <a:r>
              <a:rPr lang="en-US" dirty="0"/>
              <a:t> </a:t>
            </a:r>
            <a:r>
              <a:rPr lang="en-US" dirty="0" err="1"/>
              <a:t>nhập</a:t>
            </a:r>
            <a:r>
              <a:rPr lang="en-US" dirty="0"/>
              <a:t>.</a:t>
            </a:r>
          </a:p>
          <a:p>
            <a:r>
              <a:rPr lang="en-US" dirty="0" err="1"/>
              <a:t>Uỷ</a:t>
            </a:r>
            <a:r>
              <a:rPr lang="en-US" dirty="0"/>
              <a:t> </a:t>
            </a:r>
            <a:r>
              <a:rPr lang="en-US" dirty="0" err="1"/>
              <a:t>quyền</a:t>
            </a:r>
            <a:r>
              <a:rPr lang="en-US" dirty="0"/>
              <a:t> </a:t>
            </a:r>
            <a:r>
              <a:rPr lang="en-US" dirty="0" err="1"/>
              <a:t>là</a:t>
            </a:r>
            <a:r>
              <a:rPr lang="en-US" dirty="0"/>
              <a:t> </a:t>
            </a:r>
            <a:r>
              <a:rPr lang="en-US" dirty="0" err="1"/>
              <a:t>cấp</a:t>
            </a:r>
            <a:r>
              <a:rPr lang="en-US" dirty="0"/>
              <a:t> </a:t>
            </a:r>
            <a:r>
              <a:rPr lang="en-US" dirty="0" err="1"/>
              <a:t>các</a:t>
            </a:r>
            <a:r>
              <a:rPr lang="en-US" dirty="0"/>
              <a:t> </a:t>
            </a:r>
            <a:r>
              <a:rPr lang="en-US" dirty="0" err="1"/>
              <a:t>quyền</a:t>
            </a:r>
            <a:r>
              <a:rPr lang="en-US" dirty="0"/>
              <a:t> </a:t>
            </a:r>
            <a:r>
              <a:rPr lang="en-US" dirty="0" err="1"/>
              <a:t>truy</a:t>
            </a:r>
            <a:r>
              <a:rPr lang="en-US" dirty="0"/>
              <a:t> </a:t>
            </a:r>
            <a:r>
              <a:rPr lang="en-US" dirty="0" err="1"/>
              <a:t>cập</a:t>
            </a:r>
            <a:r>
              <a:rPr lang="en-US" dirty="0"/>
              <a:t>, </a:t>
            </a:r>
            <a:r>
              <a:rPr lang="en-US" dirty="0" err="1"/>
              <a:t>chỉnh</a:t>
            </a:r>
            <a:r>
              <a:rPr lang="en-US" dirty="0"/>
              <a:t> </a:t>
            </a:r>
            <a:r>
              <a:rPr lang="en-US" dirty="0" err="1"/>
              <a:t>sửa</a:t>
            </a:r>
            <a:r>
              <a:rPr lang="en-US" dirty="0"/>
              <a:t> </a:t>
            </a:r>
            <a:r>
              <a:rPr lang="en-US" dirty="0" err="1"/>
              <a:t>các</a:t>
            </a:r>
            <a:r>
              <a:rPr lang="en-US" dirty="0"/>
              <a:t> </a:t>
            </a:r>
            <a:r>
              <a:rPr lang="en-US" dirty="0" err="1"/>
              <a:t>thông</a:t>
            </a:r>
            <a:r>
              <a:rPr lang="en-US" dirty="0"/>
              <a:t> tin </a:t>
            </a:r>
            <a:r>
              <a:rPr lang="en-US" dirty="0" err="1"/>
              <a:t>cá</a:t>
            </a:r>
            <a:r>
              <a:rPr lang="en-US" dirty="0"/>
              <a:t> </a:t>
            </a:r>
            <a:r>
              <a:rPr lang="en-US" dirty="0" err="1"/>
              <a:t>nhân</a:t>
            </a:r>
            <a:r>
              <a:rPr lang="en-US" dirty="0"/>
              <a:t> </a:t>
            </a:r>
            <a:r>
              <a:rPr lang="en-US" dirty="0" err="1"/>
              <a:t>của</a:t>
            </a:r>
            <a:r>
              <a:rPr lang="en-US" dirty="0"/>
              <a:t> ng</a:t>
            </a:r>
            <a:r>
              <a:rPr lang="vi-VN" dirty="0"/>
              <a:t>ư</a:t>
            </a:r>
            <a:r>
              <a:rPr lang="en-US" dirty="0" err="1"/>
              <a:t>ời</a:t>
            </a:r>
            <a:r>
              <a:rPr lang="en-US" dirty="0"/>
              <a:t> </a:t>
            </a:r>
            <a:r>
              <a:rPr lang="en-US" dirty="0" err="1"/>
              <a:t>dùng</a:t>
            </a:r>
            <a:r>
              <a:rPr lang="en-US" dirty="0"/>
              <a:t> </a:t>
            </a:r>
            <a:r>
              <a:rPr lang="en-US" dirty="0" err="1"/>
              <a:t>cho</a:t>
            </a:r>
            <a:r>
              <a:rPr lang="en-US" dirty="0"/>
              <a:t> </a:t>
            </a:r>
            <a:r>
              <a:rPr lang="en-US" dirty="0" err="1"/>
              <a:t>các</a:t>
            </a:r>
            <a:r>
              <a:rPr lang="en-US" dirty="0"/>
              <a:t> </a:t>
            </a:r>
            <a:r>
              <a:rPr lang="en-US" dirty="0" err="1"/>
              <a:t>ứng</a:t>
            </a:r>
            <a:r>
              <a:rPr lang="en-US" dirty="0"/>
              <a:t> </a:t>
            </a:r>
            <a:r>
              <a:rPr lang="en-US" dirty="0" err="1"/>
              <a:t>dụng</a:t>
            </a:r>
            <a:r>
              <a:rPr lang="en-US" dirty="0"/>
              <a:t>, </a:t>
            </a:r>
            <a:r>
              <a:rPr lang="en-US" dirty="0" err="1"/>
              <a:t>hệ</a:t>
            </a:r>
            <a:r>
              <a:rPr lang="en-US" dirty="0"/>
              <a:t> </a:t>
            </a:r>
            <a:r>
              <a:rPr lang="en-US" dirty="0" err="1"/>
              <a:t>thống</a:t>
            </a:r>
            <a:r>
              <a:rPr lang="en-US" dirty="0"/>
              <a:t> </a:t>
            </a:r>
            <a:r>
              <a:rPr lang="en-US" dirty="0" err="1"/>
              <a:t>liên</a:t>
            </a:r>
            <a:r>
              <a:rPr lang="en-US" dirty="0"/>
              <a:t> </a:t>
            </a:r>
            <a:r>
              <a:rPr lang="en-US" dirty="0" err="1"/>
              <a:t>quan</a:t>
            </a:r>
            <a:r>
              <a:rPr lang="en-US" dirty="0"/>
              <a:t>.</a:t>
            </a:r>
          </a:p>
          <a:p>
            <a:r>
              <a:rPr lang="en-US" dirty="0"/>
              <a:t>Và </a:t>
            </a:r>
            <a:r>
              <a:rPr lang="en-US" dirty="0" err="1"/>
              <a:t>quản</a:t>
            </a:r>
            <a:r>
              <a:rPr lang="en-US" dirty="0"/>
              <a:t> </a:t>
            </a:r>
            <a:r>
              <a:rPr lang="en-US" dirty="0" err="1"/>
              <a:t>lý</a:t>
            </a:r>
            <a:r>
              <a:rPr lang="en-US" dirty="0"/>
              <a:t> </a:t>
            </a:r>
            <a:r>
              <a:rPr lang="en-US" dirty="0" err="1"/>
              <a:t>định</a:t>
            </a:r>
            <a:r>
              <a:rPr lang="en-US" dirty="0"/>
              <a:t> </a:t>
            </a:r>
            <a:r>
              <a:rPr lang="en-US" dirty="0" err="1"/>
              <a:t>danh</a:t>
            </a:r>
            <a:r>
              <a:rPr lang="en-US" dirty="0"/>
              <a:t> ng</a:t>
            </a:r>
            <a:r>
              <a:rPr lang="vi-VN" dirty="0"/>
              <a:t>ư</a:t>
            </a:r>
            <a:r>
              <a:rPr lang="en-US" dirty="0" err="1"/>
              <a:t>ời</a:t>
            </a:r>
            <a:r>
              <a:rPr lang="en-US" dirty="0"/>
              <a:t> </a:t>
            </a:r>
            <a:r>
              <a:rPr lang="en-US" dirty="0" err="1"/>
              <a:t>dùng</a:t>
            </a:r>
            <a:r>
              <a:rPr lang="en-US" dirty="0"/>
              <a:t> </a:t>
            </a:r>
            <a:r>
              <a:rPr lang="en-US" dirty="0" err="1"/>
              <a:t>chính</a:t>
            </a:r>
            <a:r>
              <a:rPr lang="en-US" dirty="0"/>
              <a:t> </a:t>
            </a:r>
            <a:r>
              <a:rPr lang="en-US" dirty="0" err="1"/>
              <a:t>là</a:t>
            </a:r>
            <a:r>
              <a:rPr lang="en-US" dirty="0"/>
              <a:t> </a:t>
            </a:r>
            <a:r>
              <a:rPr lang="en-US" dirty="0" err="1"/>
              <a:t>quản</a:t>
            </a:r>
            <a:r>
              <a:rPr lang="en-US" dirty="0"/>
              <a:t> </a:t>
            </a:r>
            <a:r>
              <a:rPr lang="en-US" dirty="0" err="1"/>
              <a:t>lý</a:t>
            </a:r>
            <a:r>
              <a:rPr lang="en-US" dirty="0"/>
              <a:t> </a:t>
            </a:r>
            <a:r>
              <a:rPr lang="en-US" dirty="0" err="1"/>
              <a:t>các</a:t>
            </a:r>
            <a:r>
              <a:rPr lang="en-US" dirty="0"/>
              <a:t> </a:t>
            </a:r>
            <a:r>
              <a:rPr lang="en-US" dirty="0" err="1"/>
              <a:t>thông</a:t>
            </a:r>
            <a:r>
              <a:rPr lang="en-US" dirty="0"/>
              <a:t> tin </a:t>
            </a:r>
            <a:r>
              <a:rPr lang="en-US" dirty="0" err="1"/>
              <a:t>cá</a:t>
            </a:r>
            <a:r>
              <a:rPr lang="en-US" dirty="0"/>
              <a:t> </a:t>
            </a:r>
            <a:r>
              <a:rPr lang="en-US" dirty="0" err="1"/>
              <a:t>nhân</a:t>
            </a:r>
            <a:r>
              <a:rPr lang="en-US" dirty="0"/>
              <a:t> ,</a:t>
            </a:r>
            <a:r>
              <a:rPr lang="en-US" dirty="0" err="1"/>
              <a:t>các</a:t>
            </a:r>
            <a:r>
              <a:rPr lang="en-US" dirty="0"/>
              <a:t> </a:t>
            </a:r>
            <a:r>
              <a:rPr lang="en-US" dirty="0" err="1"/>
              <a:t>tài</a:t>
            </a:r>
            <a:r>
              <a:rPr lang="en-US" dirty="0"/>
              <a:t> </a:t>
            </a:r>
            <a:r>
              <a:rPr lang="en-US" dirty="0" err="1"/>
              <a:t>nguyên</a:t>
            </a:r>
            <a:r>
              <a:rPr lang="en-US" dirty="0"/>
              <a:t> và </a:t>
            </a:r>
            <a:r>
              <a:rPr lang="en-US" dirty="0" err="1"/>
              <a:t>các</a:t>
            </a:r>
            <a:r>
              <a:rPr lang="en-US" dirty="0"/>
              <a:t> </a:t>
            </a:r>
            <a:r>
              <a:rPr lang="en-US" dirty="0" err="1"/>
              <a:t>dịch</a:t>
            </a:r>
            <a:r>
              <a:rPr lang="en-US" dirty="0"/>
              <a:t> </a:t>
            </a:r>
            <a:r>
              <a:rPr lang="en-US" dirty="0" err="1"/>
              <a:t>vụ</a:t>
            </a:r>
            <a:r>
              <a:rPr lang="en-US" dirty="0"/>
              <a:t> </a:t>
            </a:r>
            <a:r>
              <a:rPr lang="en-US" dirty="0" err="1"/>
              <a:t>mà</a:t>
            </a:r>
            <a:r>
              <a:rPr lang="en-US" dirty="0"/>
              <a:t> </a:t>
            </a:r>
            <a:r>
              <a:rPr lang="en-US" dirty="0" err="1"/>
              <a:t>đã</a:t>
            </a:r>
            <a:r>
              <a:rPr lang="en-US" dirty="0"/>
              <a:t> đ</a:t>
            </a:r>
            <a:r>
              <a:rPr lang="vi-VN" dirty="0"/>
              <a:t>ư</a:t>
            </a:r>
            <a:r>
              <a:rPr lang="en-US" dirty="0" err="1"/>
              <a:t>ợc</a:t>
            </a:r>
            <a:r>
              <a:rPr lang="en-US" dirty="0"/>
              <a:t> </a:t>
            </a:r>
            <a:r>
              <a:rPr lang="en-US" dirty="0" err="1"/>
              <a:t>đăng</a:t>
            </a:r>
            <a:r>
              <a:rPr lang="en-US" dirty="0"/>
              <a:t> </a:t>
            </a:r>
            <a:r>
              <a:rPr lang="en-US" dirty="0" err="1"/>
              <a:t>ký</a:t>
            </a:r>
            <a:r>
              <a:rPr lang="en-US" dirty="0"/>
              <a:t> </a:t>
            </a:r>
            <a:r>
              <a:rPr lang="en-US" dirty="0" err="1"/>
              <a:t>sử</a:t>
            </a:r>
            <a:r>
              <a:rPr lang="en-US" dirty="0"/>
              <a:t> </a:t>
            </a:r>
            <a:r>
              <a:rPr lang="en-US" dirty="0" err="1"/>
              <a:t>dụng</a:t>
            </a:r>
            <a:r>
              <a:rPr lang="en-US" dirty="0"/>
              <a:t> d</a:t>
            </a:r>
            <a:r>
              <a:rPr lang="vi-VN" dirty="0"/>
              <a:t>ư</a:t>
            </a:r>
            <a:r>
              <a:rPr lang="en-US" dirty="0" err="1"/>
              <a:t>ới</a:t>
            </a:r>
            <a:r>
              <a:rPr lang="en-US" dirty="0"/>
              <a:t> </a:t>
            </a:r>
            <a:r>
              <a:rPr lang="en-US" dirty="0" err="1"/>
              <a:t>định</a:t>
            </a:r>
            <a:r>
              <a:rPr lang="en-US" dirty="0"/>
              <a:t> </a:t>
            </a:r>
            <a:r>
              <a:rPr lang="en-US" dirty="0" err="1"/>
              <a:t>danh</a:t>
            </a:r>
            <a:r>
              <a:rPr lang="en-US" dirty="0"/>
              <a:t> </a:t>
            </a:r>
            <a:r>
              <a:rPr lang="en-US" dirty="0" err="1"/>
              <a:t>của</a:t>
            </a:r>
            <a:r>
              <a:rPr lang="en-US" dirty="0"/>
              <a:t> ng</a:t>
            </a:r>
            <a:r>
              <a:rPr lang="vi-VN" dirty="0"/>
              <a:t>ư</a:t>
            </a:r>
            <a:r>
              <a:rPr lang="en-US" dirty="0" err="1"/>
              <a:t>ời</a:t>
            </a:r>
            <a:r>
              <a:rPr lang="en-US" dirty="0"/>
              <a:t> </a:t>
            </a:r>
            <a:r>
              <a:rPr lang="en-US" dirty="0" err="1"/>
              <a:t>dùng</a:t>
            </a:r>
            <a:r>
              <a:rPr lang="en-US" dirty="0"/>
              <a:t> </a:t>
            </a:r>
            <a:r>
              <a:rPr lang="en-US" dirty="0" err="1"/>
              <a:t>này</a:t>
            </a:r>
            <a:r>
              <a:rPr lang="en-US" dirty="0"/>
              <a:t>.</a:t>
            </a:r>
          </a:p>
          <a:p>
            <a:r>
              <a:rPr lang="en-US" dirty="0" err="1"/>
              <a:t>Một</a:t>
            </a:r>
            <a:r>
              <a:rPr lang="en-US" dirty="0"/>
              <a:t> </a:t>
            </a:r>
            <a:r>
              <a:rPr lang="en-US" dirty="0" err="1"/>
              <a:t>ví</a:t>
            </a:r>
            <a:r>
              <a:rPr lang="en-US" dirty="0"/>
              <a:t> </a:t>
            </a:r>
            <a:r>
              <a:rPr lang="en-US" dirty="0" err="1"/>
              <a:t>dụ</a:t>
            </a:r>
            <a:r>
              <a:rPr lang="en-US" dirty="0"/>
              <a:t> </a:t>
            </a:r>
            <a:r>
              <a:rPr lang="en-US" dirty="0" err="1"/>
              <a:t>minh</a:t>
            </a:r>
            <a:r>
              <a:rPr lang="en-US" dirty="0"/>
              <a:t> </a:t>
            </a:r>
            <a:r>
              <a:rPr lang="en-US" dirty="0" err="1"/>
              <a:t>hoạ</a:t>
            </a:r>
            <a:r>
              <a:rPr lang="en-US" dirty="0"/>
              <a:t> </a:t>
            </a:r>
            <a:r>
              <a:rPr lang="en-US" dirty="0" err="1"/>
              <a:t>cho</a:t>
            </a:r>
            <a:r>
              <a:rPr lang="en-US" dirty="0"/>
              <a:t> </a:t>
            </a:r>
            <a:r>
              <a:rPr lang="en-US" dirty="0" err="1"/>
              <a:t>việc</a:t>
            </a:r>
            <a:r>
              <a:rPr lang="en-US" dirty="0"/>
              <a:t> </a:t>
            </a:r>
            <a:r>
              <a:rPr lang="en-US" dirty="0" err="1"/>
              <a:t>này</a:t>
            </a:r>
            <a:r>
              <a:rPr lang="en-US" dirty="0"/>
              <a:t> </a:t>
            </a:r>
            <a:r>
              <a:rPr lang="en-US" dirty="0" err="1"/>
              <a:t>là</a:t>
            </a:r>
            <a:r>
              <a:rPr lang="en-US" dirty="0"/>
              <a:t>: </a:t>
            </a:r>
          </a:p>
          <a:p>
            <a:r>
              <a:rPr lang="en-US" dirty="0"/>
              <a:t>1 </a:t>
            </a:r>
            <a:r>
              <a:rPr lang="en-US" dirty="0" err="1"/>
              <a:t>nhân</a:t>
            </a:r>
            <a:r>
              <a:rPr lang="en-US" dirty="0"/>
              <a:t> </a:t>
            </a:r>
            <a:r>
              <a:rPr lang="en-US" dirty="0" err="1"/>
              <a:t>viên</a:t>
            </a:r>
            <a:r>
              <a:rPr lang="en-US" dirty="0"/>
              <a:t> A, </a:t>
            </a:r>
            <a:r>
              <a:rPr lang="en-US" dirty="0" err="1"/>
              <a:t>mới</a:t>
            </a:r>
            <a:r>
              <a:rPr lang="en-US" dirty="0"/>
              <a:t> </a:t>
            </a:r>
            <a:r>
              <a:rPr lang="en-US" dirty="0" err="1"/>
              <a:t>vào</a:t>
            </a:r>
            <a:r>
              <a:rPr lang="en-US" dirty="0"/>
              <a:t> </a:t>
            </a:r>
            <a:r>
              <a:rPr lang="en-US" dirty="0" err="1"/>
              <a:t>công</a:t>
            </a:r>
            <a:r>
              <a:rPr lang="en-US" dirty="0"/>
              <a:t> ty, đ</a:t>
            </a:r>
            <a:r>
              <a:rPr lang="vi-VN" dirty="0"/>
              <a:t>ư</a:t>
            </a:r>
            <a:r>
              <a:rPr lang="en-US" dirty="0" err="1"/>
              <a:t>ợc</a:t>
            </a:r>
            <a:r>
              <a:rPr lang="en-US" dirty="0"/>
              <a:t> </a:t>
            </a:r>
            <a:r>
              <a:rPr lang="en-US" dirty="0" err="1"/>
              <a:t>sử</a:t>
            </a:r>
            <a:r>
              <a:rPr lang="en-US" dirty="0"/>
              <a:t> </a:t>
            </a:r>
            <a:r>
              <a:rPr lang="en-US" dirty="0" err="1"/>
              <a:t>dụng</a:t>
            </a:r>
            <a:r>
              <a:rPr lang="en-US" dirty="0"/>
              <a:t> </a:t>
            </a:r>
            <a:r>
              <a:rPr lang="en-US" dirty="0" err="1"/>
              <a:t>từng</a:t>
            </a:r>
            <a:r>
              <a:rPr lang="en-US" dirty="0"/>
              <a:t> </a:t>
            </a:r>
            <a:r>
              <a:rPr lang="en-US" dirty="0" err="1"/>
              <a:t>này</a:t>
            </a:r>
            <a:r>
              <a:rPr lang="en-US" dirty="0"/>
              <a:t> tool, đ</a:t>
            </a:r>
            <a:r>
              <a:rPr lang="vi-VN" dirty="0"/>
              <a:t>ư</a:t>
            </a:r>
            <a:r>
              <a:rPr lang="en-US" dirty="0" err="1"/>
              <a:t>ợc</a:t>
            </a:r>
            <a:r>
              <a:rPr lang="en-US" dirty="0"/>
              <a:t> </a:t>
            </a:r>
            <a:r>
              <a:rPr lang="en-US" dirty="0" err="1"/>
              <a:t>truy</a:t>
            </a:r>
            <a:r>
              <a:rPr lang="en-US" dirty="0"/>
              <a:t> </a:t>
            </a:r>
            <a:r>
              <a:rPr lang="en-US" dirty="0" err="1"/>
              <a:t>cập</a:t>
            </a:r>
            <a:r>
              <a:rPr lang="en-US" dirty="0"/>
              <a:t> </a:t>
            </a:r>
            <a:r>
              <a:rPr lang="en-US" dirty="0" err="1"/>
              <a:t>từng</a:t>
            </a:r>
            <a:r>
              <a:rPr lang="en-US" dirty="0"/>
              <a:t> </a:t>
            </a:r>
            <a:r>
              <a:rPr lang="en-US" dirty="0" err="1"/>
              <a:t>này</a:t>
            </a:r>
            <a:r>
              <a:rPr lang="en-US" dirty="0"/>
              <a:t> </a:t>
            </a:r>
            <a:r>
              <a:rPr lang="en-US" dirty="0" err="1"/>
              <a:t>tài</a:t>
            </a:r>
            <a:r>
              <a:rPr lang="en-US" dirty="0"/>
              <a:t> </a:t>
            </a:r>
            <a:r>
              <a:rPr lang="en-US" dirty="0" err="1"/>
              <a:t>nguyên</a:t>
            </a:r>
            <a:r>
              <a:rPr lang="en-US" dirty="0"/>
              <a:t>.</a:t>
            </a:r>
          </a:p>
          <a:p>
            <a:r>
              <a:rPr lang="en-US" dirty="0"/>
              <a:t>Sau 6 </a:t>
            </a:r>
            <a:r>
              <a:rPr lang="en-US" dirty="0" err="1"/>
              <a:t>tháng</a:t>
            </a:r>
            <a:r>
              <a:rPr lang="en-US" dirty="0"/>
              <a:t>, đ</a:t>
            </a:r>
            <a:r>
              <a:rPr lang="vi-VN" dirty="0"/>
              <a:t>ư</a:t>
            </a:r>
            <a:r>
              <a:rPr lang="en-US" dirty="0" err="1"/>
              <a:t>ợc</a:t>
            </a:r>
            <a:r>
              <a:rPr lang="en-US" dirty="0"/>
              <a:t> </a:t>
            </a:r>
            <a:r>
              <a:rPr lang="en-US" dirty="0" err="1"/>
              <a:t>thăng</a:t>
            </a:r>
            <a:r>
              <a:rPr lang="en-US" dirty="0"/>
              <a:t> </a:t>
            </a:r>
            <a:r>
              <a:rPr lang="en-US" dirty="0" err="1"/>
              <a:t>cấp</a:t>
            </a:r>
            <a:r>
              <a:rPr lang="en-US" dirty="0"/>
              <a:t>, đ</a:t>
            </a:r>
            <a:r>
              <a:rPr lang="vi-VN" dirty="0"/>
              <a:t>ư</a:t>
            </a:r>
            <a:r>
              <a:rPr lang="en-US" dirty="0" err="1"/>
              <a:t>ợc</a:t>
            </a:r>
            <a:r>
              <a:rPr lang="en-US" dirty="0"/>
              <a:t> </a:t>
            </a:r>
            <a:r>
              <a:rPr lang="en-US" dirty="0" err="1"/>
              <a:t>sử</a:t>
            </a:r>
            <a:r>
              <a:rPr lang="en-US" dirty="0"/>
              <a:t> </a:t>
            </a:r>
            <a:r>
              <a:rPr lang="en-US" dirty="0" err="1"/>
              <a:t>dụng</a:t>
            </a:r>
            <a:r>
              <a:rPr lang="en-US" dirty="0"/>
              <a:t> </a:t>
            </a:r>
            <a:r>
              <a:rPr lang="en-US" dirty="0" err="1"/>
              <a:t>thêm</a:t>
            </a:r>
            <a:r>
              <a:rPr lang="en-US" dirty="0"/>
              <a:t> </a:t>
            </a:r>
            <a:r>
              <a:rPr lang="en-US" dirty="0" err="1"/>
              <a:t>từng</a:t>
            </a:r>
            <a:r>
              <a:rPr lang="en-US" dirty="0"/>
              <a:t> </a:t>
            </a:r>
            <a:r>
              <a:rPr lang="en-US" dirty="0" err="1"/>
              <a:t>này</a:t>
            </a:r>
            <a:r>
              <a:rPr lang="en-US" dirty="0"/>
              <a:t> tool, đ</a:t>
            </a:r>
            <a:r>
              <a:rPr lang="vi-VN" dirty="0"/>
              <a:t>ư</a:t>
            </a:r>
            <a:r>
              <a:rPr lang="en-US" dirty="0" err="1"/>
              <a:t>ợc</a:t>
            </a:r>
            <a:r>
              <a:rPr lang="en-US" dirty="0"/>
              <a:t> </a:t>
            </a:r>
            <a:r>
              <a:rPr lang="en-US" dirty="0" err="1"/>
              <a:t>truy</a:t>
            </a:r>
            <a:r>
              <a:rPr lang="en-US" dirty="0"/>
              <a:t> </a:t>
            </a:r>
            <a:r>
              <a:rPr lang="en-US" dirty="0" err="1"/>
              <a:t>cập</a:t>
            </a:r>
            <a:r>
              <a:rPr lang="en-US" dirty="0"/>
              <a:t> them </a:t>
            </a:r>
            <a:r>
              <a:rPr lang="en-US" dirty="0" err="1"/>
              <a:t>từng</a:t>
            </a:r>
            <a:r>
              <a:rPr lang="en-US" dirty="0"/>
              <a:t> </a:t>
            </a:r>
            <a:r>
              <a:rPr lang="en-US" dirty="0" err="1"/>
              <a:t>này</a:t>
            </a:r>
            <a:r>
              <a:rPr lang="en-US" dirty="0"/>
              <a:t> </a:t>
            </a:r>
            <a:r>
              <a:rPr lang="en-US" dirty="0" err="1"/>
              <a:t>tài</a:t>
            </a:r>
            <a:r>
              <a:rPr lang="en-US" dirty="0"/>
              <a:t> </a:t>
            </a:r>
            <a:r>
              <a:rPr lang="en-US" dirty="0" err="1"/>
              <a:t>nguyên</a:t>
            </a:r>
            <a:r>
              <a:rPr lang="en-US" dirty="0"/>
              <a:t>.</a:t>
            </a:r>
          </a:p>
          <a:p>
            <a:r>
              <a:rPr lang="en-US" dirty="0" err="1"/>
              <a:t>Mỗi</a:t>
            </a:r>
            <a:r>
              <a:rPr lang="en-US" dirty="0"/>
              <a:t> tool </a:t>
            </a:r>
            <a:r>
              <a:rPr lang="en-US" dirty="0" err="1"/>
              <a:t>thì</a:t>
            </a:r>
            <a:r>
              <a:rPr lang="en-US" dirty="0"/>
              <a:t> </a:t>
            </a:r>
            <a:r>
              <a:rPr lang="en-US" dirty="0" err="1"/>
              <a:t>yêu</a:t>
            </a:r>
            <a:r>
              <a:rPr lang="en-US" dirty="0"/>
              <a:t> </a:t>
            </a:r>
            <a:r>
              <a:rPr lang="en-US" dirty="0" err="1"/>
              <a:t>cầu</a:t>
            </a:r>
            <a:r>
              <a:rPr lang="en-US" dirty="0"/>
              <a:t> 1 </a:t>
            </a:r>
            <a:r>
              <a:rPr lang="en-US" dirty="0" err="1"/>
              <a:t>tài</a:t>
            </a:r>
            <a:r>
              <a:rPr lang="en-US" dirty="0"/>
              <a:t> </a:t>
            </a:r>
            <a:r>
              <a:rPr lang="en-US" dirty="0" err="1"/>
              <a:t>khoản</a:t>
            </a:r>
            <a:r>
              <a:rPr lang="en-US" dirty="0"/>
              <a:t> </a:t>
            </a:r>
            <a:r>
              <a:rPr lang="en-US" dirty="0" err="1"/>
              <a:t>đăng</a:t>
            </a:r>
            <a:r>
              <a:rPr lang="en-US" dirty="0"/>
              <a:t> </a:t>
            </a:r>
            <a:r>
              <a:rPr lang="en-US" dirty="0" err="1"/>
              <a:t>nhập</a:t>
            </a:r>
            <a:r>
              <a:rPr lang="en-US" dirty="0"/>
              <a:t>. </a:t>
            </a:r>
          </a:p>
          <a:p>
            <a:r>
              <a:rPr lang="en-US" dirty="0" err="1"/>
              <a:t>Rồi</a:t>
            </a:r>
            <a:r>
              <a:rPr lang="en-US" dirty="0"/>
              <a:t> </a:t>
            </a:r>
            <a:r>
              <a:rPr lang="en-US" dirty="0" err="1"/>
              <a:t>sau</a:t>
            </a:r>
            <a:r>
              <a:rPr lang="en-US" dirty="0"/>
              <a:t> 1 </a:t>
            </a:r>
            <a:r>
              <a:rPr lang="en-US" dirty="0" err="1"/>
              <a:t>năm</a:t>
            </a:r>
            <a:r>
              <a:rPr lang="en-US" dirty="0"/>
              <a:t>, </a:t>
            </a:r>
            <a:r>
              <a:rPr lang="en-US" dirty="0" err="1"/>
              <a:t>nhân</a:t>
            </a:r>
            <a:r>
              <a:rPr lang="en-US" dirty="0"/>
              <a:t> </a:t>
            </a:r>
            <a:r>
              <a:rPr lang="en-US" dirty="0" err="1"/>
              <a:t>viên</a:t>
            </a:r>
            <a:r>
              <a:rPr lang="en-US" dirty="0"/>
              <a:t> A </a:t>
            </a:r>
            <a:r>
              <a:rPr lang="en-US" dirty="0" err="1"/>
              <a:t>này</a:t>
            </a:r>
            <a:r>
              <a:rPr lang="en-US" dirty="0"/>
              <a:t> check out. </a:t>
            </a:r>
          </a:p>
          <a:p>
            <a:r>
              <a:rPr lang="en-US" dirty="0" err="1"/>
              <a:t>Quá</a:t>
            </a:r>
            <a:r>
              <a:rPr lang="en-US" dirty="0"/>
              <a:t> </a:t>
            </a:r>
            <a:r>
              <a:rPr lang="en-US" dirty="0" err="1"/>
              <a:t>trình</a:t>
            </a:r>
            <a:r>
              <a:rPr lang="en-US" dirty="0"/>
              <a:t> </a:t>
            </a:r>
            <a:r>
              <a:rPr lang="en-US" dirty="0" err="1"/>
              <a:t>thu</a:t>
            </a:r>
            <a:r>
              <a:rPr lang="en-US" dirty="0"/>
              <a:t> </a:t>
            </a:r>
            <a:r>
              <a:rPr lang="en-US" dirty="0" err="1"/>
              <a:t>hồi</a:t>
            </a:r>
            <a:r>
              <a:rPr lang="en-US" dirty="0"/>
              <a:t> </a:t>
            </a:r>
            <a:r>
              <a:rPr lang="en-US" dirty="0" err="1"/>
              <a:t>quyền</a:t>
            </a:r>
            <a:r>
              <a:rPr lang="en-US" dirty="0"/>
              <a:t> </a:t>
            </a:r>
            <a:r>
              <a:rPr lang="en-US" dirty="0" err="1"/>
              <a:t>truy</a:t>
            </a:r>
            <a:r>
              <a:rPr lang="en-US" dirty="0"/>
              <a:t> </a:t>
            </a:r>
            <a:r>
              <a:rPr lang="en-US" dirty="0" err="1"/>
              <a:t>cập</a:t>
            </a:r>
            <a:r>
              <a:rPr lang="en-US" dirty="0"/>
              <a:t> và </a:t>
            </a:r>
            <a:r>
              <a:rPr lang="en-US" dirty="0" err="1"/>
              <a:t>xoá</a:t>
            </a:r>
            <a:r>
              <a:rPr lang="en-US" dirty="0"/>
              <a:t> </a:t>
            </a:r>
            <a:r>
              <a:rPr lang="en-US" dirty="0" err="1"/>
              <a:t>tài</a:t>
            </a:r>
            <a:r>
              <a:rPr lang="en-US" dirty="0"/>
              <a:t> </a:t>
            </a:r>
            <a:r>
              <a:rPr lang="en-US" dirty="0" err="1"/>
              <a:t>khoản</a:t>
            </a:r>
            <a:r>
              <a:rPr lang="en-US" dirty="0"/>
              <a:t> </a:t>
            </a:r>
            <a:r>
              <a:rPr lang="en-US" dirty="0" err="1"/>
              <a:t>đăng</a:t>
            </a:r>
            <a:r>
              <a:rPr lang="en-US" dirty="0"/>
              <a:t> </a:t>
            </a:r>
            <a:r>
              <a:rPr lang="en-US" dirty="0" err="1"/>
              <a:t>nhập</a:t>
            </a:r>
            <a:r>
              <a:rPr lang="en-US" dirty="0"/>
              <a:t> </a:t>
            </a:r>
            <a:r>
              <a:rPr lang="en-US" dirty="0" err="1"/>
              <a:t>nếu</a:t>
            </a:r>
            <a:r>
              <a:rPr lang="en-US" dirty="0"/>
              <a:t> không </a:t>
            </a:r>
            <a:r>
              <a:rPr lang="en-US" dirty="0" err="1"/>
              <a:t>có</a:t>
            </a:r>
            <a:r>
              <a:rPr lang="en-US" dirty="0"/>
              <a:t> SSO </a:t>
            </a:r>
            <a:r>
              <a:rPr lang="en-US" dirty="0" err="1"/>
              <a:t>sẽ</a:t>
            </a:r>
            <a:r>
              <a:rPr lang="en-US" dirty="0"/>
              <a:t> </a:t>
            </a:r>
            <a:r>
              <a:rPr lang="en-US" dirty="0" err="1"/>
              <a:t>là</a:t>
            </a:r>
            <a:r>
              <a:rPr lang="en-US" dirty="0"/>
              <a:t>…..</a:t>
            </a:r>
          </a:p>
          <a:p>
            <a:r>
              <a:rPr lang="en-US" dirty="0"/>
              <a:t>Và </a:t>
            </a:r>
            <a:r>
              <a:rPr lang="en-US" dirty="0" err="1"/>
              <a:t>có</a:t>
            </a:r>
            <a:r>
              <a:rPr lang="en-US" dirty="0"/>
              <a:t> SSO </a:t>
            </a:r>
            <a:r>
              <a:rPr lang="en-US" dirty="0" err="1"/>
              <a:t>sẽ</a:t>
            </a:r>
            <a:r>
              <a:rPr lang="en-US" dirty="0"/>
              <a:t> </a:t>
            </a:r>
            <a:r>
              <a:rPr lang="en-US" dirty="0" err="1"/>
              <a:t>là</a:t>
            </a:r>
            <a:r>
              <a:rPr lang="en-US" dirty="0"/>
              <a:t>….</a:t>
            </a:r>
          </a:p>
        </p:txBody>
      </p:sp>
      <p:sp>
        <p:nvSpPr>
          <p:cNvPr id="4" name="Slide Number Placeholder 3"/>
          <p:cNvSpPr>
            <a:spLocks noGrp="1"/>
          </p:cNvSpPr>
          <p:nvPr>
            <p:ph type="sldNum" sz="quarter" idx="5"/>
          </p:nvPr>
        </p:nvSpPr>
        <p:spPr/>
        <p:txBody>
          <a:bodyPr/>
          <a:lstStyle/>
          <a:p>
            <a:fld id="{79230CFA-805A-4FD3-B3A0-DAAA5993DA17}" type="slidenum">
              <a:rPr lang="en-US" noProof="0" smtClean="0"/>
              <a:t>11</a:t>
            </a:fld>
            <a:endParaRPr lang="en-US" noProof="0" dirty="0"/>
          </a:p>
        </p:txBody>
      </p:sp>
    </p:spTree>
    <p:extLst>
      <p:ext uri="{BB962C8B-B14F-4D97-AF65-F5344CB8AC3E}">
        <p14:creationId xmlns:p14="http://schemas.microsoft.com/office/powerpoint/2010/main" val="41844109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230CFA-805A-4FD3-B3A0-DAAA5993DA17}" type="slidenum">
              <a:rPr lang="en-US" noProof="0" smtClean="0"/>
              <a:t>12</a:t>
            </a:fld>
            <a:endParaRPr lang="en-US" noProof="0" dirty="0"/>
          </a:p>
        </p:txBody>
      </p:sp>
    </p:spTree>
    <p:extLst>
      <p:ext uri="{BB962C8B-B14F-4D97-AF65-F5344CB8AC3E}">
        <p14:creationId xmlns:p14="http://schemas.microsoft.com/office/powerpoint/2010/main" val="27073303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Có</a:t>
            </a:r>
            <a:r>
              <a:rPr lang="en-US" dirty="0"/>
              <a:t> </a:t>
            </a:r>
            <a:r>
              <a:rPr lang="en-US" dirty="0" err="1"/>
              <a:t>thể</a:t>
            </a:r>
            <a:r>
              <a:rPr lang="en-US" dirty="0"/>
              <a:t> </a:t>
            </a:r>
            <a:r>
              <a:rPr lang="en-US" dirty="0" err="1"/>
              <a:t>thấy</a:t>
            </a:r>
            <a:r>
              <a:rPr lang="en-US" dirty="0"/>
              <a:t> </a:t>
            </a:r>
            <a:r>
              <a:rPr lang="en-US" dirty="0" err="1"/>
              <a:t>là</a:t>
            </a:r>
            <a:r>
              <a:rPr lang="en-US" dirty="0"/>
              <a:t> SSO </a:t>
            </a:r>
            <a:r>
              <a:rPr lang="en-US" dirty="0" err="1"/>
              <a:t>mang</a:t>
            </a:r>
            <a:r>
              <a:rPr lang="en-US" dirty="0"/>
              <a:t> </a:t>
            </a:r>
            <a:r>
              <a:rPr lang="en-US" dirty="0" err="1"/>
              <a:t>lại</a:t>
            </a:r>
            <a:r>
              <a:rPr lang="en-US" dirty="0"/>
              <a:t> </a:t>
            </a:r>
            <a:r>
              <a:rPr lang="en-US" dirty="0" err="1"/>
              <a:t>sự</a:t>
            </a:r>
            <a:r>
              <a:rPr lang="en-US" dirty="0"/>
              <a:t> </a:t>
            </a:r>
            <a:r>
              <a:rPr lang="en-US" dirty="0" err="1"/>
              <a:t>tiện</a:t>
            </a:r>
            <a:r>
              <a:rPr lang="en-US" dirty="0"/>
              <a:t> </a:t>
            </a:r>
            <a:r>
              <a:rPr lang="en-US" dirty="0" err="1"/>
              <a:t>lợi</a:t>
            </a:r>
            <a:r>
              <a:rPr lang="en-US" dirty="0"/>
              <a:t> </a:t>
            </a:r>
            <a:r>
              <a:rPr lang="en-US" dirty="0" err="1"/>
              <a:t>rất</a:t>
            </a:r>
            <a:r>
              <a:rPr lang="en-US" dirty="0"/>
              <a:t> </a:t>
            </a:r>
            <a:r>
              <a:rPr lang="en-US" dirty="0" err="1"/>
              <a:t>lớn</a:t>
            </a:r>
            <a:r>
              <a:rPr lang="en-US" dirty="0"/>
              <a:t> </a:t>
            </a:r>
            <a:r>
              <a:rPr lang="en-US" dirty="0" err="1"/>
              <a:t>cho</a:t>
            </a:r>
            <a:r>
              <a:rPr lang="en-US" dirty="0"/>
              <a:t> ng</a:t>
            </a:r>
            <a:r>
              <a:rPr lang="vi-VN" dirty="0"/>
              <a:t>ư</a:t>
            </a:r>
            <a:r>
              <a:rPr lang="en-US" dirty="0" err="1"/>
              <a:t>ời</a:t>
            </a:r>
            <a:r>
              <a:rPr lang="en-US" dirty="0"/>
              <a:t> </a:t>
            </a:r>
            <a:r>
              <a:rPr lang="en-US" dirty="0" err="1"/>
              <a:t>dùng</a:t>
            </a:r>
            <a:r>
              <a:rPr lang="en-US" dirty="0"/>
              <a:t> </a:t>
            </a:r>
            <a:r>
              <a:rPr lang="en-US" dirty="0" err="1"/>
              <a:t>cũng</a:t>
            </a:r>
            <a:r>
              <a:rPr lang="en-US" dirty="0"/>
              <a:t> </a:t>
            </a:r>
            <a:r>
              <a:rPr lang="en-US" dirty="0" err="1"/>
              <a:t>nh</a:t>
            </a:r>
            <a:r>
              <a:rPr lang="vi-VN" dirty="0"/>
              <a:t>ư</a:t>
            </a:r>
            <a:r>
              <a:rPr lang="en-US" dirty="0"/>
              <a:t> </a:t>
            </a:r>
            <a:r>
              <a:rPr lang="en-US" dirty="0" err="1"/>
              <a:t>dễ</a:t>
            </a:r>
            <a:r>
              <a:rPr lang="en-US" dirty="0"/>
              <a:t> </a:t>
            </a:r>
            <a:r>
              <a:rPr lang="en-US" dirty="0" err="1"/>
              <a:t>dàng</a:t>
            </a:r>
            <a:r>
              <a:rPr lang="en-US" dirty="0"/>
              <a:t> h</a:t>
            </a:r>
            <a:r>
              <a:rPr lang="vi-VN" dirty="0"/>
              <a:t>ơ</a:t>
            </a:r>
            <a:r>
              <a:rPr lang="en-US" dirty="0"/>
              <a:t>n </a:t>
            </a:r>
            <a:r>
              <a:rPr lang="en-US" dirty="0" err="1"/>
              <a:t>cho</a:t>
            </a:r>
            <a:r>
              <a:rPr lang="en-US" dirty="0"/>
              <a:t> </a:t>
            </a:r>
            <a:r>
              <a:rPr lang="en-US" dirty="0" err="1"/>
              <a:t>những</a:t>
            </a:r>
            <a:r>
              <a:rPr lang="en-US" dirty="0"/>
              <a:t> </a:t>
            </a:r>
            <a:r>
              <a:rPr lang="en-US" dirty="0" err="1"/>
              <a:t>nhà</a:t>
            </a:r>
            <a:r>
              <a:rPr lang="en-US" dirty="0"/>
              <a:t> </a:t>
            </a:r>
            <a:r>
              <a:rPr lang="en-US" dirty="0" err="1"/>
              <a:t>quản</a:t>
            </a:r>
            <a:r>
              <a:rPr lang="en-US" dirty="0"/>
              <a:t> </a:t>
            </a:r>
            <a:r>
              <a:rPr lang="en-US" dirty="0" err="1"/>
              <a:t>trị</a:t>
            </a:r>
            <a:r>
              <a:rPr lang="en-US" dirty="0"/>
              <a:t> </a:t>
            </a:r>
            <a:r>
              <a:rPr lang="en-US" dirty="0" err="1"/>
              <a:t>hệ</a:t>
            </a:r>
            <a:r>
              <a:rPr lang="en-US" dirty="0"/>
              <a:t> </a:t>
            </a:r>
            <a:r>
              <a:rPr lang="en-US" dirty="0" err="1"/>
              <a:t>thống</a:t>
            </a:r>
            <a:r>
              <a:rPr lang="en-US" dirty="0"/>
              <a:t>.</a:t>
            </a:r>
          </a:p>
          <a:p>
            <a:r>
              <a:rPr lang="en-US" dirty="0" err="1"/>
              <a:t>Tuy</a:t>
            </a:r>
            <a:r>
              <a:rPr lang="en-US" dirty="0"/>
              <a:t> </a:t>
            </a:r>
            <a:r>
              <a:rPr lang="en-US" dirty="0" err="1"/>
              <a:t>nhiên</a:t>
            </a:r>
            <a:r>
              <a:rPr lang="en-US" dirty="0"/>
              <a:t> </a:t>
            </a:r>
            <a:r>
              <a:rPr lang="en-US" dirty="0" err="1"/>
              <a:t>thì</a:t>
            </a:r>
            <a:r>
              <a:rPr lang="en-US" dirty="0"/>
              <a:t> SSO </a:t>
            </a:r>
            <a:r>
              <a:rPr lang="en-US" dirty="0" err="1"/>
              <a:t>cũng</a:t>
            </a:r>
            <a:r>
              <a:rPr lang="en-US" dirty="0"/>
              <a:t> </a:t>
            </a:r>
            <a:r>
              <a:rPr lang="en-US" dirty="0" err="1"/>
              <a:t>có</a:t>
            </a:r>
            <a:r>
              <a:rPr lang="en-US" dirty="0"/>
              <a:t> </a:t>
            </a:r>
            <a:r>
              <a:rPr lang="en-US" dirty="0" err="1"/>
              <a:t>một</a:t>
            </a:r>
            <a:r>
              <a:rPr lang="en-US" dirty="0"/>
              <a:t> </a:t>
            </a:r>
            <a:r>
              <a:rPr lang="en-US" dirty="0" err="1"/>
              <a:t>số</a:t>
            </a:r>
            <a:r>
              <a:rPr lang="en-US" dirty="0"/>
              <a:t> </a:t>
            </a:r>
            <a:r>
              <a:rPr lang="en-US" dirty="0" err="1"/>
              <a:t>hạn</a:t>
            </a:r>
            <a:r>
              <a:rPr lang="en-US" dirty="0"/>
              <a:t> </a:t>
            </a:r>
            <a:r>
              <a:rPr lang="en-US" dirty="0" err="1"/>
              <a:t>chế</a:t>
            </a:r>
            <a:r>
              <a:rPr lang="en-US" dirty="0"/>
              <a:t> </a:t>
            </a:r>
            <a:r>
              <a:rPr lang="en-US" dirty="0" err="1"/>
              <a:t>nhất</a:t>
            </a:r>
            <a:r>
              <a:rPr lang="en-US" dirty="0"/>
              <a:t> </a:t>
            </a:r>
            <a:r>
              <a:rPr lang="en-US" dirty="0" err="1"/>
              <a:t>định</a:t>
            </a:r>
            <a:r>
              <a:rPr lang="en-US" dirty="0"/>
              <a:t>:</a:t>
            </a:r>
          </a:p>
          <a:p>
            <a:r>
              <a:rPr lang="en-US" dirty="0" err="1"/>
              <a:t>Thứ</a:t>
            </a:r>
            <a:r>
              <a:rPr lang="en-US" dirty="0"/>
              <a:t> </a:t>
            </a:r>
            <a:r>
              <a:rPr lang="en-US" dirty="0" err="1"/>
              <a:t>nhất</a:t>
            </a:r>
            <a:r>
              <a:rPr lang="en-US" dirty="0"/>
              <a:t> </a:t>
            </a:r>
            <a:r>
              <a:rPr lang="en-US" dirty="0" err="1"/>
              <a:t>là</a:t>
            </a:r>
            <a:r>
              <a:rPr lang="en-US" dirty="0"/>
              <a:t> </a:t>
            </a:r>
            <a:r>
              <a:rPr lang="en-US" dirty="0" err="1"/>
              <a:t>vì</a:t>
            </a:r>
            <a:r>
              <a:rPr lang="en-US" dirty="0"/>
              <a:t> </a:t>
            </a:r>
            <a:r>
              <a:rPr lang="en-US" dirty="0" err="1"/>
              <a:t>thông</a:t>
            </a:r>
            <a:r>
              <a:rPr lang="en-US" dirty="0"/>
              <a:t> tin </a:t>
            </a:r>
            <a:r>
              <a:rPr lang="en-US" dirty="0" err="1"/>
              <a:t>xác</a:t>
            </a:r>
            <a:r>
              <a:rPr lang="en-US" dirty="0"/>
              <a:t> </a:t>
            </a:r>
            <a:r>
              <a:rPr lang="en-US" dirty="0" err="1"/>
              <a:t>thực</a:t>
            </a:r>
            <a:r>
              <a:rPr lang="en-US" dirty="0"/>
              <a:t> </a:t>
            </a:r>
            <a:r>
              <a:rPr lang="en-US" dirty="0" err="1"/>
              <a:t>đều</a:t>
            </a:r>
            <a:r>
              <a:rPr lang="en-US" dirty="0"/>
              <a:t> </a:t>
            </a:r>
            <a:r>
              <a:rPr lang="en-US" dirty="0" err="1"/>
              <a:t>quy</a:t>
            </a:r>
            <a:r>
              <a:rPr lang="en-US" dirty="0"/>
              <a:t> </a:t>
            </a:r>
            <a:r>
              <a:rPr lang="en-US" dirty="0" err="1"/>
              <a:t>về</a:t>
            </a:r>
            <a:r>
              <a:rPr lang="en-US" dirty="0"/>
              <a:t> 1 </a:t>
            </a:r>
            <a:r>
              <a:rPr lang="en-US" dirty="0" err="1"/>
              <a:t>chỗ</a:t>
            </a:r>
            <a:r>
              <a:rPr lang="en-US" dirty="0"/>
              <a:t>, </a:t>
            </a:r>
            <a:r>
              <a:rPr lang="en-US" dirty="0" err="1"/>
              <a:t>nên</a:t>
            </a:r>
            <a:r>
              <a:rPr lang="en-US" dirty="0"/>
              <a:t> </a:t>
            </a:r>
            <a:r>
              <a:rPr lang="en-US" dirty="0" err="1"/>
              <a:t>nếu</a:t>
            </a:r>
            <a:r>
              <a:rPr lang="en-US" dirty="0"/>
              <a:t> </a:t>
            </a:r>
            <a:r>
              <a:rPr lang="en-US" dirty="0" err="1"/>
              <a:t>có</a:t>
            </a:r>
            <a:r>
              <a:rPr lang="en-US" dirty="0"/>
              <a:t> </a:t>
            </a:r>
            <a:r>
              <a:rPr lang="en-US" dirty="0" err="1"/>
              <a:t>bị</a:t>
            </a:r>
            <a:r>
              <a:rPr lang="en-US" dirty="0"/>
              <a:t> </a:t>
            </a:r>
            <a:r>
              <a:rPr lang="en-US" dirty="0" err="1"/>
              <a:t>rò</a:t>
            </a:r>
            <a:r>
              <a:rPr lang="en-US" dirty="0"/>
              <a:t> </a:t>
            </a:r>
            <a:r>
              <a:rPr lang="en-US" dirty="0" err="1"/>
              <a:t>rỉ</a:t>
            </a:r>
            <a:r>
              <a:rPr lang="en-US" dirty="0"/>
              <a:t> </a:t>
            </a:r>
            <a:r>
              <a:rPr lang="en-US" dirty="0" err="1"/>
              <a:t>hoặc</a:t>
            </a:r>
            <a:r>
              <a:rPr lang="en-US" dirty="0"/>
              <a:t> </a:t>
            </a:r>
            <a:r>
              <a:rPr lang="en-US" dirty="0" err="1"/>
              <a:t>đánh</a:t>
            </a:r>
            <a:r>
              <a:rPr lang="en-US" dirty="0"/>
              <a:t> </a:t>
            </a:r>
            <a:r>
              <a:rPr lang="en-US" dirty="0" err="1"/>
              <a:t>cắp</a:t>
            </a:r>
            <a:r>
              <a:rPr lang="en-US" dirty="0"/>
              <a:t> </a:t>
            </a:r>
            <a:r>
              <a:rPr lang="en-US" dirty="0" err="1"/>
              <a:t>thì</a:t>
            </a:r>
            <a:r>
              <a:rPr lang="en-US" dirty="0"/>
              <a:t> </a:t>
            </a:r>
            <a:r>
              <a:rPr lang="en-US" dirty="0" err="1"/>
              <a:t>kẻ</a:t>
            </a:r>
            <a:r>
              <a:rPr lang="en-US" dirty="0"/>
              <a:t> </a:t>
            </a:r>
            <a:r>
              <a:rPr lang="en-US" dirty="0" err="1"/>
              <a:t>xấu</a:t>
            </a:r>
            <a:r>
              <a:rPr lang="en-US" dirty="0"/>
              <a:t> </a:t>
            </a:r>
            <a:r>
              <a:rPr lang="en-US" dirty="0" err="1"/>
              <a:t>có</a:t>
            </a:r>
            <a:r>
              <a:rPr lang="en-US" dirty="0"/>
              <a:t> </a:t>
            </a:r>
            <a:r>
              <a:rPr lang="en-US" dirty="0" err="1"/>
              <a:t>thể</a:t>
            </a:r>
            <a:r>
              <a:rPr lang="en-US" dirty="0"/>
              <a:t> </a:t>
            </a:r>
            <a:r>
              <a:rPr lang="en-US" dirty="0" err="1"/>
              <a:t>truy</a:t>
            </a:r>
            <a:r>
              <a:rPr lang="en-US" dirty="0"/>
              <a:t> </a:t>
            </a:r>
            <a:r>
              <a:rPr lang="en-US" dirty="0" err="1"/>
              <a:t>cập</a:t>
            </a:r>
            <a:r>
              <a:rPr lang="en-US" dirty="0"/>
              <a:t> đ</a:t>
            </a:r>
            <a:r>
              <a:rPr lang="vi-VN" dirty="0"/>
              <a:t>ư</a:t>
            </a:r>
            <a:r>
              <a:rPr lang="en-US" dirty="0" err="1"/>
              <a:t>ợc</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ứng</a:t>
            </a:r>
            <a:r>
              <a:rPr lang="en-US" dirty="0"/>
              <a:t> </a:t>
            </a:r>
            <a:r>
              <a:rPr lang="en-US" dirty="0" err="1"/>
              <a:t>dụng</a:t>
            </a:r>
            <a:r>
              <a:rPr lang="en-US" dirty="0"/>
              <a:t> </a:t>
            </a:r>
            <a:r>
              <a:rPr lang="en-US" dirty="0" err="1"/>
              <a:t>mà</a:t>
            </a:r>
            <a:r>
              <a:rPr lang="en-US" dirty="0"/>
              <a:t> ng</a:t>
            </a:r>
            <a:r>
              <a:rPr lang="vi-VN" dirty="0"/>
              <a:t>ư</a:t>
            </a:r>
            <a:r>
              <a:rPr lang="en-US" dirty="0" err="1"/>
              <a:t>ời</a:t>
            </a:r>
            <a:r>
              <a:rPr lang="en-US" dirty="0"/>
              <a:t> </a:t>
            </a:r>
            <a:r>
              <a:rPr lang="en-US" dirty="0" err="1"/>
              <a:t>dùng</a:t>
            </a:r>
            <a:r>
              <a:rPr lang="en-US" dirty="0"/>
              <a:t> </a:t>
            </a:r>
            <a:r>
              <a:rPr lang="en-US" dirty="0" err="1"/>
              <a:t>đã</a:t>
            </a:r>
            <a:r>
              <a:rPr lang="en-US" dirty="0"/>
              <a:t> </a:t>
            </a:r>
            <a:r>
              <a:rPr lang="en-US" dirty="0" err="1"/>
              <a:t>từng</a:t>
            </a:r>
            <a:r>
              <a:rPr lang="en-US" dirty="0"/>
              <a:t> </a:t>
            </a:r>
            <a:r>
              <a:rPr lang="en-US" dirty="0" err="1"/>
              <a:t>sử</a:t>
            </a:r>
            <a:r>
              <a:rPr lang="en-US" dirty="0"/>
              <a:t> </a:t>
            </a:r>
            <a:r>
              <a:rPr lang="en-US" dirty="0" err="1"/>
              <a:t>dụng</a:t>
            </a:r>
            <a:r>
              <a:rPr lang="en-US" dirty="0"/>
              <a:t>.</a:t>
            </a:r>
          </a:p>
          <a:p>
            <a:r>
              <a:rPr lang="en-US" dirty="0" err="1"/>
              <a:t>Thứ</a:t>
            </a:r>
            <a:r>
              <a:rPr lang="en-US" dirty="0"/>
              <a:t> </a:t>
            </a:r>
            <a:r>
              <a:rPr lang="en-US" dirty="0" err="1"/>
              <a:t>hai</a:t>
            </a:r>
            <a:r>
              <a:rPr lang="en-US" dirty="0"/>
              <a:t> </a:t>
            </a:r>
            <a:r>
              <a:rPr lang="en-US" dirty="0" err="1"/>
              <a:t>là</a:t>
            </a:r>
            <a:r>
              <a:rPr lang="en-US" dirty="0"/>
              <a:t> </a:t>
            </a:r>
            <a:r>
              <a:rPr lang="en-US" dirty="0" err="1"/>
              <a:t>nếu</a:t>
            </a:r>
            <a:r>
              <a:rPr lang="en-US" dirty="0"/>
              <a:t> </a:t>
            </a:r>
            <a:r>
              <a:rPr lang="en-US" dirty="0" err="1"/>
              <a:t>chúng</a:t>
            </a:r>
            <a:r>
              <a:rPr lang="en-US" dirty="0"/>
              <a:t> ta </a:t>
            </a:r>
            <a:r>
              <a:rPr lang="en-US" dirty="0" err="1"/>
              <a:t>sử</a:t>
            </a:r>
            <a:r>
              <a:rPr lang="en-US" dirty="0"/>
              <a:t> </a:t>
            </a:r>
            <a:r>
              <a:rPr lang="en-US" dirty="0" err="1"/>
              <a:t>dụng</a:t>
            </a:r>
            <a:r>
              <a:rPr lang="en-US" dirty="0"/>
              <a:t> SSO </a:t>
            </a:r>
            <a:r>
              <a:rPr lang="en-US" dirty="0" err="1"/>
              <a:t>của</a:t>
            </a:r>
            <a:r>
              <a:rPr lang="en-US" dirty="0"/>
              <a:t> </a:t>
            </a:r>
            <a:r>
              <a:rPr lang="en-US" dirty="0" err="1"/>
              <a:t>bên</a:t>
            </a:r>
            <a:r>
              <a:rPr lang="en-US" dirty="0"/>
              <a:t> </a:t>
            </a:r>
            <a:r>
              <a:rPr lang="en-US" dirty="0" err="1"/>
              <a:t>thứ</a:t>
            </a:r>
            <a:r>
              <a:rPr lang="en-US" dirty="0"/>
              <a:t> 3, </a:t>
            </a:r>
            <a:r>
              <a:rPr lang="en-US" dirty="0" err="1"/>
              <a:t>thì</a:t>
            </a:r>
            <a:r>
              <a:rPr lang="en-US" dirty="0"/>
              <a:t> </a:t>
            </a:r>
            <a:r>
              <a:rPr lang="en-US" dirty="0" err="1"/>
              <a:t>chúng</a:t>
            </a:r>
            <a:r>
              <a:rPr lang="en-US" dirty="0"/>
              <a:t> ta </a:t>
            </a:r>
            <a:r>
              <a:rPr lang="en-US" dirty="0" err="1"/>
              <a:t>cần</a:t>
            </a:r>
            <a:r>
              <a:rPr lang="en-US" dirty="0"/>
              <a:t> </a:t>
            </a:r>
            <a:r>
              <a:rPr lang="en-US" dirty="0" err="1"/>
              <a:t>phải</a:t>
            </a:r>
            <a:r>
              <a:rPr lang="en-US" dirty="0"/>
              <a:t> </a:t>
            </a:r>
            <a:r>
              <a:rPr lang="en-US" dirty="0" err="1"/>
              <a:t>có</a:t>
            </a:r>
            <a:r>
              <a:rPr lang="en-US" dirty="0"/>
              <a:t> </a:t>
            </a:r>
            <a:r>
              <a:rPr lang="en-US" dirty="0" err="1"/>
              <a:t>sự</a:t>
            </a:r>
            <a:r>
              <a:rPr lang="en-US" dirty="0"/>
              <a:t> tin t</a:t>
            </a:r>
            <a:r>
              <a:rPr lang="vi-VN" dirty="0"/>
              <a:t>ư</a:t>
            </a:r>
            <a:r>
              <a:rPr lang="en-US" dirty="0" err="1"/>
              <a:t>ởng</a:t>
            </a:r>
            <a:r>
              <a:rPr lang="en-US" dirty="0"/>
              <a:t> và </a:t>
            </a:r>
            <a:r>
              <a:rPr lang="en-US" dirty="0" err="1"/>
              <a:t>quan</a:t>
            </a:r>
            <a:r>
              <a:rPr lang="en-US" dirty="0"/>
              <a:t> </a:t>
            </a:r>
            <a:r>
              <a:rPr lang="en-US" dirty="0" err="1"/>
              <a:t>tâm</a:t>
            </a:r>
            <a:r>
              <a:rPr lang="en-US" dirty="0"/>
              <a:t> </a:t>
            </a:r>
            <a:r>
              <a:rPr lang="en-US" dirty="0" err="1"/>
              <a:t>nhất</a:t>
            </a:r>
            <a:r>
              <a:rPr lang="en-US" dirty="0"/>
              <a:t> </a:t>
            </a:r>
            <a:r>
              <a:rPr lang="en-US" dirty="0" err="1"/>
              <a:t>định</a:t>
            </a:r>
            <a:r>
              <a:rPr lang="en-US" dirty="0"/>
              <a:t> </a:t>
            </a:r>
            <a:r>
              <a:rPr lang="en-US" dirty="0" err="1"/>
              <a:t>vì</a:t>
            </a:r>
            <a:r>
              <a:rPr lang="en-US" dirty="0"/>
              <a:t> </a:t>
            </a:r>
            <a:r>
              <a:rPr lang="en-US" dirty="0" err="1"/>
              <a:t>nếu</a:t>
            </a:r>
            <a:r>
              <a:rPr lang="en-US" dirty="0"/>
              <a:t> </a:t>
            </a:r>
            <a:r>
              <a:rPr lang="en-US" dirty="0" err="1"/>
              <a:t>bên</a:t>
            </a:r>
            <a:r>
              <a:rPr lang="en-US" dirty="0"/>
              <a:t> </a:t>
            </a:r>
            <a:r>
              <a:rPr lang="en-US" dirty="0" err="1"/>
              <a:t>đó</a:t>
            </a:r>
            <a:r>
              <a:rPr lang="en-US" dirty="0"/>
              <a:t> </a:t>
            </a:r>
            <a:r>
              <a:rPr lang="en-US" dirty="0" err="1"/>
              <a:t>có</a:t>
            </a:r>
            <a:r>
              <a:rPr lang="en-US" dirty="0"/>
              <a:t> ý </a:t>
            </a:r>
            <a:r>
              <a:rPr lang="en-US" dirty="0" err="1"/>
              <a:t>định</a:t>
            </a:r>
            <a:r>
              <a:rPr lang="en-US" dirty="0"/>
              <a:t> không </a:t>
            </a:r>
            <a:r>
              <a:rPr lang="en-US" dirty="0" err="1"/>
              <a:t>tốt</a:t>
            </a:r>
            <a:r>
              <a:rPr lang="en-US" dirty="0"/>
              <a:t> </a:t>
            </a:r>
            <a:r>
              <a:rPr lang="en-US" dirty="0" err="1"/>
              <a:t>thì</a:t>
            </a:r>
            <a:r>
              <a:rPr lang="en-US" dirty="0"/>
              <a:t> </a:t>
            </a:r>
            <a:r>
              <a:rPr lang="en-US" dirty="0" err="1"/>
              <a:t>hệ</a:t>
            </a:r>
            <a:r>
              <a:rPr lang="en-US" dirty="0"/>
              <a:t> </a:t>
            </a:r>
            <a:r>
              <a:rPr lang="en-US" dirty="0" err="1"/>
              <a:t>thống</a:t>
            </a:r>
            <a:r>
              <a:rPr lang="en-US" dirty="0"/>
              <a:t> </a:t>
            </a:r>
            <a:r>
              <a:rPr lang="en-US" dirty="0" err="1"/>
              <a:t>hoặc</a:t>
            </a:r>
            <a:r>
              <a:rPr lang="en-US" dirty="0"/>
              <a:t> </a:t>
            </a:r>
            <a:r>
              <a:rPr lang="en-US" dirty="0" err="1"/>
              <a:t>ứng</a:t>
            </a:r>
            <a:r>
              <a:rPr lang="en-US" dirty="0"/>
              <a:t> </a:t>
            </a:r>
            <a:r>
              <a:rPr lang="en-US" dirty="0" err="1"/>
              <a:t>dụng</a:t>
            </a:r>
            <a:r>
              <a:rPr lang="en-US" dirty="0"/>
              <a:t> </a:t>
            </a:r>
            <a:r>
              <a:rPr lang="en-US" dirty="0" err="1"/>
              <a:t>của</a:t>
            </a:r>
            <a:r>
              <a:rPr lang="en-US" dirty="0"/>
              <a:t> </a:t>
            </a:r>
            <a:r>
              <a:rPr lang="en-US" dirty="0" err="1"/>
              <a:t>chúng</a:t>
            </a:r>
            <a:r>
              <a:rPr lang="en-US" dirty="0"/>
              <a:t> ta </a:t>
            </a:r>
            <a:r>
              <a:rPr lang="en-US" dirty="0" err="1"/>
              <a:t>sẽ</a:t>
            </a:r>
            <a:r>
              <a:rPr lang="en-US" dirty="0"/>
              <a:t> </a:t>
            </a:r>
            <a:r>
              <a:rPr lang="en-US" dirty="0" err="1"/>
              <a:t>bị</a:t>
            </a:r>
            <a:r>
              <a:rPr lang="en-US" dirty="0"/>
              <a:t> </a:t>
            </a:r>
            <a:r>
              <a:rPr lang="en-US" dirty="0" err="1"/>
              <a:t>ảnh</a:t>
            </a:r>
            <a:r>
              <a:rPr lang="en-US" dirty="0"/>
              <a:t> h</a:t>
            </a:r>
            <a:r>
              <a:rPr lang="vi-VN" dirty="0"/>
              <a:t>ư</a:t>
            </a:r>
            <a:r>
              <a:rPr lang="en-US" dirty="0" err="1"/>
              <a:t>ởng</a:t>
            </a:r>
            <a:r>
              <a:rPr lang="en-US" dirty="0"/>
              <a:t> </a:t>
            </a:r>
            <a:r>
              <a:rPr lang="en-US" dirty="0" err="1"/>
              <a:t>nghiêm</a:t>
            </a:r>
            <a:r>
              <a:rPr lang="en-US" dirty="0"/>
              <a:t> </a:t>
            </a:r>
            <a:r>
              <a:rPr lang="en-US" dirty="0" err="1"/>
              <a:t>trọng</a:t>
            </a:r>
            <a:r>
              <a:rPr lang="en-US" dirty="0"/>
              <a:t>.</a:t>
            </a:r>
          </a:p>
          <a:p>
            <a:r>
              <a:rPr lang="en-US" dirty="0"/>
              <a:t>Và </a:t>
            </a:r>
            <a:r>
              <a:rPr lang="en-US" dirty="0" err="1"/>
              <a:t>thứ</a:t>
            </a:r>
            <a:r>
              <a:rPr lang="en-US" dirty="0"/>
              <a:t> 3, </a:t>
            </a:r>
            <a:r>
              <a:rPr lang="en-US" dirty="0" err="1"/>
              <a:t>nh</a:t>
            </a:r>
            <a:r>
              <a:rPr lang="vi-VN" dirty="0"/>
              <a:t>ư</a:t>
            </a:r>
            <a:r>
              <a:rPr lang="en-US" dirty="0"/>
              <a:t> </a:t>
            </a:r>
            <a:r>
              <a:rPr lang="en-US" dirty="0" err="1"/>
              <a:t>em</a:t>
            </a:r>
            <a:r>
              <a:rPr lang="en-US" dirty="0"/>
              <a:t> </a:t>
            </a:r>
            <a:r>
              <a:rPr lang="en-US" dirty="0" err="1"/>
              <a:t>đã</a:t>
            </a:r>
            <a:r>
              <a:rPr lang="en-US" dirty="0"/>
              <a:t> </a:t>
            </a:r>
            <a:r>
              <a:rPr lang="en-US" dirty="0" err="1"/>
              <a:t>có</a:t>
            </a:r>
            <a:r>
              <a:rPr lang="en-US" dirty="0"/>
              <a:t> </a:t>
            </a:r>
            <a:r>
              <a:rPr lang="en-US" dirty="0" err="1"/>
              <a:t>đề</a:t>
            </a:r>
            <a:r>
              <a:rPr lang="en-US" dirty="0"/>
              <a:t> </a:t>
            </a:r>
            <a:r>
              <a:rPr lang="en-US" dirty="0" err="1"/>
              <a:t>cập</a:t>
            </a:r>
            <a:r>
              <a:rPr lang="en-US" dirty="0"/>
              <a:t> </a:t>
            </a:r>
            <a:r>
              <a:rPr lang="en-US" dirty="0" err="1"/>
              <a:t>đến</a:t>
            </a:r>
            <a:r>
              <a:rPr lang="en-US" dirty="0"/>
              <a:t> ở </a:t>
            </a:r>
            <a:r>
              <a:rPr lang="en-US" dirty="0" err="1"/>
              <a:t>phần</a:t>
            </a:r>
            <a:r>
              <a:rPr lang="en-US" dirty="0"/>
              <a:t> </a:t>
            </a:r>
            <a:r>
              <a:rPr lang="en-US" dirty="0" err="1"/>
              <a:t>trình</a:t>
            </a:r>
            <a:r>
              <a:rPr lang="en-US" dirty="0"/>
              <a:t> </a:t>
            </a:r>
            <a:r>
              <a:rPr lang="en-US" dirty="0" err="1"/>
              <a:t>bày</a:t>
            </a:r>
            <a:r>
              <a:rPr lang="en-US" dirty="0"/>
              <a:t> </a:t>
            </a:r>
            <a:r>
              <a:rPr lang="en-US" dirty="0" err="1"/>
              <a:t>về</a:t>
            </a:r>
            <a:r>
              <a:rPr lang="en-US" dirty="0"/>
              <a:t> </a:t>
            </a:r>
            <a:r>
              <a:rPr lang="en-US" dirty="0" err="1"/>
              <a:t>ph</a:t>
            </a:r>
            <a:r>
              <a:rPr lang="vi-VN" dirty="0"/>
              <a:t>ư</a:t>
            </a:r>
            <a:r>
              <a:rPr lang="en-US" dirty="0" err="1"/>
              <a:t>ơng</a:t>
            </a:r>
            <a:r>
              <a:rPr lang="en-US" dirty="0"/>
              <a:t> </a:t>
            </a:r>
            <a:r>
              <a:rPr lang="en-US" dirty="0" err="1"/>
              <a:t>thức</a:t>
            </a:r>
            <a:r>
              <a:rPr lang="en-US" dirty="0"/>
              <a:t> </a:t>
            </a:r>
            <a:r>
              <a:rPr lang="en-US" dirty="0" err="1"/>
              <a:t>xác</a:t>
            </a:r>
            <a:r>
              <a:rPr lang="en-US" dirty="0"/>
              <a:t> </a:t>
            </a:r>
            <a:r>
              <a:rPr lang="en-US" dirty="0" err="1"/>
              <a:t>thực</a:t>
            </a:r>
            <a:r>
              <a:rPr lang="en-US" dirty="0"/>
              <a:t> </a:t>
            </a:r>
            <a:r>
              <a:rPr lang="en-US" dirty="0" err="1"/>
              <a:t>thông</a:t>
            </a:r>
            <a:r>
              <a:rPr lang="en-US" dirty="0"/>
              <a:t> qua </a:t>
            </a:r>
            <a:r>
              <a:rPr lang="en-US" dirty="0" err="1"/>
              <a:t>mạng</a:t>
            </a:r>
            <a:r>
              <a:rPr lang="en-US" dirty="0"/>
              <a:t> </a:t>
            </a:r>
            <a:r>
              <a:rPr lang="en-US" dirty="0" err="1"/>
              <a:t>xã</a:t>
            </a:r>
            <a:r>
              <a:rPr lang="en-US" dirty="0"/>
              <a:t> </a:t>
            </a:r>
            <a:r>
              <a:rPr lang="en-US" dirty="0" err="1"/>
              <a:t>hội</a:t>
            </a:r>
            <a:r>
              <a:rPr lang="en-US" dirty="0"/>
              <a:t>, </a:t>
            </a:r>
            <a:r>
              <a:rPr lang="en-US" dirty="0" err="1"/>
              <a:t>thì</a:t>
            </a:r>
            <a:r>
              <a:rPr lang="en-US" dirty="0"/>
              <a:t> </a:t>
            </a:r>
            <a:r>
              <a:rPr lang="en-US" dirty="0" err="1"/>
              <a:t>nếu</a:t>
            </a:r>
            <a:r>
              <a:rPr lang="en-US" dirty="0"/>
              <a:t> máy </a:t>
            </a:r>
            <a:r>
              <a:rPr lang="en-US" dirty="0" err="1"/>
              <a:t>chủ</a:t>
            </a:r>
            <a:r>
              <a:rPr lang="en-US" dirty="0"/>
              <a:t> </a:t>
            </a:r>
            <a:r>
              <a:rPr lang="en-US" dirty="0" err="1"/>
              <a:t>xác</a:t>
            </a:r>
            <a:r>
              <a:rPr lang="en-US" dirty="0"/>
              <a:t> </a:t>
            </a:r>
            <a:r>
              <a:rPr lang="en-US" dirty="0" err="1"/>
              <a:t>thực</a:t>
            </a:r>
            <a:r>
              <a:rPr lang="en-US" dirty="0"/>
              <a:t> </a:t>
            </a:r>
            <a:r>
              <a:rPr lang="en-US" dirty="0" err="1"/>
              <a:t>bị</a:t>
            </a:r>
            <a:r>
              <a:rPr lang="en-US" dirty="0"/>
              <a:t> </a:t>
            </a:r>
            <a:r>
              <a:rPr lang="en-US" dirty="0" err="1"/>
              <a:t>ngừng</a:t>
            </a:r>
            <a:r>
              <a:rPr lang="en-US" dirty="0"/>
              <a:t> </a:t>
            </a:r>
            <a:r>
              <a:rPr lang="en-US" dirty="0" err="1"/>
              <a:t>hoạt</a:t>
            </a:r>
            <a:r>
              <a:rPr lang="en-US" dirty="0"/>
              <a:t> </a:t>
            </a:r>
            <a:r>
              <a:rPr lang="en-US" dirty="0" err="1"/>
              <a:t>động</a:t>
            </a:r>
            <a:r>
              <a:rPr lang="en-US" dirty="0"/>
              <a:t> </a:t>
            </a:r>
            <a:r>
              <a:rPr lang="en-US" dirty="0" err="1"/>
              <a:t>thì</a:t>
            </a:r>
            <a:r>
              <a:rPr lang="en-US" dirty="0"/>
              <a:t> </a:t>
            </a:r>
            <a:r>
              <a:rPr lang="en-US" dirty="0" err="1"/>
              <a:t>toàn</a:t>
            </a:r>
            <a:r>
              <a:rPr lang="en-US" dirty="0"/>
              <a:t> </a:t>
            </a:r>
            <a:r>
              <a:rPr lang="en-US" dirty="0" err="1"/>
              <a:t>bộ</a:t>
            </a:r>
            <a:r>
              <a:rPr lang="en-US" dirty="0"/>
              <a:t> </a:t>
            </a:r>
            <a:r>
              <a:rPr lang="en-US" dirty="0" err="1"/>
              <a:t>các</a:t>
            </a:r>
            <a:r>
              <a:rPr lang="en-US" dirty="0"/>
              <a:t> </a:t>
            </a:r>
            <a:r>
              <a:rPr lang="en-US" dirty="0" err="1"/>
              <a:t>ứng</a:t>
            </a:r>
            <a:r>
              <a:rPr lang="en-US" dirty="0"/>
              <a:t> </a:t>
            </a:r>
            <a:r>
              <a:rPr lang="en-US" dirty="0" err="1"/>
              <a:t>dụng</a:t>
            </a:r>
            <a:r>
              <a:rPr lang="en-US" dirty="0"/>
              <a:t> </a:t>
            </a:r>
            <a:r>
              <a:rPr lang="en-US" dirty="0" err="1"/>
              <a:t>liên</a:t>
            </a:r>
            <a:r>
              <a:rPr lang="en-US" dirty="0"/>
              <a:t> </a:t>
            </a:r>
            <a:r>
              <a:rPr lang="en-US" dirty="0" err="1"/>
              <a:t>quan</a:t>
            </a:r>
            <a:r>
              <a:rPr lang="en-US" dirty="0"/>
              <a:t> </a:t>
            </a:r>
            <a:r>
              <a:rPr lang="en-US" dirty="0" err="1"/>
              <a:t>sẽ</a:t>
            </a:r>
            <a:r>
              <a:rPr lang="en-US" dirty="0"/>
              <a:t> </a:t>
            </a:r>
            <a:r>
              <a:rPr lang="en-US" dirty="0" err="1"/>
              <a:t>bị</a:t>
            </a:r>
            <a:r>
              <a:rPr lang="en-US" dirty="0"/>
              <a:t> </a:t>
            </a:r>
            <a:r>
              <a:rPr lang="en-US" dirty="0" err="1"/>
              <a:t>gián</a:t>
            </a:r>
            <a:r>
              <a:rPr lang="en-US" dirty="0"/>
              <a:t> </a:t>
            </a:r>
            <a:r>
              <a:rPr lang="en-US" dirty="0" err="1"/>
              <a:t>đoạn</a:t>
            </a:r>
            <a:r>
              <a:rPr lang="en-US" dirty="0"/>
              <a:t> và </a:t>
            </a:r>
            <a:r>
              <a:rPr lang="en-US" dirty="0" err="1"/>
              <a:t>có</a:t>
            </a:r>
            <a:r>
              <a:rPr lang="en-US" dirty="0"/>
              <a:t> </a:t>
            </a:r>
            <a:r>
              <a:rPr lang="en-US" dirty="0" err="1"/>
              <a:t>thể</a:t>
            </a:r>
            <a:r>
              <a:rPr lang="en-US" dirty="0"/>
              <a:t> </a:t>
            </a:r>
            <a:r>
              <a:rPr lang="en-US" dirty="0" err="1"/>
              <a:t>cũng</a:t>
            </a:r>
            <a:r>
              <a:rPr lang="en-US" dirty="0"/>
              <a:t> </a:t>
            </a:r>
            <a:r>
              <a:rPr lang="en-US" dirty="0" err="1"/>
              <a:t>ngừng</a:t>
            </a:r>
            <a:r>
              <a:rPr lang="en-US" dirty="0"/>
              <a:t> </a:t>
            </a:r>
            <a:r>
              <a:rPr lang="en-US" dirty="0" err="1"/>
              <a:t>hoạt</a:t>
            </a:r>
            <a:r>
              <a:rPr lang="en-US" dirty="0"/>
              <a:t> </a:t>
            </a:r>
            <a:r>
              <a:rPr lang="en-US" dirty="0" err="1"/>
              <a:t>động</a:t>
            </a:r>
            <a:r>
              <a:rPr lang="en-US" dirty="0"/>
              <a:t>.</a:t>
            </a:r>
          </a:p>
          <a:p>
            <a:endParaRPr lang="en-US" dirty="0"/>
          </a:p>
        </p:txBody>
      </p:sp>
      <p:sp>
        <p:nvSpPr>
          <p:cNvPr id="4" name="Slide Number Placeholder 3"/>
          <p:cNvSpPr>
            <a:spLocks noGrp="1"/>
          </p:cNvSpPr>
          <p:nvPr>
            <p:ph type="sldNum" sz="quarter" idx="5"/>
          </p:nvPr>
        </p:nvSpPr>
        <p:spPr/>
        <p:txBody>
          <a:bodyPr/>
          <a:lstStyle/>
          <a:p>
            <a:fld id="{79230CFA-805A-4FD3-B3A0-DAAA5993DA17}" type="slidenum">
              <a:rPr lang="en-US" noProof="0" smtClean="0"/>
              <a:t>13</a:t>
            </a:fld>
            <a:endParaRPr lang="en-US" noProof="0" dirty="0"/>
          </a:p>
        </p:txBody>
      </p:sp>
    </p:spTree>
    <p:extLst>
      <p:ext uri="{BB962C8B-B14F-4D97-AF65-F5344CB8AC3E}">
        <p14:creationId xmlns:p14="http://schemas.microsoft.com/office/powerpoint/2010/main" val="15478077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Chính</a:t>
            </a:r>
            <a:r>
              <a:rPr lang="en-US" dirty="0"/>
              <a:t> </a:t>
            </a:r>
            <a:r>
              <a:rPr lang="en-US" dirty="0" err="1"/>
              <a:t>vì</a:t>
            </a:r>
            <a:r>
              <a:rPr lang="en-US" dirty="0"/>
              <a:t> </a:t>
            </a:r>
            <a:r>
              <a:rPr lang="en-US" dirty="0" err="1"/>
              <a:t>thế</a:t>
            </a:r>
            <a:r>
              <a:rPr lang="en-US" dirty="0"/>
              <a:t>, </a:t>
            </a:r>
            <a:r>
              <a:rPr lang="en-US" dirty="0" err="1"/>
              <a:t>đã</a:t>
            </a:r>
            <a:r>
              <a:rPr lang="en-US" dirty="0"/>
              <a:t> </a:t>
            </a:r>
            <a:r>
              <a:rPr lang="en-US" dirty="0" err="1"/>
              <a:t>có</a:t>
            </a:r>
            <a:r>
              <a:rPr lang="en-US" dirty="0"/>
              <a:t> </a:t>
            </a:r>
            <a:r>
              <a:rPr lang="en-US" dirty="0" err="1"/>
              <a:t>một</a:t>
            </a:r>
            <a:r>
              <a:rPr lang="en-US" dirty="0"/>
              <a:t> </a:t>
            </a:r>
            <a:r>
              <a:rPr lang="en-US" dirty="0" err="1"/>
              <a:t>số</a:t>
            </a:r>
            <a:r>
              <a:rPr lang="en-US" dirty="0"/>
              <a:t> </a:t>
            </a:r>
            <a:r>
              <a:rPr lang="en-US" dirty="0" err="1"/>
              <a:t>giải</a:t>
            </a:r>
            <a:r>
              <a:rPr lang="en-US" dirty="0"/>
              <a:t> </a:t>
            </a:r>
            <a:r>
              <a:rPr lang="en-US" dirty="0" err="1"/>
              <a:t>pháp</a:t>
            </a:r>
            <a:r>
              <a:rPr lang="en-US" dirty="0"/>
              <a:t> đ</a:t>
            </a:r>
            <a:r>
              <a:rPr lang="vi-VN" dirty="0"/>
              <a:t>ư</a:t>
            </a:r>
            <a:r>
              <a:rPr lang="en-US" dirty="0" err="1"/>
              <a:t>ợc</a:t>
            </a:r>
            <a:r>
              <a:rPr lang="en-US" dirty="0"/>
              <a:t> đ</a:t>
            </a:r>
            <a:r>
              <a:rPr lang="vi-VN" dirty="0"/>
              <a:t>ư</a:t>
            </a:r>
            <a:r>
              <a:rPr lang="en-US" dirty="0"/>
              <a:t>a ra để </a:t>
            </a:r>
            <a:r>
              <a:rPr lang="en-US" dirty="0" err="1"/>
              <a:t>khắc</a:t>
            </a:r>
            <a:r>
              <a:rPr lang="en-US" dirty="0"/>
              <a:t> </a:t>
            </a:r>
            <a:r>
              <a:rPr lang="en-US" dirty="0" err="1"/>
              <a:t>phục</a:t>
            </a:r>
            <a:r>
              <a:rPr lang="en-US" dirty="0"/>
              <a:t> </a:t>
            </a:r>
            <a:r>
              <a:rPr lang="en-US" dirty="0" err="1"/>
              <a:t>những</a:t>
            </a:r>
            <a:r>
              <a:rPr lang="en-US" dirty="0"/>
              <a:t> tr</a:t>
            </a:r>
            <a:r>
              <a:rPr lang="vi-VN" dirty="0"/>
              <a:t>ư</a:t>
            </a:r>
            <a:r>
              <a:rPr lang="en-US" dirty="0" err="1"/>
              <a:t>ờng</a:t>
            </a:r>
            <a:r>
              <a:rPr lang="en-US" dirty="0"/>
              <a:t> </a:t>
            </a:r>
            <a:r>
              <a:rPr lang="en-US" dirty="0" err="1"/>
              <a:t>hợp</a:t>
            </a:r>
            <a:r>
              <a:rPr lang="en-US" dirty="0"/>
              <a:t> </a:t>
            </a:r>
            <a:r>
              <a:rPr lang="en-US" dirty="0" err="1"/>
              <a:t>này</a:t>
            </a:r>
            <a:r>
              <a:rPr lang="en-US" dirty="0"/>
              <a:t>, </a:t>
            </a:r>
            <a:r>
              <a:rPr lang="en-US" dirty="0" err="1"/>
              <a:t>đó</a:t>
            </a:r>
            <a:r>
              <a:rPr lang="en-US" dirty="0"/>
              <a:t> </a:t>
            </a:r>
            <a:r>
              <a:rPr lang="en-US" dirty="0" err="1"/>
              <a:t>là</a:t>
            </a:r>
            <a:r>
              <a:rPr lang="en-US" dirty="0"/>
              <a:t>:</a:t>
            </a:r>
          </a:p>
          <a:p>
            <a:pPr marL="228600" indent="-228600">
              <a:buAutoNum type="arabicPeriod"/>
            </a:pPr>
            <a:r>
              <a:rPr lang="en-US" dirty="0" err="1"/>
              <a:t>Áp</a:t>
            </a:r>
            <a:r>
              <a:rPr lang="en-US" dirty="0"/>
              <a:t> </a:t>
            </a:r>
            <a:r>
              <a:rPr lang="en-US" dirty="0" err="1"/>
              <a:t>dụng</a:t>
            </a:r>
            <a:r>
              <a:rPr lang="en-US" dirty="0"/>
              <a:t> </a:t>
            </a:r>
            <a:r>
              <a:rPr lang="en-US" dirty="0" err="1"/>
              <a:t>xác</a:t>
            </a:r>
            <a:r>
              <a:rPr lang="en-US" dirty="0"/>
              <a:t> </a:t>
            </a:r>
            <a:r>
              <a:rPr lang="en-US" dirty="0" err="1"/>
              <a:t>thực</a:t>
            </a:r>
            <a:r>
              <a:rPr lang="en-US" dirty="0"/>
              <a:t> </a:t>
            </a:r>
            <a:r>
              <a:rPr lang="en-US" dirty="0" err="1"/>
              <a:t>đa</a:t>
            </a:r>
            <a:r>
              <a:rPr lang="en-US" dirty="0"/>
              <a:t> </a:t>
            </a:r>
            <a:r>
              <a:rPr lang="en-US" dirty="0" err="1"/>
              <a:t>lớp</a:t>
            </a:r>
            <a:endParaRPr lang="en-US" dirty="0"/>
          </a:p>
          <a:p>
            <a:pPr marL="228600" indent="-228600">
              <a:buAutoNum type="arabicPeriod"/>
            </a:pPr>
            <a:r>
              <a:rPr lang="en-US" dirty="0" err="1"/>
              <a:t>Sử</a:t>
            </a:r>
            <a:r>
              <a:rPr lang="en-US" dirty="0"/>
              <a:t> </a:t>
            </a:r>
            <a:r>
              <a:rPr lang="en-US" dirty="0" err="1"/>
              <a:t>dụng</a:t>
            </a:r>
            <a:r>
              <a:rPr lang="en-US" dirty="0"/>
              <a:t> </a:t>
            </a:r>
            <a:r>
              <a:rPr lang="en-US" dirty="0" err="1"/>
              <a:t>các</a:t>
            </a:r>
            <a:r>
              <a:rPr lang="en-US" dirty="0"/>
              <a:t> </a:t>
            </a:r>
            <a:r>
              <a:rPr lang="en-US" dirty="0" err="1"/>
              <a:t>chuẩn</a:t>
            </a:r>
            <a:r>
              <a:rPr lang="en-US" dirty="0"/>
              <a:t> </a:t>
            </a:r>
            <a:r>
              <a:rPr lang="en-US" dirty="0" err="1"/>
              <a:t>xác</a:t>
            </a:r>
            <a:r>
              <a:rPr lang="en-US" dirty="0"/>
              <a:t> </a:t>
            </a:r>
            <a:r>
              <a:rPr lang="en-US" dirty="0" err="1"/>
              <a:t>thực</a:t>
            </a:r>
            <a:r>
              <a:rPr lang="en-US" dirty="0"/>
              <a:t> </a:t>
            </a:r>
            <a:r>
              <a:rPr lang="en-US" dirty="0" err="1"/>
              <a:t>nh</a:t>
            </a:r>
            <a:r>
              <a:rPr lang="vi-VN" dirty="0"/>
              <a:t>ư</a:t>
            </a:r>
            <a:r>
              <a:rPr lang="en-US" dirty="0"/>
              <a:t> SAML, </a:t>
            </a:r>
            <a:r>
              <a:rPr lang="en-US" dirty="0" err="1"/>
              <a:t>Oauth</a:t>
            </a:r>
            <a:r>
              <a:rPr lang="en-US" dirty="0"/>
              <a:t>, OpenID Connect, Kerberos,…</a:t>
            </a:r>
          </a:p>
          <a:p>
            <a:pPr marL="228600" indent="-228600">
              <a:buAutoNum type="arabicPeriod"/>
            </a:pPr>
            <a:r>
              <a:rPr lang="en-US" dirty="0" err="1"/>
              <a:t>Tích</a:t>
            </a:r>
            <a:r>
              <a:rPr lang="en-US" dirty="0"/>
              <a:t> </a:t>
            </a:r>
            <a:r>
              <a:rPr lang="en-US" dirty="0" err="1"/>
              <a:t>hợp</a:t>
            </a:r>
            <a:r>
              <a:rPr lang="en-US" dirty="0"/>
              <a:t> </a:t>
            </a:r>
            <a:r>
              <a:rPr lang="en-US" dirty="0" err="1"/>
              <a:t>giám</a:t>
            </a:r>
            <a:r>
              <a:rPr lang="en-US" dirty="0"/>
              <a:t> </a:t>
            </a:r>
            <a:r>
              <a:rPr lang="en-US" dirty="0" err="1"/>
              <a:t>sát</a:t>
            </a:r>
            <a:r>
              <a:rPr lang="en-US" dirty="0"/>
              <a:t> </a:t>
            </a:r>
            <a:r>
              <a:rPr lang="en-US" dirty="0" err="1"/>
              <a:t>phiên</a:t>
            </a:r>
            <a:r>
              <a:rPr lang="en-US" dirty="0"/>
              <a:t> </a:t>
            </a:r>
            <a:r>
              <a:rPr lang="en-US" dirty="0" err="1"/>
              <a:t>làm</a:t>
            </a:r>
            <a:r>
              <a:rPr lang="en-US" dirty="0"/>
              <a:t> </a:t>
            </a:r>
            <a:r>
              <a:rPr lang="en-US" dirty="0" err="1"/>
              <a:t>việc</a:t>
            </a:r>
            <a:r>
              <a:rPr lang="en-US" dirty="0"/>
              <a:t> để </a:t>
            </a:r>
            <a:r>
              <a:rPr lang="en-US" dirty="0" err="1"/>
              <a:t>phát</a:t>
            </a:r>
            <a:r>
              <a:rPr lang="en-US" dirty="0"/>
              <a:t> </a:t>
            </a:r>
            <a:r>
              <a:rPr lang="en-US" dirty="0" err="1"/>
              <a:t>hiện</a:t>
            </a:r>
            <a:r>
              <a:rPr lang="en-US" dirty="0"/>
              <a:t> ra </a:t>
            </a:r>
            <a:r>
              <a:rPr lang="en-US" dirty="0" err="1"/>
              <a:t>các</a:t>
            </a:r>
            <a:r>
              <a:rPr lang="en-US" dirty="0"/>
              <a:t> </a:t>
            </a:r>
            <a:r>
              <a:rPr lang="en-US" dirty="0" err="1"/>
              <a:t>hoạt</a:t>
            </a:r>
            <a:r>
              <a:rPr lang="en-US" dirty="0"/>
              <a:t> </a:t>
            </a:r>
            <a:r>
              <a:rPr lang="en-US" dirty="0" err="1"/>
              <a:t>động</a:t>
            </a:r>
            <a:r>
              <a:rPr lang="en-US" dirty="0"/>
              <a:t> </a:t>
            </a:r>
            <a:r>
              <a:rPr lang="en-US" dirty="0" err="1"/>
              <a:t>đáng</a:t>
            </a:r>
            <a:r>
              <a:rPr lang="en-US" dirty="0"/>
              <a:t> </a:t>
            </a:r>
            <a:r>
              <a:rPr lang="en-US" dirty="0" err="1"/>
              <a:t>ngờ</a:t>
            </a:r>
            <a:r>
              <a:rPr lang="en-US" dirty="0"/>
              <a:t>, </a:t>
            </a:r>
            <a:r>
              <a:rPr lang="en-US" dirty="0" err="1"/>
              <a:t>ví</a:t>
            </a:r>
            <a:r>
              <a:rPr lang="en-US" dirty="0"/>
              <a:t> </a:t>
            </a:r>
            <a:r>
              <a:rPr lang="en-US" dirty="0" err="1"/>
              <a:t>dụ</a:t>
            </a:r>
            <a:r>
              <a:rPr lang="en-US" dirty="0"/>
              <a:t> </a:t>
            </a:r>
            <a:r>
              <a:rPr lang="en-US" dirty="0" err="1"/>
              <a:t>nh</a:t>
            </a:r>
            <a:r>
              <a:rPr lang="vi-VN" dirty="0"/>
              <a:t>ư</a:t>
            </a:r>
            <a:r>
              <a:rPr lang="en-US" dirty="0"/>
              <a:t> </a:t>
            </a:r>
            <a:r>
              <a:rPr lang="en-US" dirty="0" err="1"/>
              <a:t>đăng</a:t>
            </a:r>
            <a:r>
              <a:rPr lang="en-US" dirty="0"/>
              <a:t> </a:t>
            </a:r>
            <a:r>
              <a:rPr lang="en-US" dirty="0" err="1"/>
              <a:t>nhập</a:t>
            </a:r>
            <a:r>
              <a:rPr lang="en-US" dirty="0"/>
              <a:t> </a:t>
            </a:r>
            <a:r>
              <a:rPr lang="en-US" dirty="0" err="1"/>
              <a:t>tại</a:t>
            </a:r>
            <a:r>
              <a:rPr lang="en-US" dirty="0"/>
              <a:t> 1 </a:t>
            </a:r>
            <a:r>
              <a:rPr lang="en-US" dirty="0" err="1"/>
              <a:t>địa</a:t>
            </a:r>
            <a:r>
              <a:rPr lang="en-US" dirty="0"/>
              <a:t> điểm </a:t>
            </a:r>
            <a:r>
              <a:rPr lang="en-US" dirty="0" err="1"/>
              <a:t>nh</a:t>
            </a:r>
            <a:r>
              <a:rPr lang="vi-VN" dirty="0"/>
              <a:t>ư</a:t>
            </a:r>
            <a:r>
              <a:rPr lang="en-US" dirty="0"/>
              <a:t>ng </a:t>
            </a:r>
            <a:r>
              <a:rPr lang="en-US" dirty="0" err="1"/>
              <a:t>các</a:t>
            </a:r>
            <a:r>
              <a:rPr lang="en-US" dirty="0"/>
              <a:t> request </a:t>
            </a:r>
            <a:r>
              <a:rPr lang="en-US" dirty="0" err="1"/>
              <a:t>tiếp</a:t>
            </a:r>
            <a:r>
              <a:rPr lang="en-US" dirty="0"/>
              <a:t> </a:t>
            </a:r>
            <a:r>
              <a:rPr lang="en-US" dirty="0" err="1"/>
              <a:t>theo</a:t>
            </a:r>
            <a:r>
              <a:rPr lang="en-US" dirty="0"/>
              <a:t> </a:t>
            </a:r>
            <a:r>
              <a:rPr lang="en-US" dirty="0" err="1"/>
              <a:t>lại</a:t>
            </a:r>
            <a:r>
              <a:rPr lang="en-US" dirty="0"/>
              <a:t> </a:t>
            </a:r>
            <a:r>
              <a:rPr lang="en-US" dirty="0" err="1"/>
              <a:t>từ</a:t>
            </a:r>
            <a:r>
              <a:rPr lang="en-US" dirty="0"/>
              <a:t> </a:t>
            </a:r>
            <a:r>
              <a:rPr lang="en-US" dirty="0" err="1"/>
              <a:t>địa</a:t>
            </a:r>
            <a:r>
              <a:rPr lang="en-US" dirty="0"/>
              <a:t> điểm </a:t>
            </a:r>
            <a:r>
              <a:rPr lang="en-US" dirty="0" err="1"/>
              <a:t>khác</a:t>
            </a:r>
            <a:r>
              <a:rPr lang="en-US" dirty="0"/>
              <a:t>, hay </a:t>
            </a:r>
            <a:r>
              <a:rPr lang="en-US" dirty="0" err="1"/>
              <a:t>là</a:t>
            </a:r>
            <a:r>
              <a:rPr lang="en-US" dirty="0"/>
              <a:t> </a:t>
            </a:r>
            <a:r>
              <a:rPr lang="en-US" dirty="0" err="1"/>
              <a:t>đăng</a:t>
            </a:r>
            <a:r>
              <a:rPr lang="en-US" dirty="0"/>
              <a:t> </a:t>
            </a:r>
            <a:r>
              <a:rPr lang="en-US" dirty="0" err="1"/>
              <a:t>nhập</a:t>
            </a:r>
            <a:r>
              <a:rPr lang="en-US" dirty="0"/>
              <a:t> </a:t>
            </a:r>
            <a:r>
              <a:rPr lang="en-US" dirty="0" err="1"/>
              <a:t>từ</a:t>
            </a:r>
            <a:r>
              <a:rPr lang="en-US" dirty="0"/>
              <a:t> 1 </a:t>
            </a:r>
            <a:r>
              <a:rPr lang="en-US" dirty="0" err="1"/>
              <a:t>thiết</a:t>
            </a:r>
            <a:r>
              <a:rPr lang="en-US" dirty="0"/>
              <a:t> </a:t>
            </a:r>
            <a:r>
              <a:rPr lang="en-US" dirty="0" err="1"/>
              <a:t>bị</a:t>
            </a:r>
            <a:r>
              <a:rPr lang="en-US" dirty="0"/>
              <a:t> không </a:t>
            </a:r>
            <a:r>
              <a:rPr lang="en-US" dirty="0" err="1"/>
              <a:t>xác</a:t>
            </a:r>
            <a:r>
              <a:rPr lang="en-US" dirty="0"/>
              <a:t> </a:t>
            </a:r>
            <a:r>
              <a:rPr lang="en-US" dirty="0" err="1"/>
              <a:t>định</a:t>
            </a:r>
            <a:r>
              <a:rPr lang="en-US" dirty="0"/>
              <a:t>.</a:t>
            </a:r>
          </a:p>
          <a:p>
            <a:pPr marL="0" indent="0">
              <a:buNone/>
            </a:pPr>
            <a:r>
              <a:rPr lang="en-US" dirty="0" err="1"/>
              <a:t>Những</a:t>
            </a:r>
            <a:r>
              <a:rPr lang="en-US" dirty="0"/>
              <a:t> </a:t>
            </a:r>
            <a:r>
              <a:rPr lang="en-US" dirty="0" err="1"/>
              <a:t>giải</a:t>
            </a:r>
            <a:r>
              <a:rPr lang="en-US" dirty="0"/>
              <a:t> </a:t>
            </a:r>
            <a:r>
              <a:rPr lang="en-US" dirty="0" err="1"/>
              <a:t>pháp</a:t>
            </a:r>
            <a:r>
              <a:rPr lang="en-US" dirty="0"/>
              <a:t> </a:t>
            </a:r>
            <a:r>
              <a:rPr lang="en-US" dirty="0" err="1"/>
              <a:t>này</a:t>
            </a:r>
            <a:r>
              <a:rPr lang="en-US" dirty="0"/>
              <a:t> </a:t>
            </a:r>
            <a:r>
              <a:rPr lang="en-US" dirty="0" err="1"/>
              <a:t>đã</a:t>
            </a:r>
            <a:r>
              <a:rPr lang="en-US" dirty="0"/>
              <a:t> và </a:t>
            </a:r>
            <a:r>
              <a:rPr lang="en-US" dirty="0" err="1"/>
              <a:t>đang</a:t>
            </a:r>
            <a:r>
              <a:rPr lang="en-US" dirty="0"/>
              <a:t> đ</a:t>
            </a:r>
            <a:r>
              <a:rPr lang="vi-VN" dirty="0"/>
              <a:t>ư</a:t>
            </a:r>
            <a:r>
              <a:rPr lang="en-US" dirty="0" err="1"/>
              <a:t>ợc</a:t>
            </a:r>
            <a:r>
              <a:rPr lang="en-US" dirty="0"/>
              <a:t> </a:t>
            </a:r>
            <a:r>
              <a:rPr lang="en-US" dirty="0" err="1"/>
              <a:t>nhiều</a:t>
            </a:r>
            <a:r>
              <a:rPr lang="en-US" dirty="0"/>
              <a:t> </a:t>
            </a:r>
            <a:r>
              <a:rPr lang="en-US" dirty="0" err="1"/>
              <a:t>nhà</a:t>
            </a:r>
            <a:r>
              <a:rPr lang="en-US" dirty="0"/>
              <a:t> </a:t>
            </a:r>
            <a:r>
              <a:rPr lang="en-US" dirty="0" err="1"/>
              <a:t>cung</a:t>
            </a:r>
            <a:r>
              <a:rPr lang="en-US" dirty="0"/>
              <a:t> </a:t>
            </a:r>
            <a:r>
              <a:rPr lang="en-US" dirty="0" err="1"/>
              <a:t>cấp</a:t>
            </a:r>
            <a:r>
              <a:rPr lang="en-US" dirty="0"/>
              <a:t> </a:t>
            </a:r>
            <a:r>
              <a:rPr lang="en-US" dirty="0" err="1"/>
              <a:t>dịch</a:t>
            </a:r>
            <a:r>
              <a:rPr lang="en-US" dirty="0"/>
              <a:t> </a:t>
            </a:r>
            <a:r>
              <a:rPr lang="en-US" dirty="0" err="1"/>
              <a:t>vụ</a:t>
            </a:r>
            <a:r>
              <a:rPr lang="en-US" dirty="0"/>
              <a:t> SSO </a:t>
            </a:r>
            <a:r>
              <a:rPr lang="en-US" dirty="0" err="1"/>
              <a:t>nh</a:t>
            </a:r>
            <a:r>
              <a:rPr lang="vi-VN" dirty="0"/>
              <a:t>ư</a:t>
            </a:r>
            <a:r>
              <a:rPr lang="en-US" dirty="0"/>
              <a:t> FB, Google </a:t>
            </a:r>
            <a:r>
              <a:rPr lang="en-US" dirty="0" err="1"/>
              <a:t>áp</a:t>
            </a:r>
            <a:r>
              <a:rPr lang="en-US" dirty="0"/>
              <a:t> </a:t>
            </a:r>
            <a:r>
              <a:rPr lang="en-US" dirty="0" err="1"/>
              <a:t>dụng</a:t>
            </a:r>
            <a:r>
              <a:rPr lang="en-US" dirty="0"/>
              <a:t>. </a:t>
            </a:r>
            <a:r>
              <a:rPr lang="en-US" dirty="0" err="1"/>
              <a:t>Trong</a:t>
            </a:r>
            <a:r>
              <a:rPr lang="en-US" dirty="0"/>
              <a:t> t</a:t>
            </a:r>
            <a:r>
              <a:rPr lang="vi-VN" dirty="0"/>
              <a:t>ư</a:t>
            </a:r>
            <a:r>
              <a:rPr lang="en-US" dirty="0" err="1"/>
              <a:t>ơng</a:t>
            </a:r>
            <a:r>
              <a:rPr lang="en-US" dirty="0"/>
              <a:t> </a:t>
            </a:r>
            <a:r>
              <a:rPr lang="en-US" dirty="0" err="1"/>
              <a:t>lai</a:t>
            </a:r>
            <a:r>
              <a:rPr lang="en-US" dirty="0"/>
              <a:t> </a:t>
            </a:r>
            <a:r>
              <a:rPr lang="en-US" dirty="0" err="1"/>
              <a:t>chắc</a:t>
            </a:r>
            <a:r>
              <a:rPr lang="en-US" dirty="0"/>
              <a:t> </a:t>
            </a:r>
            <a:r>
              <a:rPr lang="en-US" dirty="0" err="1"/>
              <a:t>chắn</a:t>
            </a:r>
            <a:r>
              <a:rPr lang="en-US" dirty="0"/>
              <a:t> </a:t>
            </a:r>
            <a:r>
              <a:rPr lang="en-US" dirty="0" err="1"/>
              <a:t>sẽ</a:t>
            </a:r>
            <a:r>
              <a:rPr lang="en-US" dirty="0"/>
              <a:t> </a:t>
            </a:r>
            <a:r>
              <a:rPr lang="en-US" dirty="0" err="1"/>
              <a:t>còn</a:t>
            </a:r>
            <a:r>
              <a:rPr lang="en-US" dirty="0"/>
              <a:t> </a:t>
            </a:r>
            <a:r>
              <a:rPr lang="en-US" dirty="0" err="1"/>
              <a:t>nhiều</a:t>
            </a:r>
            <a:r>
              <a:rPr lang="en-US" dirty="0"/>
              <a:t> </a:t>
            </a:r>
            <a:r>
              <a:rPr lang="en-US" dirty="0" err="1"/>
              <a:t>những</a:t>
            </a:r>
            <a:r>
              <a:rPr lang="en-US" dirty="0"/>
              <a:t> </a:t>
            </a:r>
            <a:r>
              <a:rPr lang="en-US" dirty="0" err="1"/>
              <a:t>giải</a:t>
            </a:r>
            <a:r>
              <a:rPr lang="en-US" dirty="0"/>
              <a:t> </a:t>
            </a:r>
            <a:r>
              <a:rPr lang="en-US" dirty="0" err="1"/>
              <a:t>pháp</a:t>
            </a:r>
            <a:r>
              <a:rPr lang="en-US" dirty="0"/>
              <a:t> </a:t>
            </a:r>
            <a:r>
              <a:rPr lang="en-US" dirty="0" err="1"/>
              <a:t>khác</a:t>
            </a:r>
            <a:r>
              <a:rPr lang="en-US" dirty="0"/>
              <a:t> đ</a:t>
            </a:r>
            <a:r>
              <a:rPr lang="vi-VN" dirty="0"/>
              <a:t>ư</a:t>
            </a:r>
            <a:r>
              <a:rPr lang="en-US" dirty="0" err="1"/>
              <a:t>ợc</a:t>
            </a:r>
            <a:r>
              <a:rPr lang="en-US" dirty="0"/>
              <a:t> </a:t>
            </a:r>
            <a:r>
              <a:rPr lang="en-US" dirty="0" err="1"/>
              <a:t>áp</a:t>
            </a:r>
            <a:r>
              <a:rPr lang="en-US" dirty="0"/>
              <a:t> </a:t>
            </a:r>
            <a:r>
              <a:rPr lang="en-US" dirty="0" err="1"/>
              <a:t>dụng</a:t>
            </a:r>
            <a:r>
              <a:rPr lang="en-US" dirty="0"/>
              <a:t> để </a:t>
            </a:r>
            <a:r>
              <a:rPr lang="en-US" dirty="0" err="1"/>
              <a:t>có</a:t>
            </a:r>
            <a:r>
              <a:rPr lang="en-US" dirty="0"/>
              <a:t> </a:t>
            </a:r>
            <a:r>
              <a:rPr lang="en-US" dirty="0" err="1"/>
              <a:t>thể</a:t>
            </a:r>
            <a:r>
              <a:rPr lang="en-US" dirty="0"/>
              <a:t> </a:t>
            </a:r>
            <a:r>
              <a:rPr lang="en-US" dirty="0" err="1"/>
              <a:t>hoàn</a:t>
            </a:r>
            <a:r>
              <a:rPr lang="en-US" dirty="0"/>
              <a:t> </a:t>
            </a:r>
            <a:r>
              <a:rPr lang="en-US" dirty="0" err="1"/>
              <a:t>thiện</a:t>
            </a:r>
            <a:r>
              <a:rPr lang="en-US" dirty="0"/>
              <a:t> đ</a:t>
            </a:r>
            <a:r>
              <a:rPr lang="vi-VN" dirty="0"/>
              <a:t>ư</a:t>
            </a:r>
            <a:r>
              <a:rPr lang="en-US" dirty="0" err="1"/>
              <a:t>ợc</a:t>
            </a:r>
            <a:r>
              <a:rPr lang="en-US" dirty="0"/>
              <a:t> </a:t>
            </a:r>
            <a:r>
              <a:rPr lang="en-US" dirty="0" err="1"/>
              <a:t>ph</a:t>
            </a:r>
            <a:r>
              <a:rPr lang="vi-VN" dirty="0"/>
              <a:t>ư</a:t>
            </a:r>
            <a:r>
              <a:rPr lang="en-US" dirty="0" err="1"/>
              <a:t>ơng</a:t>
            </a:r>
            <a:r>
              <a:rPr lang="en-US" dirty="0"/>
              <a:t> </a:t>
            </a:r>
            <a:r>
              <a:rPr lang="en-US" dirty="0" err="1"/>
              <a:t>thức</a:t>
            </a:r>
            <a:r>
              <a:rPr lang="en-US" dirty="0"/>
              <a:t> </a:t>
            </a:r>
            <a:r>
              <a:rPr lang="en-US" dirty="0" err="1"/>
              <a:t>xác</a:t>
            </a:r>
            <a:r>
              <a:rPr lang="en-US" dirty="0"/>
              <a:t> </a:t>
            </a:r>
            <a:r>
              <a:rPr lang="en-US" dirty="0" err="1"/>
              <a:t>thực</a:t>
            </a:r>
            <a:r>
              <a:rPr lang="en-US" dirty="0"/>
              <a:t> </a:t>
            </a:r>
            <a:r>
              <a:rPr lang="en-US" dirty="0" err="1"/>
              <a:t>rất</a:t>
            </a:r>
            <a:r>
              <a:rPr lang="en-US" dirty="0"/>
              <a:t> </a:t>
            </a:r>
            <a:r>
              <a:rPr lang="en-US" dirty="0" err="1"/>
              <a:t>mạnh</a:t>
            </a:r>
            <a:r>
              <a:rPr lang="en-US" dirty="0"/>
              <a:t> </a:t>
            </a:r>
            <a:r>
              <a:rPr lang="en-US" dirty="0" err="1"/>
              <a:t>mẽ</a:t>
            </a:r>
            <a:r>
              <a:rPr lang="en-US" dirty="0"/>
              <a:t> </a:t>
            </a:r>
            <a:r>
              <a:rPr lang="en-US" dirty="0" err="1"/>
              <a:t>này</a:t>
            </a:r>
            <a:r>
              <a:rPr lang="en-US" dirty="0"/>
              <a:t>.</a:t>
            </a:r>
          </a:p>
          <a:p>
            <a:pPr marL="0" indent="0">
              <a:buNone/>
            </a:pPr>
            <a:endParaRPr lang="en-US" dirty="0"/>
          </a:p>
        </p:txBody>
      </p:sp>
      <p:sp>
        <p:nvSpPr>
          <p:cNvPr id="4" name="Slide Number Placeholder 3"/>
          <p:cNvSpPr>
            <a:spLocks noGrp="1"/>
          </p:cNvSpPr>
          <p:nvPr>
            <p:ph type="sldNum" sz="quarter" idx="5"/>
          </p:nvPr>
        </p:nvSpPr>
        <p:spPr/>
        <p:txBody>
          <a:bodyPr/>
          <a:lstStyle/>
          <a:p>
            <a:fld id="{79230CFA-805A-4FD3-B3A0-DAAA5993DA17}" type="slidenum">
              <a:rPr lang="en-US" noProof="0" smtClean="0"/>
              <a:t>14</a:t>
            </a:fld>
            <a:endParaRPr lang="en-US" noProof="0" dirty="0"/>
          </a:p>
        </p:txBody>
      </p:sp>
    </p:spTree>
    <p:extLst>
      <p:ext uri="{BB962C8B-B14F-4D97-AF65-F5344CB8AC3E}">
        <p14:creationId xmlns:p14="http://schemas.microsoft.com/office/powerpoint/2010/main" val="2836786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Ph</a:t>
            </a:r>
            <a:r>
              <a:rPr lang="vi-VN" dirty="0"/>
              <a:t>ư</a:t>
            </a:r>
            <a:r>
              <a:rPr lang="en-US" dirty="0" err="1"/>
              <a:t>ơng</a:t>
            </a:r>
            <a:r>
              <a:rPr lang="en-US" dirty="0"/>
              <a:t> </a:t>
            </a:r>
            <a:r>
              <a:rPr lang="en-US" dirty="0" err="1"/>
              <a:t>thức</a:t>
            </a:r>
            <a:r>
              <a:rPr lang="en-US" dirty="0"/>
              <a:t> </a:t>
            </a:r>
            <a:r>
              <a:rPr lang="en-US" dirty="0" err="1"/>
              <a:t>xác</a:t>
            </a:r>
            <a:r>
              <a:rPr lang="en-US" dirty="0"/>
              <a:t> </a:t>
            </a:r>
            <a:r>
              <a:rPr lang="en-US" dirty="0" err="1"/>
              <a:t>thực</a:t>
            </a:r>
            <a:r>
              <a:rPr lang="en-US" dirty="0"/>
              <a:t> </a:t>
            </a:r>
            <a:r>
              <a:rPr lang="en-US" dirty="0" err="1"/>
              <a:t>lâu</a:t>
            </a:r>
            <a:r>
              <a:rPr lang="en-US" dirty="0"/>
              <a:t> </a:t>
            </a:r>
            <a:r>
              <a:rPr lang="en-US" dirty="0" err="1"/>
              <a:t>đời</a:t>
            </a:r>
            <a:r>
              <a:rPr lang="en-US" dirty="0"/>
              <a:t> và c</a:t>
            </a:r>
            <a:r>
              <a:rPr lang="vi-VN" dirty="0"/>
              <a:t>ơ</a:t>
            </a:r>
            <a:r>
              <a:rPr lang="en-US" dirty="0"/>
              <a:t> </a:t>
            </a:r>
            <a:r>
              <a:rPr lang="en-US" dirty="0" err="1"/>
              <a:t>bản</a:t>
            </a:r>
            <a:r>
              <a:rPr lang="en-US" dirty="0"/>
              <a:t> </a:t>
            </a:r>
            <a:r>
              <a:rPr lang="en-US" dirty="0" err="1"/>
              <a:t>nhất</a:t>
            </a:r>
            <a:r>
              <a:rPr lang="en-US" dirty="0"/>
              <a:t> </a:t>
            </a:r>
            <a:r>
              <a:rPr lang="en-US" dirty="0" err="1"/>
              <a:t>mà</a:t>
            </a:r>
            <a:r>
              <a:rPr lang="en-US" dirty="0"/>
              <a:t> </a:t>
            </a:r>
            <a:r>
              <a:rPr lang="en-US" dirty="0" err="1"/>
              <a:t>vẫn</a:t>
            </a:r>
            <a:r>
              <a:rPr lang="en-US" dirty="0"/>
              <a:t> </a:t>
            </a:r>
            <a:r>
              <a:rPr lang="en-US" dirty="0" err="1"/>
              <a:t>còn</a:t>
            </a:r>
            <a:r>
              <a:rPr lang="en-US" dirty="0"/>
              <a:t> </a:t>
            </a:r>
            <a:r>
              <a:rPr lang="en-US" dirty="0" err="1"/>
              <a:t>áp</a:t>
            </a:r>
            <a:r>
              <a:rPr lang="en-US" dirty="0"/>
              <a:t> </a:t>
            </a:r>
            <a:r>
              <a:rPr lang="en-US" dirty="0" err="1"/>
              <a:t>dụng</a:t>
            </a:r>
            <a:r>
              <a:rPr lang="en-US" dirty="0"/>
              <a:t> </a:t>
            </a:r>
            <a:r>
              <a:rPr lang="en-US" dirty="0" err="1"/>
              <a:t>đến</a:t>
            </a:r>
            <a:r>
              <a:rPr lang="en-US" dirty="0"/>
              <a:t> </a:t>
            </a:r>
            <a:r>
              <a:rPr lang="en-US" dirty="0" err="1"/>
              <a:t>hiện</a:t>
            </a:r>
            <a:r>
              <a:rPr lang="en-US" dirty="0"/>
              <a:t> </a:t>
            </a:r>
            <a:r>
              <a:rPr lang="en-US" dirty="0" err="1"/>
              <a:t>tại</a:t>
            </a:r>
            <a:r>
              <a:rPr lang="en-US" dirty="0"/>
              <a:t> </a:t>
            </a:r>
            <a:r>
              <a:rPr lang="en-US" dirty="0" err="1"/>
              <a:t>chính</a:t>
            </a:r>
            <a:r>
              <a:rPr lang="en-US" dirty="0"/>
              <a:t> </a:t>
            </a:r>
            <a:r>
              <a:rPr lang="en-US" dirty="0" err="1"/>
              <a:t>là</a:t>
            </a:r>
            <a:r>
              <a:rPr lang="en-US" dirty="0"/>
              <a:t> </a:t>
            </a:r>
            <a:r>
              <a:rPr lang="en-US" dirty="0" err="1"/>
              <a:t>sử</a:t>
            </a:r>
            <a:r>
              <a:rPr lang="en-US" dirty="0"/>
              <a:t> </a:t>
            </a:r>
            <a:r>
              <a:rPr lang="en-US" dirty="0" err="1"/>
              <a:t>dụng</a:t>
            </a:r>
            <a:r>
              <a:rPr lang="en-US" dirty="0"/>
              <a:t> Username +Password</a:t>
            </a:r>
          </a:p>
          <a:p>
            <a:r>
              <a:rPr lang="en-US" dirty="0"/>
              <a:t>Ng</a:t>
            </a:r>
            <a:r>
              <a:rPr lang="vi-VN" dirty="0"/>
              <a:t>ư</a:t>
            </a:r>
            <a:r>
              <a:rPr lang="en-US" dirty="0" err="1"/>
              <a:t>ời</a:t>
            </a:r>
            <a:r>
              <a:rPr lang="en-US" dirty="0"/>
              <a:t> dung đ</a:t>
            </a:r>
            <a:r>
              <a:rPr lang="vi-VN" dirty="0"/>
              <a:t>ơ</a:t>
            </a:r>
            <a:r>
              <a:rPr lang="en-US" dirty="0"/>
              <a:t>n </a:t>
            </a:r>
            <a:r>
              <a:rPr lang="en-US" dirty="0" err="1"/>
              <a:t>giản</a:t>
            </a:r>
            <a:r>
              <a:rPr lang="en-US" dirty="0"/>
              <a:t> </a:t>
            </a:r>
            <a:r>
              <a:rPr lang="en-US" dirty="0" err="1"/>
              <a:t>chỉ</a:t>
            </a:r>
            <a:r>
              <a:rPr lang="en-US" dirty="0"/>
              <a:t> </a:t>
            </a:r>
            <a:r>
              <a:rPr lang="en-US" dirty="0" err="1"/>
              <a:t>cần</a:t>
            </a:r>
            <a:r>
              <a:rPr lang="en-US" dirty="0"/>
              <a:t> </a:t>
            </a:r>
            <a:r>
              <a:rPr lang="en-US" dirty="0" err="1"/>
              <a:t>cung</a:t>
            </a:r>
            <a:r>
              <a:rPr lang="en-US" dirty="0"/>
              <a:t> </a:t>
            </a:r>
            <a:r>
              <a:rPr lang="en-US" dirty="0" err="1"/>
              <a:t>cấp</a:t>
            </a:r>
            <a:r>
              <a:rPr lang="en-US" dirty="0"/>
              <a:t> </a:t>
            </a:r>
            <a:r>
              <a:rPr lang="en-US" dirty="0" err="1"/>
              <a:t>tên</a:t>
            </a:r>
            <a:r>
              <a:rPr lang="en-US" dirty="0"/>
              <a:t> </a:t>
            </a:r>
            <a:r>
              <a:rPr lang="en-US" dirty="0" err="1"/>
              <a:t>đăng</a:t>
            </a:r>
            <a:r>
              <a:rPr lang="en-US" dirty="0"/>
              <a:t> </a:t>
            </a:r>
            <a:r>
              <a:rPr lang="en-US" dirty="0" err="1"/>
              <a:t>nhập</a:t>
            </a:r>
            <a:r>
              <a:rPr lang="en-US" dirty="0"/>
              <a:t> và </a:t>
            </a:r>
            <a:r>
              <a:rPr lang="en-US" dirty="0" err="1"/>
              <a:t>mật</a:t>
            </a:r>
            <a:r>
              <a:rPr lang="en-US" dirty="0"/>
              <a:t> </a:t>
            </a:r>
            <a:r>
              <a:rPr lang="en-US" dirty="0" err="1"/>
              <a:t>khẩu</a:t>
            </a:r>
            <a:r>
              <a:rPr lang="en-US" dirty="0"/>
              <a:t>, </a:t>
            </a:r>
            <a:r>
              <a:rPr lang="en-US" dirty="0" err="1"/>
              <a:t>sau</a:t>
            </a:r>
            <a:r>
              <a:rPr lang="en-US" dirty="0"/>
              <a:t> </a:t>
            </a:r>
            <a:r>
              <a:rPr lang="en-US" dirty="0" err="1"/>
              <a:t>đó</a:t>
            </a:r>
            <a:r>
              <a:rPr lang="en-US" dirty="0"/>
              <a:t> </a:t>
            </a:r>
            <a:r>
              <a:rPr lang="en-US" dirty="0" err="1"/>
              <a:t>hệ</a:t>
            </a:r>
            <a:r>
              <a:rPr lang="en-US" dirty="0"/>
              <a:t> </a:t>
            </a:r>
            <a:r>
              <a:rPr lang="en-US" dirty="0" err="1"/>
              <a:t>thống</a:t>
            </a:r>
            <a:r>
              <a:rPr lang="en-US" dirty="0"/>
              <a:t> </a:t>
            </a:r>
            <a:r>
              <a:rPr lang="en-US" dirty="0" err="1"/>
              <a:t>sẽ</a:t>
            </a:r>
            <a:r>
              <a:rPr lang="en-US" dirty="0"/>
              <a:t> </a:t>
            </a:r>
            <a:r>
              <a:rPr lang="en-US" dirty="0" err="1"/>
              <a:t>đối</a:t>
            </a:r>
            <a:r>
              <a:rPr lang="en-US" dirty="0"/>
              <a:t> </a:t>
            </a:r>
            <a:r>
              <a:rPr lang="en-US" dirty="0" err="1"/>
              <a:t>chiếu</a:t>
            </a:r>
            <a:r>
              <a:rPr lang="en-US" dirty="0"/>
              <a:t> </a:t>
            </a:r>
            <a:r>
              <a:rPr lang="en-US" dirty="0" err="1"/>
              <a:t>với</a:t>
            </a:r>
            <a:r>
              <a:rPr lang="en-US" dirty="0"/>
              <a:t> </a:t>
            </a:r>
            <a:r>
              <a:rPr lang="en-US" dirty="0" err="1"/>
              <a:t>thông</a:t>
            </a:r>
            <a:r>
              <a:rPr lang="en-US" dirty="0"/>
              <a:t> tin đ</a:t>
            </a:r>
            <a:r>
              <a:rPr lang="vi-VN" dirty="0"/>
              <a:t>ư</a:t>
            </a:r>
            <a:r>
              <a:rPr lang="en-US" dirty="0" err="1"/>
              <a:t>ợc</a:t>
            </a:r>
            <a:r>
              <a:rPr lang="en-US" dirty="0"/>
              <a:t> l</a:t>
            </a:r>
            <a:r>
              <a:rPr lang="vi-VN" dirty="0"/>
              <a:t>ư</a:t>
            </a:r>
            <a:r>
              <a:rPr lang="en-US" dirty="0"/>
              <a:t>u </a:t>
            </a:r>
            <a:r>
              <a:rPr lang="en-US" dirty="0" err="1"/>
              <a:t>trong</a:t>
            </a:r>
            <a:r>
              <a:rPr lang="en-US" dirty="0"/>
              <a:t> database, </a:t>
            </a:r>
            <a:r>
              <a:rPr lang="en-US" dirty="0" err="1"/>
              <a:t>nếu</a:t>
            </a:r>
            <a:r>
              <a:rPr lang="en-US" dirty="0"/>
              <a:t> </a:t>
            </a:r>
            <a:r>
              <a:rPr lang="en-US" dirty="0" err="1"/>
              <a:t>hợp</a:t>
            </a:r>
            <a:r>
              <a:rPr lang="en-US" dirty="0"/>
              <a:t> </a:t>
            </a:r>
            <a:r>
              <a:rPr lang="en-US" dirty="0" err="1"/>
              <a:t>lệ</a:t>
            </a:r>
            <a:r>
              <a:rPr lang="en-US" dirty="0"/>
              <a:t> </a:t>
            </a:r>
            <a:r>
              <a:rPr lang="en-US" dirty="0" err="1"/>
              <a:t>thì</a:t>
            </a:r>
            <a:r>
              <a:rPr lang="en-US" dirty="0"/>
              <a:t> ng</a:t>
            </a:r>
            <a:r>
              <a:rPr lang="vi-VN" dirty="0"/>
              <a:t>ư</a:t>
            </a:r>
            <a:r>
              <a:rPr lang="en-US" dirty="0" err="1"/>
              <a:t>ời</a:t>
            </a:r>
            <a:r>
              <a:rPr lang="en-US" dirty="0"/>
              <a:t> dung </a:t>
            </a:r>
            <a:r>
              <a:rPr lang="en-US" dirty="0" err="1"/>
              <a:t>sẽ</a:t>
            </a:r>
            <a:r>
              <a:rPr lang="en-US" dirty="0"/>
              <a:t> đ</a:t>
            </a:r>
            <a:r>
              <a:rPr lang="vi-VN" dirty="0"/>
              <a:t>ư</a:t>
            </a:r>
            <a:r>
              <a:rPr lang="en-US" dirty="0" err="1"/>
              <a:t>ợc</a:t>
            </a:r>
            <a:r>
              <a:rPr lang="en-US" dirty="0"/>
              <a:t> </a:t>
            </a:r>
            <a:r>
              <a:rPr lang="en-US" dirty="0" err="1"/>
              <a:t>xác</a:t>
            </a:r>
            <a:r>
              <a:rPr lang="en-US" dirty="0"/>
              <a:t> </a:t>
            </a:r>
            <a:r>
              <a:rPr lang="en-US" dirty="0" err="1"/>
              <a:t>minh</a:t>
            </a:r>
            <a:r>
              <a:rPr lang="en-US" dirty="0"/>
              <a:t> và đ</a:t>
            </a:r>
            <a:r>
              <a:rPr lang="vi-VN" dirty="0"/>
              <a:t>ư</a:t>
            </a:r>
            <a:r>
              <a:rPr lang="en-US" dirty="0"/>
              <a:t>a </a:t>
            </a:r>
            <a:r>
              <a:rPr lang="en-US" dirty="0" err="1"/>
              <a:t>đến</a:t>
            </a:r>
            <a:r>
              <a:rPr lang="en-US" dirty="0"/>
              <a:t> </a:t>
            </a:r>
            <a:r>
              <a:rPr lang="en-US" dirty="0" err="1"/>
              <a:t>sử</a:t>
            </a:r>
            <a:r>
              <a:rPr lang="en-US" dirty="0"/>
              <a:t> </a:t>
            </a:r>
            <a:r>
              <a:rPr lang="en-US" dirty="0" err="1"/>
              <a:t>dụng</a:t>
            </a:r>
            <a:r>
              <a:rPr lang="en-US" dirty="0"/>
              <a:t> </a:t>
            </a:r>
            <a:r>
              <a:rPr lang="en-US" dirty="0" err="1"/>
              <a:t>các</a:t>
            </a:r>
            <a:r>
              <a:rPr lang="en-US" dirty="0"/>
              <a:t> </a:t>
            </a:r>
            <a:r>
              <a:rPr lang="en-US" dirty="0" err="1"/>
              <a:t>dịch</a:t>
            </a:r>
            <a:r>
              <a:rPr lang="en-US" dirty="0"/>
              <a:t> </a:t>
            </a:r>
            <a:r>
              <a:rPr lang="en-US" dirty="0" err="1"/>
              <a:t>vụ</a:t>
            </a:r>
            <a:r>
              <a:rPr lang="en-US" dirty="0"/>
              <a:t> t</a:t>
            </a:r>
            <a:r>
              <a:rPr lang="vi-VN" dirty="0"/>
              <a:t>ư</a:t>
            </a:r>
            <a:r>
              <a:rPr lang="en-US" dirty="0" err="1"/>
              <a:t>ơng</a:t>
            </a:r>
            <a:r>
              <a:rPr lang="en-US" dirty="0"/>
              <a:t> </a:t>
            </a:r>
            <a:r>
              <a:rPr lang="en-US" dirty="0" err="1"/>
              <a:t>ứng</a:t>
            </a:r>
            <a:r>
              <a:rPr lang="en-US" dirty="0"/>
              <a:t>. </a:t>
            </a:r>
          </a:p>
          <a:p>
            <a:r>
              <a:rPr lang="en-US" dirty="0"/>
              <a:t>Theo </a:t>
            </a:r>
            <a:r>
              <a:rPr lang="en-US" dirty="0" err="1"/>
              <a:t>thời</a:t>
            </a:r>
            <a:r>
              <a:rPr lang="en-US" dirty="0"/>
              <a:t> </a:t>
            </a:r>
            <a:r>
              <a:rPr lang="en-US" dirty="0" err="1"/>
              <a:t>gian</a:t>
            </a:r>
            <a:r>
              <a:rPr lang="en-US" dirty="0"/>
              <a:t> </a:t>
            </a:r>
            <a:r>
              <a:rPr lang="en-US" dirty="0" err="1"/>
              <a:t>thì</a:t>
            </a:r>
            <a:r>
              <a:rPr lang="en-US" dirty="0"/>
              <a:t> </a:t>
            </a:r>
            <a:r>
              <a:rPr lang="en-US" dirty="0" err="1"/>
              <a:t>cũng</a:t>
            </a:r>
            <a:r>
              <a:rPr lang="en-US" dirty="0"/>
              <a:t> </a:t>
            </a:r>
            <a:r>
              <a:rPr lang="en-US" dirty="0" err="1"/>
              <a:t>có</a:t>
            </a:r>
            <a:r>
              <a:rPr lang="en-US" dirty="0"/>
              <a:t> </a:t>
            </a:r>
            <a:r>
              <a:rPr lang="en-US" dirty="0" err="1"/>
              <a:t>một</a:t>
            </a:r>
            <a:r>
              <a:rPr lang="en-US" dirty="0"/>
              <a:t> </a:t>
            </a:r>
            <a:r>
              <a:rPr lang="en-US" dirty="0" err="1"/>
              <a:t>số</a:t>
            </a:r>
            <a:r>
              <a:rPr lang="en-US" dirty="0"/>
              <a:t> </a:t>
            </a:r>
            <a:r>
              <a:rPr lang="en-US" dirty="0" err="1"/>
              <a:t>cải</a:t>
            </a:r>
            <a:r>
              <a:rPr lang="en-US" dirty="0"/>
              <a:t> </a:t>
            </a:r>
            <a:r>
              <a:rPr lang="en-US" dirty="0" err="1"/>
              <a:t>tiến</a:t>
            </a:r>
            <a:r>
              <a:rPr lang="en-US" dirty="0"/>
              <a:t> </a:t>
            </a:r>
            <a:r>
              <a:rPr lang="en-US" dirty="0" err="1"/>
              <a:t>nh</a:t>
            </a:r>
            <a:r>
              <a:rPr lang="vi-VN" dirty="0"/>
              <a:t>ư</a:t>
            </a:r>
            <a:r>
              <a:rPr lang="en-US" dirty="0"/>
              <a:t> </a:t>
            </a:r>
            <a:r>
              <a:rPr lang="en-US" dirty="0" err="1"/>
              <a:t>thay</a:t>
            </a:r>
            <a:r>
              <a:rPr lang="en-US" dirty="0"/>
              <a:t> </a:t>
            </a:r>
            <a:r>
              <a:rPr lang="en-US" dirty="0" err="1"/>
              <a:t>vì</a:t>
            </a:r>
            <a:r>
              <a:rPr lang="en-US" dirty="0"/>
              <a:t> </a:t>
            </a:r>
            <a:r>
              <a:rPr lang="en-US" dirty="0" err="1"/>
              <a:t>sử</a:t>
            </a:r>
            <a:r>
              <a:rPr lang="en-US" dirty="0"/>
              <a:t> </a:t>
            </a:r>
            <a:r>
              <a:rPr lang="en-US" dirty="0" err="1"/>
              <a:t>dụng</a:t>
            </a:r>
            <a:r>
              <a:rPr lang="en-US" dirty="0"/>
              <a:t> </a:t>
            </a:r>
            <a:r>
              <a:rPr lang="en-US" dirty="0" err="1"/>
              <a:t>tên</a:t>
            </a:r>
            <a:r>
              <a:rPr lang="en-US" dirty="0"/>
              <a:t> </a:t>
            </a:r>
            <a:r>
              <a:rPr lang="en-US" dirty="0" err="1"/>
              <a:t>đăng</a:t>
            </a:r>
            <a:r>
              <a:rPr lang="en-US" dirty="0"/>
              <a:t> </a:t>
            </a:r>
            <a:r>
              <a:rPr lang="en-US" dirty="0" err="1"/>
              <a:t>nhập</a:t>
            </a:r>
            <a:r>
              <a:rPr lang="en-US" dirty="0"/>
              <a:t> </a:t>
            </a:r>
            <a:r>
              <a:rPr lang="en-US" dirty="0" err="1"/>
              <a:t>thì</a:t>
            </a:r>
            <a:r>
              <a:rPr lang="en-US" dirty="0"/>
              <a:t> ng</a:t>
            </a:r>
            <a:r>
              <a:rPr lang="vi-VN" dirty="0"/>
              <a:t>ư</a:t>
            </a:r>
            <a:r>
              <a:rPr lang="en-US" dirty="0" err="1"/>
              <a:t>ời</a:t>
            </a:r>
            <a:r>
              <a:rPr lang="en-US" dirty="0"/>
              <a:t> </a:t>
            </a:r>
            <a:r>
              <a:rPr lang="en-US" dirty="0" err="1"/>
              <a:t>dùng</a:t>
            </a:r>
            <a:r>
              <a:rPr lang="en-US" dirty="0"/>
              <a:t> </a:t>
            </a:r>
            <a:r>
              <a:rPr lang="en-US" dirty="0" err="1"/>
              <a:t>có</a:t>
            </a:r>
            <a:r>
              <a:rPr lang="en-US" dirty="0"/>
              <a:t> </a:t>
            </a:r>
            <a:r>
              <a:rPr lang="en-US" dirty="0" err="1"/>
              <a:t>thể</a:t>
            </a:r>
            <a:r>
              <a:rPr lang="en-US" dirty="0"/>
              <a:t> </a:t>
            </a:r>
            <a:r>
              <a:rPr lang="en-US" dirty="0" err="1"/>
              <a:t>sử</a:t>
            </a:r>
            <a:r>
              <a:rPr lang="en-US" dirty="0"/>
              <a:t> </a:t>
            </a:r>
            <a:r>
              <a:rPr lang="en-US" dirty="0" err="1"/>
              <a:t>dụng</a:t>
            </a:r>
            <a:r>
              <a:rPr lang="en-US" dirty="0"/>
              <a:t> email </a:t>
            </a:r>
            <a:r>
              <a:rPr lang="en-US" dirty="0" err="1"/>
              <a:t>hoặc</a:t>
            </a:r>
            <a:r>
              <a:rPr lang="en-US" dirty="0"/>
              <a:t> </a:t>
            </a:r>
            <a:r>
              <a:rPr lang="en-US" dirty="0" err="1"/>
              <a:t>sđt</a:t>
            </a:r>
            <a:r>
              <a:rPr lang="en-US" dirty="0"/>
              <a:t>, </a:t>
            </a:r>
            <a:r>
              <a:rPr lang="en-US" dirty="0" err="1"/>
              <a:t>luồng</a:t>
            </a:r>
            <a:r>
              <a:rPr lang="en-US" dirty="0"/>
              <a:t> </a:t>
            </a:r>
            <a:r>
              <a:rPr lang="en-US" dirty="0" err="1"/>
              <a:t>xử</a:t>
            </a:r>
            <a:r>
              <a:rPr lang="en-US" dirty="0"/>
              <a:t> </a:t>
            </a:r>
            <a:r>
              <a:rPr lang="en-US" dirty="0" err="1"/>
              <a:t>lý</a:t>
            </a:r>
            <a:r>
              <a:rPr lang="en-US" dirty="0"/>
              <a:t> </a:t>
            </a:r>
            <a:r>
              <a:rPr lang="en-US" dirty="0" err="1"/>
              <a:t>thì</a:t>
            </a:r>
            <a:r>
              <a:rPr lang="en-US" dirty="0"/>
              <a:t> </a:t>
            </a:r>
            <a:r>
              <a:rPr lang="en-US" dirty="0" err="1"/>
              <a:t>vẫn</a:t>
            </a:r>
            <a:r>
              <a:rPr lang="en-US" dirty="0"/>
              <a:t> </a:t>
            </a:r>
            <a:r>
              <a:rPr lang="en-US" dirty="0" err="1"/>
              <a:t>giũ</a:t>
            </a:r>
            <a:r>
              <a:rPr lang="en-US" dirty="0"/>
              <a:t> </a:t>
            </a:r>
            <a:r>
              <a:rPr lang="en-US" dirty="0" err="1"/>
              <a:t>nguyên</a:t>
            </a:r>
            <a:r>
              <a:rPr lang="en-US" dirty="0"/>
              <a:t> </a:t>
            </a:r>
            <a:r>
              <a:rPr lang="en-US" dirty="0" err="1"/>
              <a:t>nh</a:t>
            </a:r>
            <a:r>
              <a:rPr lang="vi-VN" dirty="0"/>
              <a:t>ư</a:t>
            </a:r>
            <a:r>
              <a:rPr lang="en-US" dirty="0"/>
              <a:t> </a:t>
            </a:r>
            <a:r>
              <a:rPr lang="en-US" dirty="0" err="1"/>
              <a:t>vậy</a:t>
            </a:r>
            <a:r>
              <a:rPr lang="en-US" dirty="0"/>
              <a:t>.</a:t>
            </a:r>
          </a:p>
        </p:txBody>
      </p:sp>
      <p:sp>
        <p:nvSpPr>
          <p:cNvPr id="4" name="Slide Number Placeholder 3"/>
          <p:cNvSpPr>
            <a:spLocks noGrp="1"/>
          </p:cNvSpPr>
          <p:nvPr>
            <p:ph type="sldNum" sz="quarter" idx="5"/>
          </p:nvPr>
        </p:nvSpPr>
        <p:spPr/>
        <p:txBody>
          <a:bodyPr/>
          <a:lstStyle/>
          <a:p>
            <a:fld id="{79230CFA-805A-4FD3-B3A0-DAAA5993DA17}" type="slidenum">
              <a:rPr lang="en-US" noProof="0" smtClean="0"/>
              <a:t>3</a:t>
            </a:fld>
            <a:endParaRPr lang="en-US" noProof="0" dirty="0"/>
          </a:p>
        </p:txBody>
      </p:sp>
    </p:spTree>
    <p:extLst>
      <p:ext uri="{BB962C8B-B14F-4D97-AF65-F5344CB8AC3E}">
        <p14:creationId xmlns:p14="http://schemas.microsoft.com/office/powerpoint/2010/main" val="36344270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Ph</a:t>
            </a:r>
            <a:r>
              <a:rPr lang="vi-VN" dirty="0"/>
              <a:t>ư</a:t>
            </a:r>
            <a:r>
              <a:rPr lang="en-US" dirty="0" err="1"/>
              <a:t>ơng</a:t>
            </a:r>
            <a:r>
              <a:rPr lang="en-US" dirty="0"/>
              <a:t> </a:t>
            </a:r>
            <a:r>
              <a:rPr lang="en-US" dirty="0" err="1"/>
              <a:t>thức</a:t>
            </a:r>
            <a:r>
              <a:rPr lang="en-US" dirty="0"/>
              <a:t> </a:t>
            </a:r>
            <a:r>
              <a:rPr lang="en-US" dirty="0" err="1"/>
              <a:t>tiếp</a:t>
            </a:r>
            <a:r>
              <a:rPr lang="en-US" dirty="0"/>
              <a:t> </a:t>
            </a:r>
            <a:r>
              <a:rPr lang="en-US" dirty="0" err="1"/>
              <a:t>theo</a:t>
            </a:r>
            <a:r>
              <a:rPr lang="en-US" dirty="0"/>
              <a:t> </a:t>
            </a:r>
            <a:r>
              <a:rPr lang="en-US" dirty="0" err="1"/>
              <a:t>mà</a:t>
            </a:r>
            <a:r>
              <a:rPr lang="en-US" dirty="0"/>
              <a:t> </a:t>
            </a:r>
            <a:r>
              <a:rPr lang="en-US" dirty="0" err="1"/>
              <a:t>đang</a:t>
            </a:r>
            <a:r>
              <a:rPr lang="en-US" dirty="0"/>
              <a:t> </a:t>
            </a:r>
            <a:r>
              <a:rPr lang="en-US" dirty="0" err="1"/>
              <a:t>rất</a:t>
            </a:r>
            <a:r>
              <a:rPr lang="en-US" dirty="0"/>
              <a:t> </a:t>
            </a:r>
            <a:r>
              <a:rPr lang="en-US" dirty="0" err="1"/>
              <a:t>phổ</a:t>
            </a:r>
            <a:r>
              <a:rPr lang="en-US" dirty="0"/>
              <a:t> </a:t>
            </a:r>
            <a:r>
              <a:rPr lang="en-US" dirty="0" err="1"/>
              <a:t>biến</a:t>
            </a:r>
            <a:r>
              <a:rPr lang="en-US" dirty="0"/>
              <a:t> </a:t>
            </a:r>
            <a:r>
              <a:rPr lang="en-US" dirty="0" err="1"/>
              <a:t>những</a:t>
            </a:r>
            <a:r>
              <a:rPr lang="en-US" dirty="0"/>
              <a:t> </a:t>
            </a:r>
            <a:r>
              <a:rPr lang="en-US" dirty="0" err="1"/>
              <a:t>năm</a:t>
            </a:r>
            <a:r>
              <a:rPr lang="en-US" dirty="0"/>
              <a:t> </a:t>
            </a:r>
            <a:r>
              <a:rPr lang="en-US" dirty="0" err="1"/>
              <a:t>gần</a:t>
            </a:r>
            <a:r>
              <a:rPr lang="en-US" dirty="0"/>
              <a:t> </a:t>
            </a:r>
            <a:r>
              <a:rPr lang="en-US" dirty="0" err="1"/>
              <a:t>đây</a:t>
            </a:r>
            <a:r>
              <a:rPr lang="en-US" dirty="0"/>
              <a:t> </a:t>
            </a:r>
            <a:r>
              <a:rPr lang="en-US" dirty="0" err="1"/>
              <a:t>chính</a:t>
            </a:r>
            <a:r>
              <a:rPr lang="en-US" dirty="0"/>
              <a:t> </a:t>
            </a:r>
            <a:r>
              <a:rPr lang="en-US" dirty="0" err="1"/>
              <a:t>là</a:t>
            </a:r>
            <a:r>
              <a:rPr lang="en-US" dirty="0"/>
              <a:t> </a:t>
            </a:r>
            <a:r>
              <a:rPr lang="en-US" dirty="0" err="1"/>
              <a:t>ph</a:t>
            </a:r>
            <a:r>
              <a:rPr lang="vi-VN" dirty="0"/>
              <a:t>ư</a:t>
            </a:r>
            <a:r>
              <a:rPr lang="en-US" dirty="0" err="1"/>
              <a:t>ơng</a:t>
            </a:r>
            <a:r>
              <a:rPr lang="en-US" dirty="0"/>
              <a:t> </a:t>
            </a:r>
            <a:r>
              <a:rPr lang="en-US" dirty="0" err="1"/>
              <a:t>thức</a:t>
            </a:r>
            <a:r>
              <a:rPr lang="en-US" dirty="0"/>
              <a:t> </a:t>
            </a:r>
            <a:r>
              <a:rPr lang="en-US" dirty="0" err="1"/>
              <a:t>xác</a:t>
            </a:r>
            <a:r>
              <a:rPr lang="en-US" dirty="0"/>
              <a:t> </a:t>
            </a:r>
            <a:r>
              <a:rPr lang="en-US" dirty="0" err="1"/>
              <a:t>thực</a:t>
            </a:r>
            <a:r>
              <a:rPr lang="en-US" dirty="0"/>
              <a:t> qua </a:t>
            </a:r>
            <a:r>
              <a:rPr lang="en-US" dirty="0" err="1"/>
              <a:t>mạng</a:t>
            </a:r>
            <a:r>
              <a:rPr lang="en-US" dirty="0"/>
              <a:t> </a:t>
            </a:r>
            <a:r>
              <a:rPr lang="en-US" dirty="0" err="1"/>
              <a:t>xã</a:t>
            </a:r>
            <a:r>
              <a:rPr lang="en-US" dirty="0"/>
              <a:t> </a:t>
            </a:r>
            <a:r>
              <a:rPr lang="en-US" dirty="0" err="1"/>
              <a:t>hội</a:t>
            </a:r>
            <a:r>
              <a:rPr lang="en-US" dirty="0"/>
              <a:t>.</a:t>
            </a:r>
          </a:p>
          <a:p>
            <a:r>
              <a:rPr lang="en-US" dirty="0"/>
              <a:t>Ở </a:t>
            </a:r>
            <a:r>
              <a:rPr lang="en-US" dirty="0" err="1"/>
              <a:t>pthuc</a:t>
            </a:r>
            <a:r>
              <a:rPr lang="en-US" dirty="0"/>
              <a:t> </a:t>
            </a:r>
            <a:r>
              <a:rPr lang="en-US" dirty="0" err="1"/>
              <a:t>này</a:t>
            </a:r>
            <a:r>
              <a:rPr lang="en-US" dirty="0"/>
              <a:t>, ng</a:t>
            </a:r>
            <a:r>
              <a:rPr lang="vi-VN" dirty="0"/>
              <a:t>ư</a:t>
            </a:r>
            <a:r>
              <a:rPr lang="en-US" dirty="0" err="1"/>
              <a:t>ời</a:t>
            </a:r>
            <a:r>
              <a:rPr lang="en-US" dirty="0"/>
              <a:t> dung </a:t>
            </a:r>
            <a:r>
              <a:rPr lang="en-US" dirty="0" err="1"/>
              <a:t>chọn</a:t>
            </a:r>
            <a:r>
              <a:rPr lang="en-US" dirty="0"/>
              <a:t> </a:t>
            </a:r>
            <a:r>
              <a:rPr lang="en-US" dirty="0" err="1"/>
              <a:t>dịch</a:t>
            </a:r>
            <a:r>
              <a:rPr lang="en-US" dirty="0"/>
              <a:t> </a:t>
            </a:r>
            <a:r>
              <a:rPr lang="en-US" dirty="0" err="1"/>
              <a:t>vụ</a:t>
            </a:r>
            <a:r>
              <a:rPr lang="en-US" dirty="0"/>
              <a:t> </a:t>
            </a:r>
            <a:r>
              <a:rPr lang="en-US" dirty="0" err="1"/>
              <a:t>mà</a:t>
            </a:r>
            <a:r>
              <a:rPr lang="en-US" dirty="0"/>
              <a:t> </a:t>
            </a:r>
            <a:r>
              <a:rPr lang="en-US" dirty="0" err="1"/>
              <a:t>mình</a:t>
            </a:r>
            <a:r>
              <a:rPr lang="en-US" dirty="0"/>
              <a:t> </a:t>
            </a:r>
            <a:r>
              <a:rPr lang="en-US" dirty="0" err="1"/>
              <a:t>muốn</a:t>
            </a:r>
            <a:r>
              <a:rPr lang="en-US" dirty="0"/>
              <a:t> dung để </a:t>
            </a:r>
            <a:r>
              <a:rPr lang="en-US" dirty="0" err="1"/>
              <a:t>xác</a:t>
            </a:r>
            <a:r>
              <a:rPr lang="en-US" dirty="0"/>
              <a:t> </a:t>
            </a:r>
            <a:r>
              <a:rPr lang="en-US" dirty="0" err="1"/>
              <a:t>thực</a:t>
            </a:r>
            <a:r>
              <a:rPr lang="en-US" dirty="0"/>
              <a:t> </a:t>
            </a:r>
            <a:r>
              <a:rPr lang="en-US" dirty="0" err="1"/>
              <a:t>tài</a:t>
            </a:r>
            <a:r>
              <a:rPr lang="en-US" dirty="0"/>
              <a:t> </a:t>
            </a:r>
            <a:r>
              <a:rPr lang="en-US" dirty="0" err="1"/>
              <a:t>khoản</a:t>
            </a:r>
            <a:r>
              <a:rPr lang="en-US" dirty="0"/>
              <a:t>, </a:t>
            </a:r>
            <a:r>
              <a:rPr lang="en-US" dirty="0" err="1"/>
              <a:t>sau</a:t>
            </a:r>
            <a:r>
              <a:rPr lang="en-US" dirty="0"/>
              <a:t> </a:t>
            </a:r>
            <a:r>
              <a:rPr lang="en-US" dirty="0" err="1"/>
              <a:t>đó</a:t>
            </a:r>
            <a:r>
              <a:rPr lang="en-US" dirty="0"/>
              <a:t> </a:t>
            </a:r>
            <a:r>
              <a:rPr lang="en-US" dirty="0" err="1"/>
              <a:t>họ</a:t>
            </a:r>
            <a:r>
              <a:rPr lang="en-US" dirty="0"/>
              <a:t> </a:t>
            </a:r>
            <a:r>
              <a:rPr lang="en-US" dirty="0" err="1"/>
              <a:t>sẽ</a:t>
            </a:r>
            <a:r>
              <a:rPr lang="en-US" dirty="0"/>
              <a:t> đ</a:t>
            </a:r>
            <a:r>
              <a:rPr lang="vi-VN" dirty="0"/>
              <a:t>ư</a:t>
            </a:r>
            <a:r>
              <a:rPr lang="en-US" dirty="0" err="1"/>
              <a:t>ợc</a:t>
            </a:r>
            <a:r>
              <a:rPr lang="en-US" dirty="0"/>
              <a:t> </a:t>
            </a:r>
            <a:r>
              <a:rPr lang="en-US" dirty="0" err="1"/>
              <a:t>điều</a:t>
            </a:r>
            <a:r>
              <a:rPr lang="en-US" dirty="0"/>
              <a:t> h</a:t>
            </a:r>
            <a:r>
              <a:rPr lang="vi-VN" dirty="0"/>
              <a:t>ư</a:t>
            </a:r>
            <a:r>
              <a:rPr lang="en-US" dirty="0" err="1"/>
              <a:t>ớng</a:t>
            </a:r>
            <a:r>
              <a:rPr lang="en-US" dirty="0"/>
              <a:t> </a:t>
            </a:r>
            <a:r>
              <a:rPr lang="en-US" dirty="0" err="1"/>
              <a:t>đến</a:t>
            </a:r>
            <a:r>
              <a:rPr lang="en-US" dirty="0"/>
              <a:t> </a:t>
            </a:r>
            <a:r>
              <a:rPr lang="en-US" dirty="0" err="1"/>
              <a:t>ứng</a:t>
            </a:r>
            <a:r>
              <a:rPr lang="en-US" dirty="0"/>
              <a:t> </a:t>
            </a:r>
            <a:r>
              <a:rPr lang="en-US" dirty="0" err="1"/>
              <a:t>dụng</a:t>
            </a:r>
            <a:r>
              <a:rPr lang="en-US" dirty="0"/>
              <a:t> t</a:t>
            </a:r>
            <a:r>
              <a:rPr lang="vi-VN" dirty="0"/>
              <a:t>ư</a:t>
            </a:r>
            <a:r>
              <a:rPr lang="en-US" dirty="0" err="1"/>
              <a:t>ơng</a:t>
            </a:r>
            <a:r>
              <a:rPr lang="en-US" dirty="0"/>
              <a:t> </a:t>
            </a:r>
            <a:r>
              <a:rPr lang="en-US" dirty="0" err="1"/>
              <a:t>ứng</a:t>
            </a:r>
            <a:r>
              <a:rPr lang="en-US" dirty="0"/>
              <a:t> và </a:t>
            </a:r>
            <a:r>
              <a:rPr lang="en-US" dirty="0" err="1"/>
              <a:t>xác</a:t>
            </a:r>
            <a:r>
              <a:rPr lang="en-US" dirty="0"/>
              <a:t> </a:t>
            </a:r>
            <a:r>
              <a:rPr lang="en-US" dirty="0" err="1"/>
              <a:t>minh</a:t>
            </a:r>
            <a:r>
              <a:rPr lang="en-US" dirty="0"/>
              <a:t> </a:t>
            </a:r>
            <a:r>
              <a:rPr lang="en-US" dirty="0" err="1"/>
              <a:t>tài</a:t>
            </a:r>
            <a:r>
              <a:rPr lang="en-US" dirty="0"/>
              <a:t> </a:t>
            </a:r>
            <a:r>
              <a:rPr lang="en-US" dirty="0" err="1"/>
              <a:t>khoản</a:t>
            </a:r>
            <a:r>
              <a:rPr lang="en-US" dirty="0"/>
              <a:t> </a:t>
            </a:r>
            <a:r>
              <a:rPr lang="en-US" dirty="0" err="1"/>
              <a:t>đăng</a:t>
            </a:r>
            <a:r>
              <a:rPr lang="en-US" dirty="0"/>
              <a:t> </a:t>
            </a:r>
            <a:r>
              <a:rPr lang="en-US" dirty="0" err="1"/>
              <a:t>nhập</a:t>
            </a:r>
            <a:r>
              <a:rPr lang="en-US" dirty="0"/>
              <a:t> ở </a:t>
            </a:r>
            <a:r>
              <a:rPr lang="en-US" dirty="0" err="1"/>
              <a:t>đó</a:t>
            </a:r>
            <a:r>
              <a:rPr lang="en-US" dirty="0"/>
              <a:t>, </a:t>
            </a:r>
            <a:r>
              <a:rPr lang="en-US" dirty="0" err="1"/>
              <a:t>sau</a:t>
            </a:r>
            <a:r>
              <a:rPr lang="en-US" dirty="0"/>
              <a:t> </a:t>
            </a:r>
            <a:r>
              <a:rPr lang="en-US" dirty="0" err="1"/>
              <a:t>khi</a:t>
            </a:r>
            <a:r>
              <a:rPr lang="en-US" dirty="0"/>
              <a:t> </a:t>
            </a:r>
            <a:r>
              <a:rPr lang="en-US" dirty="0" err="1"/>
              <a:t>hoàn</a:t>
            </a:r>
            <a:r>
              <a:rPr lang="en-US" dirty="0"/>
              <a:t> </a:t>
            </a:r>
            <a:r>
              <a:rPr lang="en-US" dirty="0" err="1"/>
              <a:t>thành</a:t>
            </a:r>
            <a:r>
              <a:rPr lang="en-US" dirty="0"/>
              <a:t> </a:t>
            </a:r>
            <a:r>
              <a:rPr lang="en-US" dirty="0" err="1"/>
              <a:t>các</a:t>
            </a:r>
            <a:r>
              <a:rPr lang="en-US" dirty="0"/>
              <a:t> </a:t>
            </a:r>
            <a:r>
              <a:rPr lang="en-US" dirty="0" err="1"/>
              <a:t>thủ</a:t>
            </a:r>
            <a:r>
              <a:rPr lang="en-US" dirty="0"/>
              <a:t> </a:t>
            </a:r>
            <a:r>
              <a:rPr lang="en-US" dirty="0" err="1"/>
              <a:t>tục</a:t>
            </a:r>
            <a:r>
              <a:rPr lang="en-US" dirty="0"/>
              <a:t> </a:t>
            </a:r>
            <a:r>
              <a:rPr lang="en-US" dirty="0" err="1"/>
              <a:t>thì</a:t>
            </a:r>
            <a:r>
              <a:rPr lang="en-US" dirty="0"/>
              <a:t> ng</a:t>
            </a:r>
            <a:r>
              <a:rPr lang="vi-VN" dirty="0"/>
              <a:t>ư</a:t>
            </a:r>
            <a:r>
              <a:rPr lang="en-US" dirty="0" err="1"/>
              <a:t>ời</a:t>
            </a:r>
            <a:r>
              <a:rPr lang="en-US" dirty="0"/>
              <a:t> </a:t>
            </a:r>
            <a:r>
              <a:rPr lang="en-US" dirty="0" err="1"/>
              <a:t>dùng</a:t>
            </a:r>
            <a:r>
              <a:rPr lang="en-US" dirty="0"/>
              <a:t> </a:t>
            </a:r>
            <a:r>
              <a:rPr lang="en-US" dirty="0" err="1"/>
              <a:t>sẽ</a:t>
            </a:r>
            <a:r>
              <a:rPr lang="en-US" dirty="0"/>
              <a:t> đ</a:t>
            </a:r>
            <a:r>
              <a:rPr lang="vi-VN" dirty="0"/>
              <a:t>ư</a:t>
            </a:r>
            <a:r>
              <a:rPr lang="en-US" dirty="0" err="1"/>
              <a:t>ợc</a:t>
            </a:r>
            <a:r>
              <a:rPr lang="en-US" dirty="0"/>
              <a:t> </a:t>
            </a:r>
            <a:r>
              <a:rPr lang="en-US" dirty="0" err="1"/>
              <a:t>điều</a:t>
            </a:r>
            <a:r>
              <a:rPr lang="en-US" dirty="0"/>
              <a:t> h</a:t>
            </a:r>
            <a:r>
              <a:rPr lang="vi-VN" dirty="0"/>
              <a:t>ư</a:t>
            </a:r>
            <a:r>
              <a:rPr lang="en-US" dirty="0" err="1"/>
              <a:t>ớng</a:t>
            </a:r>
            <a:r>
              <a:rPr lang="en-US" dirty="0"/>
              <a:t> </a:t>
            </a:r>
            <a:r>
              <a:rPr lang="en-US" dirty="0" err="1"/>
              <a:t>lại</a:t>
            </a:r>
            <a:r>
              <a:rPr lang="en-US" dirty="0"/>
              <a:t> </a:t>
            </a:r>
            <a:r>
              <a:rPr lang="en-US" dirty="0" err="1"/>
              <a:t>về</a:t>
            </a:r>
            <a:r>
              <a:rPr lang="en-US" dirty="0"/>
              <a:t> </a:t>
            </a:r>
            <a:r>
              <a:rPr lang="en-US" dirty="0" err="1"/>
              <a:t>hệ</a:t>
            </a:r>
            <a:r>
              <a:rPr lang="en-US" dirty="0"/>
              <a:t> </a:t>
            </a:r>
            <a:r>
              <a:rPr lang="en-US" dirty="0" err="1"/>
              <a:t>thống</a:t>
            </a:r>
            <a:r>
              <a:rPr lang="en-US" dirty="0"/>
              <a:t> </a:t>
            </a:r>
            <a:r>
              <a:rPr lang="en-US" dirty="0" err="1"/>
              <a:t>gốc</a:t>
            </a:r>
            <a:r>
              <a:rPr lang="en-US" dirty="0"/>
              <a:t>. </a:t>
            </a:r>
            <a:r>
              <a:rPr lang="en-US" dirty="0" err="1"/>
              <a:t>Trong</a:t>
            </a:r>
            <a:r>
              <a:rPr lang="en-US" dirty="0"/>
              <a:t> </a:t>
            </a:r>
            <a:r>
              <a:rPr lang="en-US" dirty="0" err="1"/>
              <a:t>khâu</a:t>
            </a:r>
            <a:r>
              <a:rPr lang="en-US" dirty="0"/>
              <a:t> </a:t>
            </a:r>
            <a:r>
              <a:rPr lang="en-US" dirty="0" err="1"/>
              <a:t>xác</a:t>
            </a:r>
            <a:r>
              <a:rPr lang="en-US" dirty="0"/>
              <a:t> </a:t>
            </a:r>
            <a:r>
              <a:rPr lang="en-US" dirty="0" err="1"/>
              <a:t>minh</a:t>
            </a:r>
            <a:r>
              <a:rPr lang="en-US" dirty="0"/>
              <a:t> </a:t>
            </a:r>
            <a:r>
              <a:rPr lang="en-US" dirty="0" err="1"/>
              <a:t>tài</a:t>
            </a:r>
            <a:r>
              <a:rPr lang="en-US" dirty="0"/>
              <a:t> </a:t>
            </a:r>
            <a:r>
              <a:rPr lang="en-US" dirty="0" err="1"/>
              <a:t>khoản</a:t>
            </a:r>
            <a:r>
              <a:rPr lang="en-US" dirty="0"/>
              <a:t> </a:t>
            </a:r>
            <a:r>
              <a:rPr lang="en-US" dirty="0" err="1"/>
              <a:t>đăng</a:t>
            </a:r>
            <a:r>
              <a:rPr lang="en-US" dirty="0"/>
              <a:t> </a:t>
            </a:r>
            <a:r>
              <a:rPr lang="en-US" dirty="0" err="1"/>
              <a:t>nhập</a:t>
            </a:r>
            <a:r>
              <a:rPr lang="en-US" dirty="0"/>
              <a:t>, ng</a:t>
            </a:r>
            <a:r>
              <a:rPr lang="vi-VN" dirty="0"/>
              <a:t>ư</a:t>
            </a:r>
            <a:r>
              <a:rPr lang="en-US" dirty="0" err="1"/>
              <a:t>ời</a:t>
            </a:r>
            <a:r>
              <a:rPr lang="en-US" dirty="0"/>
              <a:t> </a:t>
            </a:r>
            <a:r>
              <a:rPr lang="en-US" dirty="0" err="1"/>
              <a:t>dùng</a:t>
            </a:r>
            <a:r>
              <a:rPr lang="en-US" dirty="0"/>
              <a:t> </a:t>
            </a:r>
            <a:r>
              <a:rPr lang="en-US" dirty="0" err="1"/>
              <a:t>th</a:t>
            </a:r>
            <a:r>
              <a:rPr lang="vi-VN" dirty="0"/>
              <a:t>ư</a:t>
            </a:r>
            <a:r>
              <a:rPr lang="en-US" dirty="0" err="1"/>
              <a:t>ờng</a:t>
            </a:r>
            <a:r>
              <a:rPr lang="en-US" dirty="0"/>
              <a:t> </a:t>
            </a:r>
            <a:r>
              <a:rPr lang="en-US" dirty="0" err="1"/>
              <a:t>sẽ</a:t>
            </a:r>
            <a:r>
              <a:rPr lang="en-US" dirty="0"/>
              <a:t> đ</a:t>
            </a:r>
            <a:r>
              <a:rPr lang="vi-VN" dirty="0"/>
              <a:t>ư</a:t>
            </a:r>
            <a:r>
              <a:rPr lang="en-US" dirty="0" err="1"/>
              <a:t>ợc</a:t>
            </a:r>
            <a:r>
              <a:rPr lang="en-US" dirty="0"/>
              <a:t> </a:t>
            </a:r>
            <a:r>
              <a:rPr lang="en-US" dirty="0" err="1"/>
              <a:t>hỏi</a:t>
            </a:r>
            <a:r>
              <a:rPr lang="en-US" dirty="0"/>
              <a:t> </a:t>
            </a:r>
            <a:r>
              <a:rPr lang="en-US" dirty="0" err="1"/>
              <a:t>có</a:t>
            </a:r>
            <a:r>
              <a:rPr lang="en-US" dirty="0"/>
              <a:t> </a:t>
            </a:r>
            <a:r>
              <a:rPr lang="en-US" dirty="0" err="1"/>
              <a:t>đồng</a:t>
            </a:r>
            <a:r>
              <a:rPr lang="en-US" dirty="0"/>
              <a:t> ý </a:t>
            </a:r>
            <a:r>
              <a:rPr lang="en-US" dirty="0" err="1"/>
              <a:t>cấp</a:t>
            </a:r>
            <a:r>
              <a:rPr lang="en-US" dirty="0"/>
              <a:t> </a:t>
            </a:r>
            <a:r>
              <a:rPr lang="en-US" dirty="0" err="1"/>
              <a:t>cho</a:t>
            </a:r>
            <a:r>
              <a:rPr lang="en-US" dirty="0"/>
              <a:t> </a:t>
            </a:r>
            <a:r>
              <a:rPr lang="en-US" dirty="0" err="1"/>
              <a:t>ứng</a:t>
            </a:r>
            <a:r>
              <a:rPr lang="en-US" dirty="0"/>
              <a:t> </a:t>
            </a:r>
            <a:r>
              <a:rPr lang="en-US" dirty="0" err="1"/>
              <a:t>dụng</a:t>
            </a:r>
            <a:r>
              <a:rPr lang="en-US" dirty="0"/>
              <a:t> </a:t>
            </a:r>
            <a:r>
              <a:rPr lang="en-US" dirty="0" err="1"/>
              <a:t>mà</a:t>
            </a:r>
            <a:r>
              <a:rPr lang="en-US" dirty="0"/>
              <a:t> </a:t>
            </a:r>
            <a:r>
              <a:rPr lang="en-US" dirty="0" err="1"/>
              <a:t>mình</a:t>
            </a:r>
            <a:r>
              <a:rPr lang="en-US" dirty="0"/>
              <a:t> </a:t>
            </a:r>
            <a:r>
              <a:rPr lang="en-US" dirty="0" err="1"/>
              <a:t>muốn</a:t>
            </a:r>
            <a:r>
              <a:rPr lang="en-US" dirty="0"/>
              <a:t> </a:t>
            </a:r>
            <a:r>
              <a:rPr lang="en-US" dirty="0" err="1"/>
              <a:t>đăng</a:t>
            </a:r>
            <a:r>
              <a:rPr lang="en-US" dirty="0"/>
              <a:t> </a:t>
            </a:r>
            <a:r>
              <a:rPr lang="en-US" dirty="0" err="1"/>
              <a:t>nhập</a:t>
            </a:r>
            <a:r>
              <a:rPr lang="en-US" dirty="0"/>
              <a:t> </a:t>
            </a:r>
            <a:r>
              <a:rPr lang="en-US" dirty="0" err="1"/>
              <a:t>một</a:t>
            </a:r>
            <a:r>
              <a:rPr lang="en-US" dirty="0"/>
              <a:t> </a:t>
            </a:r>
            <a:r>
              <a:rPr lang="en-US" dirty="0" err="1"/>
              <a:t>số</a:t>
            </a:r>
            <a:r>
              <a:rPr lang="en-US" dirty="0"/>
              <a:t> </a:t>
            </a:r>
            <a:r>
              <a:rPr lang="en-US" dirty="0" err="1"/>
              <a:t>quyền</a:t>
            </a:r>
            <a:r>
              <a:rPr lang="en-US" dirty="0"/>
              <a:t> </a:t>
            </a:r>
            <a:r>
              <a:rPr lang="en-US" dirty="0" err="1"/>
              <a:t>nhất</a:t>
            </a:r>
            <a:r>
              <a:rPr lang="en-US" dirty="0"/>
              <a:t> </a:t>
            </a:r>
            <a:r>
              <a:rPr lang="en-US" dirty="0" err="1"/>
              <a:t>định</a:t>
            </a:r>
            <a:r>
              <a:rPr lang="en-US" dirty="0"/>
              <a:t>, </a:t>
            </a:r>
            <a:r>
              <a:rPr lang="en-US" dirty="0" err="1"/>
              <a:t>hoặc</a:t>
            </a:r>
            <a:r>
              <a:rPr lang="en-US" dirty="0"/>
              <a:t> </a:t>
            </a:r>
            <a:r>
              <a:rPr lang="en-US" dirty="0" err="1"/>
              <a:t>truy</a:t>
            </a:r>
            <a:r>
              <a:rPr lang="en-US" dirty="0"/>
              <a:t> </a:t>
            </a:r>
            <a:r>
              <a:rPr lang="en-US" dirty="0" err="1"/>
              <a:t>cập</a:t>
            </a:r>
            <a:r>
              <a:rPr lang="en-US" dirty="0"/>
              <a:t> </a:t>
            </a:r>
            <a:r>
              <a:rPr lang="en-US" dirty="0" err="1"/>
              <a:t>vào</a:t>
            </a:r>
            <a:r>
              <a:rPr lang="en-US" dirty="0"/>
              <a:t> </a:t>
            </a:r>
            <a:r>
              <a:rPr lang="en-US" dirty="0" err="1"/>
              <a:t>một</a:t>
            </a:r>
            <a:r>
              <a:rPr lang="en-US" dirty="0"/>
              <a:t> </a:t>
            </a:r>
            <a:r>
              <a:rPr lang="en-US" dirty="0" err="1"/>
              <a:t>số</a:t>
            </a:r>
            <a:r>
              <a:rPr lang="en-US" dirty="0"/>
              <a:t> </a:t>
            </a:r>
            <a:r>
              <a:rPr lang="en-US" dirty="0" err="1"/>
              <a:t>dữ</a:t>
            </a:r>
            <a:r>
              <a:rPr lang="en-US" dirty="0"/>
              <a:t>  </a:t>
            </a:r>
            <a:r>
              <a:rPr lang="en-US" dirty="0" err="1"/>
              <a:t>liệu</a:t>
            </a:r>
            <a:r>
              <a:rPr lang="en-US" dirty="0"/>
              <a:t> </a:t>
            </a:r>
            <a:r>
              <a:rPr lang="en-US" dirty="0" err="1"/>
              <a:t>nhất</a:t>
            </a:r>
            <a:r>
              <a:rPr lang="en-US" dirty="0"/>
              <a:t> </a:t>
            </a:r>
            <a:r>
              <a:rPr lang="en-US" dirty="0" err="1"/>
              <a:t>định</a:t>
            </a:r>
            <a:r>
              <a:rPr lang="en-US" dirty="0"/>
              <a:t> hay không.</a:t>
            </a:r>
          </a:p>
          <a:p>
            <a:r>
              <a:rPr lang="en-US" dirty="0" err="1"/>
              <a:t>Pthuc</a:t>
            </a:r>
            <a:r>
              <a:rPr lang="en-US" dirty="0"/>
              <a:t> </a:t>
            </a:r>
            <a:r>
              <a:rPr lang="en-US" dirty="0" err="1"/>
              <a:t>xác</a:t>
            </a:r>
            <a:r>
              <a:rPr lang="en-US" dirty="0"/>
              <a:t> </a:t>
            </a:r>
            <a:r>
              <a:rPr lang="en-US" dirty="0" err="1"/>
              <a:t>minh</a:t>
            </a:r>
            <a:r>
              <a:rPr lang="en-US" dirty="0"/>
              <a:t> </a:t>
            </a:r>
            <a:r>
              <a:rPr lang="en-US" dirty="0" err="1"/>
              <a:t>thông</a:t>
            </a:r>
            <a:r>
              <a:rPr lang="en-US" dirty="0"/>
              <a:t> qua </a:t>
            </a:r>
            <a:r>
              <a:rPr lang="en-US" dirty="0" err="1"/>
              <a:t>mạng</a:t>
            </a:r>
            <a:r>
              <a:rPr lang="en-US" dirty="0"/>
              <a:t> </a:t>
            </a:r>
            <a:r>
              <a:rPr lang="en-US" dirty="0" err="1"/>
              <a:t>xã</a:t>
            </a:r>
            <a:r>
              <a:rPr lang="en-US" dirty="0"/>
              <a:t> </a:t>
            </a:r>
            <a:r>
              <a:rPr lang="en-US" dirty="0" err="1"/>
              <a:t>hội</a:t>
            </a:r>
            <a:r>
              <a:rPr lang="en-US" dirty="0"/>
              <a:t> </a:t>
            </a:r>
            <a:r>
              <a:rPr lang="en-US" dirty="0" err="1"/>
              <a:t>này</a:t>
            </a:r>
            <a:r>
              <a:rPr lang="en-US" dirty="0"/>
              <a:t> </a:t>
            </a:r>
            <a:r>
              <a:rPr lang="en-US" dirty="0" err="1"/>
              <a:t>sẽ</a:t>
            </a:r>
            <a:r>
              <a:rPr lang="en-US" dirty="0"/>
              <a:t> </a:t>
            </a:r>
            <a:r>
              <a:rPr lang="en-US" dirty="0" err="1"/>
              <a:t>giúp</a:t>
            </a:r>
            <a:r>
              <a:rPr lang="en-US" dirty="0"/>
              <a:t> </a:t>
            </a:r>
            <a:r>
              <a:rPr lang="en-US" dirty="0" err="1"/>
              <a:t>ứng</a:t>
            </a:r>
            <a:r>
              <a:rPr lang="en-US" dirty="0"/>
              <a:t> </a:t>
            </a:r>
            <a:r>
              <a:rPr lang="en-US" dirty="0" err="1"/>
              <a:t>dụng</a:t>
            </a:r>
            <a:r>
              <a:rPr lang="en-US" dirty="0"/>
              <a:t> </a:t>
            </a:r>
            <a:r>
              <a:rPr lang="en-US" dirty="0" err="1"/>
              <a:t>của</a:t>
            </a:r>
            <a:r>
              <a:rPr lang="en-US" dirty="0"/>
              <a:t> </a:t>
            </a:r>
            <a:r>
              <a:rPr lang="en-US" dirty="0" err="1"/>
              <a:t>chúng</a:t>
            </a:r>
            <a:r>
              <a:rPr lang="en-US" dirty="0"/>
              <a:t> ta </a:t>
            </a:r>
            <a:r>
              <a:rPr lang="en-US" dirty="0" err="1"/>
              <a:t>giảm</a:t>
            </a:r>
            <a:r>
              <a:rPr lang="en-US" dirty="0"/>
              <a:t> đ</a:t>
            </a:r>
            <a:r>
              <a:rPr lang="vi-VN" dirty="0"/>
              <a:t>ư</a:t>
            </a:r>
            <a:r>
              <a:rPr lang="en-US" dirty="0" err="1"/>
              <a:t>ợc</a:t>
            </a:r>
            <a:r>
              <a:rPr lang="en-US" dirty="0"/>
              <a:t> </a:t>
            </a:r>
            <a:r>
              <a:rPr lang="en-US" dirty="0" err="1"/>
              <a:t>các</a:t>
            </a:r>
            <a:r>
              <a:rPr lang="en-US" dirty="0"/>
              <a:t> </a:t>
            </a:r>
            <a:r>
              <a:rPr lang="en-US" dirty="0" err="1"/>
              <a:t>công</a:t>
            </a:r>
            <a:r>
              <a:rPr lang="en-US" dirty="0"/>
              <a:t> </a:t>
            </a:r>
            <a:r>
              <a:rPr lang="en-US" dirty="0" err="1"/>
              <a:t>việc</a:t>
            </a:r>
            <a:r>
              <a:rPr lang="en-US" dirty="0"/>
              <a:t> </a:t>
            </a:r>
            <a:r>
              <a:rPr lang="en-US" dirty="0" err="1"/>
              <a:t>liên</a:t>
            </a:r>
            <a:r>
              <a:rPr lang="en-US" dirty="0"/>
              <a:t> </a:t>
            </a:r>
            <a:r>
              <a:rPr lang="en-US" dirty="0" err="1"/>
              <a:t>quan</a:t>
            </a:r>
            <a:r>
              <a:rPr lang="en-US" dirty="0"/>
              <a:t> </a:t>
            </a:r>
            <a:r>
              <a:rPr lang="en-US" dirty="0" err="1"/>
              <a:t>đến</a:t>
            </a:r>
            <a:r>
              <a:rPr lang="en-US" dirty="0"/>
              <a:t> </a:t>
            </a:r>
            <a:r>
              <a:rPr lang="en-US" dirty="0" err="1"/>
              <a:t>xác</a:t>
            </a:r>
            <a:r>
              <a:rPr lang="en-US" dirty="0"/>
              <a:t> </a:t>
            </a:r>
            <a:r>
              <a:rPr lang="en-US" dirty="0" err="1"/>
              <a:t>minh</a:t>
            </a:r>
            <a:r>
              <a:rPr lang="en-US" dirty="0"/>
              <a:t>, l</a:t>
            </a:r>
            <a:r>
              <a:rPr lang="vi-VN" dirty="0"/>
              <a:t>ư</a:t>
            </a:r>
            <a:r>
              <a:rPr lang="en-US" dirty="0"/>
              <a:t>u </a:t>
            </a:r>
            <a:r>
              <a:rPr lang="en-US" dirty="0" err="1"/>
              <a:t>trữ</a:t>
            </a:r>
            <a:r>
              <a:rPr lang="en-US" dirty="0"/>
              <a:t> </a:t>
            </a:r>
            <a:r>
              <a:rPr lang="en-US" dirty="0" err="1"/>
              <a:t>thông</a:t>
            </a:r>
            <a:r>
              <a:rPr lang="en-US" dirty="0"/>
              <a:t> tin ng</a:t>
            </a:r>
            <a:r>
              <a:rPr lang="vi-VN" dirty="0"/>
              <a:t>ư</a:t>
            </a:r>
            <a:r>
              <a:rPr lang="en-US" dirty="0" err="1"/>
              <a:t>ời</a:t>
            </a:r>
            <a:r>
              <a:rPr lang="en-US" dirty="0"/>
              <a:t> dung hay </a:t>
            </a:r>
            <a:r>
              <a:rPr lang="en-US" dirty="0" err="1"/>
              <a:t>các</a:t>
            </a:r>
            <a:r>
              <a:rPr lang="en-US" dirty="0"/>
              <a:t> </a:t>
            </a:r>
            <a:r>
              <a:rPr lang="en-US" dirty="0" err="1"/>
              <a:t>nghiệp</a:t>
            </a:r>
            <a:r>
              <a:rPr lang="en-US" dirty="0"/>
              <a:t> </a:t>
            </a:r>
            <a:r>
              <a:rPr lang="en-US" dirty="0" err="1"/>
              <a:t>vụ</a:t>
            </a:r>
            <a:r>
              <a:rPr lang="en-US" dirty="0"/>
              <a:t> </a:t>
            </a:r>
            <a:r>
              <a:rPr lang="en-US" dirty="0" err="1"/>
              <a:t>liên</a:t>
            </a:r>
            <a:r>
              <a:rPr lang="en-US" dirty="0"/>
              <a:t> </a:t>
            </a:r>
            <a:r>
              <a:rPr lang="en-US" dirty="0" err="1"/>
              <a:t>quan</a:t>
            </a:r>
            <a:r>
              <a:rPr lang="en-US" dirty="0"/>
              <a:t> </a:t>
            </a:r>
            <a:r>
              <a:rPr lang="en-US" dirty="0" err="1"/>
              <a:t>đến</a:t>
            </a:r>
            <a:r>
              <a:rPr lang="en-US" dirty="0"/>
              <a:t> </a:t>
            </a:r>
            <a:r>
              <a:rPr lang="en-US" dirty="0" err="1"/>
              <a:t>bảo</a:t>
            </a:r>
            <a:r>
              <a:rPr lang="en-US" dirty="0"/>
              <a:t> </a:t>
            </a:r>
            <a:r>
              <a:rPr lang="en-US" dirty="0" err="1"/>
              <a:t>mật</a:t>
            </a:r>
            <a:r>
              <a:rPr lang="en-US" dirty="0"/>
              <a:t>, </a:t>
            </a:r>
            <a:r>
              <a:rPr lang="en-US" dirty="0" err="1"/>
              <a:t>tất</a:t>
            </a:r>
            <a:r>
              <a:rPr lang="en-US" dirty="0"/>
              <a:t> </a:t>
            </a:r>
            <a:r>
              <a:rPr lang="en-US" dirty="0" err="1"/>
              <a:t>cả</a:t>
            </a:r>
            <a:r>
              <a:rPr lang="en-US" dirty="0"/>
              <a:t> </a:t>
            </a:r>
            <a:r>
              <a:rPr lang="en-US" dirty="0" err="1"/>
              <a:t>đều</a:t>
            </a:r>
            <a:r>
              <a:rPr lang="en-US" dirty="0"/>
              <a:t> </a:t>
            </a:r>
            <a:r>
              <a:rPr lang="en-US" dirty="0" err="1"/>
              <a:t>sẽ</a:t>
            </a:r>
            <a:r>
              <a:rPr lang="en-US" dirty="0"/>
              <a:t> do </a:t>
            </a:r>
            <a:r>
              <a:rPr lang="en-US" dirty="0" err="1"/>
              <a:t>bên</a:t>
            </a:r>
            <a:r>
              <a:rPr lang="en-US" dirty="0"/>
              <a:t> </a:t>
            </a:r>
            <a:r>
              <a:rPr lang="en-US" dirty="0" err="1"/>
              <a:t>thứ</a:t>
            </a:r>
            <a:r>
              <a:rPr lang="en-US" dirty="0"/>
              <a:t> 3 (ở </a:t>
            </a:r>
            <a:r>
              <a:rPr lang="en-US" dirty="0" err="1"/>
              <a:t>đây</a:t>
            </a:r>
            <a:r>
              <a:rPr lang="en-US" dirty="0"/>
              <a:t> </a:t>
            </a:r>
            <a:r>
              <a:rPr lang="en-US" dirty="0" err="1"/>
              <a:t>là</a:t>
            </a:r>
            <a:r>
              <a:rPr lang="en-US" dirty="0"/>
              <a:t> </a:t>
            </a:r>
            <a:r>
              <a:rPr lang="en-US" dirty="0" err="1"/>
              <a:t>các</a:t>
            </a:r>
            <a:r>
              <a:rPr lang="en-US" dirty="0"/>
              <a:t> Social Authentication Provider) </a:t>
            </a:r>
            <a:r>
              <a:rPr lang="en-US" dirty="0" err="1"/>
              <a:t>đảm</a:t>
            </a:r>
            <a:r>
              <a:rPr lang="en-US" dirty="0"/>
              <a:t> </a:t>
            </a:r>
            <a:r>
              <a:rPr lang="en-US" dirty="0" err="1"/>
              <a:t>nhận</a:t>
            </a:r>
            <a:r>
              <a:rPr lang="en-US" dirty="0"/>
              <a:t>.</a:t>
            </a:r>
          </a:p>
          <a:p>
            <a:r>
              <a:rPr lang="en-US" dirty="0" err="1"/>
              <a:t>Tuy</a:t>
            </a:r>
            <a:r>
              <a:rPr lang="en-US" dirty="0"/>
              <a:t> </a:t>
            </a:r>
            <a:r>
              <a:rPr lang="en-US" dirty="0" err="1"/>
              <a:t>nhiên</a:t>
            </a:r>
            <a:r>
              <a:rPr lang="en-US" dirty="0"/>
              <a:t>, </a:t>
            </a:r>
            <a:r>
              <a:rPr lang="en-US" dirty="0" err="1"/>
              <a:t>ngoài</a:t>
            </a:r>
            <a:r>
              <a:rPr lang="en-US" dirty="0"/>
              <a:t> </a:t>
            </a:r>
            <a:r>
              <a:rPr lang="en-US" dirty="0" err="1"/>
              <a:t>các</a:t>
            </a:r>
            <a:r>
              <a:rPr lang="en-US" dirty="0"/>
              <a:t> </a:t>
            </a:r>
            <a:r>
              <a:rPr lang="en-US" dirty="0" err="1"/>
              <a:t>ưu</a:t>
            </a:r>
            <a:r>
              <a:rPr lang="en-US" dirty="0"/>
              <a:t> điểm </a:t>
            </a:r>
            <a:r>
              <a:rPr lang="en-US" dirty="0" err="1"/>
              <a:t>thì</a:t>
            </a:r>
            <a:r>
              <a:rPr lang="en-US" dirty="0"/>
              <a:t> </a:t>
            </a:r>
            <a:r>
              <a:rPr lang="en-US" dirty="0" err="1"/>
              <a:t>cũng</a:t>
            </a:r>
            <a:r>
              <a:rPr lang="en-US" dirty="0"/>
              <a:t> </a:t>
            </a:r>
            <a:r>
              <a:rPr lang="en-US" dirty="0" err="1"/>
              <a:t>có</a:t>
            </a:r>
            <a:r>
              <a:rPr lang="en-US" dirty="0"/>
              <a:t> </a:t>
            </a:r>
            <a:r>
              <a:rPr lang="en-US" dirty="0" err="1"/>
              <a:t>các</a:t>
            </a:r>
            <a:r>
              <a:rPr lang="en-US" dirty="0"/>
              <a:t> </a:t>
            </a:r>
            <a:r>
              <a:rPr lang="en-US" dirty="0" err="1"/>
              <a:t>hạn</a:t>
            </a:r>
            <a:r>
              <a:rPr lang="en-US" dirty="0"/>
              <a:t> </a:t>
            </a:r>
            <a:r>
              <a:rPr lang="en-US" dirty="0" err="1"/>
              <a:t>chế</a:t>
            </a:r>
            <a:r>
              <a:rPr lang="en-US" dirty="0"/>
              <a:t>. </a:t>
            </a:r>
            <a:r>
              <a:rPr lang="en-US" dirty="0" err="1"/>
              <a:t>Ví</a:t>
            </a:r>
            <a:r>
              <a:rPr lang="en-US" dirty="0"/>
              <a:t> </a:t>
            </a:r>
            <a:r>
              <a:rPr lang="en-US" dirty="0" err="1"/>
              <a:t>dụ</a:t>
            </a:r>
            <a:r>
              <a:rPr lang="en-US" dirty="0"/>
              <a:t> </a:t>
            </a:r>
            <a:r>
              <a:rPr lang="en-US" dirty="0" err="1"/>
              <a:t>nh</a:t>
            </a:r>
            <a:r>
              <a:rPr lang="vi-VN" dirty="0"/>
              <a:t>ư</a:t>
            </a:r>
            <a:r>
              <a:rPr lang="en-US" dirty="0"/>
              <a:t> </a:t>
            </a:r>
            <a:r>
              <a:rPr lang="en-US" dirty="0" err="1"/>
              <a:t>nếu</a:t>
            </a:r>
            <a:r>
              <a:rPr lang="en-US" dirty="0"/>
              <a:t> </a:t>
            </a:r>
            <a:r>
              <a:rPr lang="en-US" dirty="0" err="1"/>
              <a:t>bên</a:t>
            </a:r>
            <a:r>
              <a:rPr lang="en-US" dirty="0"/>
              <a:t> </a:t>
            </a:r>
            <a:r>
              <a:rPr lang="en-US" dirty="0" err="1"/>
              <a:t>thứ</a:t>
            </a:r>
            <a:r>
              <a:rPr lang="en-US" dirty="0"/>
              <a:t> 3 </a:t>
            </a:r>
            <a:r>
              <a:rPr lang="en-US" dirty="0" err="1"/>
              <a:t>ngừng</a:t>
            </a:r>
            <a:r>
              <a:rPr lang="en-US" dirty="0"/>
              <a:t> </a:t>
            </a:r>
            <a:r>
              <a:rPr lang="en-US" dirty="0" err="1"/>
              <a:t>cung</a:t>
            </a:r>
            <a:r>
              <a:rPr lang="en-US" dirty="0"/>
              <a:t> </a:t>
            </a:r>
            <a:r>
              <a:rPr lang="en-US" dirty="0" err="1"/>
              <a:t>cấp</a:t>
            </a:r>
            <a:r>
              <a:rPr lang="en-US" dirty="0"/>
              <a:t> </a:t>
            </a:r>
            <a:r>
              <a:rPr lang="en-US" dirty="0" err="1"/>
              <a:t>dịch</a:t>
            </a:r>
            <a:r>
              <a:rPr lang="en-US" dirty="0"/>
              <a:t> </a:t>
            </a:r>
            <a:r>
              <a:rPr lang="en-US" dirty="0" err="1"/>
              <a:t>vụ</a:t>
            </a:r>
            <a:r>
              <a:rPr lang="en-US" dirty="0"/>
              <a:t>, không </a:t>
            </a:r>
            <a:r>
              <a:rPr lang="en-US" dirty="0" err="1"/>
              <a:t>cho</a:t>
            </a:r>
            <a:r>
              <a:rPr lang="en-US" dirty="0"/>
              <a:t> </a:t>
            </a:r>
            <a:r>
              <a:rPr lang="en-US" dirty="0" err="1"/>
              <a:t>phép</a:t>
            </a:r>
            <a:r>
              <a:rPr lang="en-US" dirty="0"/>
              <a:t> ng</a:t>
            </a:r>
            <a:r>
              <a:rPr lang="vi-VN" dirty="0"/>
              <a:t>ư</a:t>
            </a:r>
            <a:r>
              <a:rPr lang="en-US" dirty="0" err="1"/>
              <a:t>ời</a:t>
            </a:r>
            <a:r>
              <a:rPr lang="en-US" dirty="0"/>
              <a:t> dung </a:t>
            </a:r>
            <a:r>
              <a:rPr lang="en-US" dirty="0" err="1"/>
              <a:t>truy</a:t>
            </a:r>
            <a:r>
              <a:rPr lang="en-US" dirty="0"/>
              <a:t> </a:t>
            </a:r>
            <a:r>
              <a:rPr lang="en-US" dirty="0" err="1"/>
              <a:t>cập</a:t>
            </a:r>
            <a:r>
              <a:rPr lang="en-US" dirty="0"/>
              <a:t> </a:t>
            </a:r>
            <a:r>
              <a:rPr lang="en-US" dirty="0" err="1"/>
              <a:t>nữa</a:t>
            </a:r>
            <a:r>
              <a:rPr lang="en-US" dirty="0"/>
              <a:t> </a:t>
            </a:r>
            <a:r>
              <a:rPr lang="en-US" dirty="0" err="1"/>
              <a:t>thì</a:t>
            </a:r>
            <a:r>
              <a:rPr lang="en-US" dirty="0"/>
              <a:t> </a:t>
            </a:r>
            <a:r>
              <a:rPr lang="en-US" dirty="0" err="1"/>
              <a:t>ứng</a:t>
            </a:r>
            <a:r>
              <a:rPr lang="en-US" dirty="0"/>
              <a:t> </a:t>
            </a:r>
            <a:r>
              <a:rPr lang="en-US" dirty="0" err="1"/>
              <a:t>dụng</a:t>
            </a:r>
            <a:r>
              <a:rPr lang="en-US" dirty="0"/>
              <a:t> </a:t>
            </a:r>
            <a:r>
              <a:rPr lang="en-US" dirty="0" err="1"/>
              <a:t>của</a:t>
            </a:r>
            <a:r>
              <a:rPr lang="en-US" dirty="0"/>
              <a:t> </a:t>
            </a:r>
            <a:r>
              <a:rPr lang="en-US" dirty="0" err="1"/>
              <a:t>chúng</a:t>
            </a:r>
            <a:r>
              <a:rPr lang="en-US" dirty="0"/>
              <a:t> ta </a:t>
            </a:r>
            <a:r>
              <a:rPr lang="en-US" dirty="0" err="1"/>
              <a:t>cũng</a:t>
            </a:r>
            <a:r>
              <a:rPr lang="en-US" dirty="0"/>
              <a:t> </a:t>
            </a:r>
            <a:r>
              <a:rPr lang="en-US" dirty="0" err="1"/>
              <a:t>sẽ</a:t>
            </a:r>
            <a:r>
              <a:rPr lang="en-US" dirty="0"/>
              <a:t> </a:t>
            </a:r>
            <a:r>
              <a:rPr lang="en-US" dirty="0" err="1"/>
              <a:t>bị</a:t>
            </a:r>
            <a:r>
              <a:rPr lang="en-US" dirty="0"/>
              <a:t> </a:t>
            </a:r>
            <a:r>
              <a:rPr lang="en-US" dirty="0" err="1"/>
              <a:t>gián</a:t>
            </a:r>
            <a:r>
              <a:rPr lang="en-US" dirty="0"/>
              <a:t> </a:t>
            </a:r>
            <a:r>
              <a:rPr lang="en-US" dirty="0" err="1"/>
              <a:t>đoạn</a:t>
            </a:r>
            <a:r>
              <a:rPr lang="en-US" dirty="0"/>
              <a:t>.</a:t>
            </a:r>
          </a:p>
          <a:p>
            <a:r>
              <a:rPr lang="en-US" dirty="0"/>
              <a:t>Để </a:t>
            </a:r>
            <a:r>
              <a:rPr lang="en-US" dirty="0" err="1"/>
              <a:t>tránh</a:t>
            </a:r>
            <a:r>
              <a:rPr lang="en-US" dirty="0"/>
              <a:t> </a:t>
            </a:r>
            <a:r>
              <a:rPr lang="en-US" dirty="0" err="1"/>
              <a:t>điều</a:t>
            </a:r>
            <a:r>
              <a:rPr lang="en-US" dirty="0"/>
              <a:t> </a:t>
            </a:r>
            <a:r>
              <a:rPr lang="en-US" dirty="0" err="1"/>
              <a:t>này</a:t>
            </a:r>
            <a:r>
              <a:rPr lang="en-US" dirty="0"/>
              <a:t> </a:t>
            </a:r>
            <a:r>
              <a:rPr lang="en-US" dirty="0" err="1"/>
              <a:t>thì</a:t>
            </a:r>
            <a:r>
              <a:rPr lang="en-US" dirty="0"/>
              <a:t> </a:t>
            </a:r>
            <a:r>
              <a:rPr lang="en-US" dirty="0" err="1"/>
              <a:t>một</a:t>
            </a:r>
            <a:r>
              <a:rPr lang="en-US" dirty="0"/>
              <a:t> </a:t>
            </a:r>
            <a:r>
              <a:rPr lang="en-US" dirty="0" err="1"/>
              <a:t>số</a:t>
            </a:r>
            <a:r>
              <a:rPr lang="en-US" dirty="0"/>
              <a:t> </a:t>
            </a:r>
            <a:r>
              <a:rPr lang="en-US" dirty="0" err="1"/>
              <a:t>trang</a:t>
            </a:r>
            <a:r>
              <a:rPr lang="en-US" dirty="0"/>
              <a:t> </a:t>
            </a:r>
            <a:r>
              <a:rPr lang="en-US" dirty="0" err="1"/>
              <a:t>có</a:t>
            </a:r>
            <a:r>
              <a:rPr lang="en-US" dirty="0"/>
              <a:t> </a:t>
            </a:r>
            <a:r>
              <a:rPr lang="en-US" dirty="0" err="1"/>
              <a:t>thực</a:t>
            </a:r>
            <a:r>
              <a:rPr lang="en-US" dirty="0"/>
              <a:t> </a:t>
            </a:r>
            <a:r>
              <a:rPr lang="en-US" dirty="0" err="1"/>
              <a:t>hiện</a:t>
            </a:r>
            <a:r>
              <a:rPr lang="en-US" dirty="0"/>
              <a:t> 1 </a:t>
            </a:r>
            <a:r>
              <a:rPr lang="en-US" dirty="0" err="1"/>
              <a:t>giải</a:t>
            </a:r>
            <a:r>
              <a:rPr lang="en-US" dirty="0"/>
              <a:t> </a:t>
            </a:r>
            <a:r>
              <a:rPr lang="en-US" dirty="0" err="1"/>
              <a:t>pháp</a:t>
            </a:r>
            <a:r>
              <a:rPr lang="en-US" dirty="0"/>
              <a:t>, </a:t>
            </a:r>
            <a:r>
              <a:rPr lang="en-US" dirty="0" err="1"/>
              <a:t>đó</a:t>
            </a:r>
            <a:r>
              <a:rPr lang="en-US" dirty="0"/>
              <a:t> </a:t>
            </a:r>
            <a:r>
              <a:rPr lang="en-US" dirty="0" err="1"/>
              <a:t>là</a:t>
            </a:r>
            <a:r>
              <a:rPr lang="en-US" dirty="0"/>
              <a:t> </a:t>
            </a:r>
            <a:r>
              <a:rPr lang="en-US" dirty="0" err="1"/>
              <a:t>sau</a:t>
            </a:r>
            <a:r>
              <a:rPr lang="en-US" dirty="0"/>
              <a:t> </a:t>
            </a:r>
            <a:r>
              <a:rPr lang="en-US" dirty="0" err="1"/>
              <a:t>khi</a:t>
            </a:r>
            <a:r>
              <a:rPr lang="en-US" dirty="0"/>
              <a:t> </a:t>
            </a:r>
            <a:r>
              <a:rPr lang="en-US" dirty="0" err="1"/>
              <a:t>đăng</a:t>
            </a:r>
            <a:r>
              <a:rPr lang="en-US" dirty="0"/>
              <a:t> </a:t>
            </a:r>
            <a:r>
              <a:rPr lang="en-US" dirty="0" err="1"/>
              <a:t>nhập</a:t>
            </a:r>
            <a:r>
              <a:rPr lang="en-US" dirty="0"/>
              <a:t> </a:t>
            </a:r>
            <a:r>
              <a:rPr lang="en-US" dirty="0" err="1"/>
              <a:t>thông</a:t>
            </a:r>
            <a:r>
              <a:rPr lang="en-US" dirty="0"/>
              <a:t> qua </a:t>
            </a:r>
            <a:r>
              <a:rPr lang="en-US" dirty="0" err="1"/>
              <a:t>mạng</a:t>
            </a:r>
            <a:r>
              <a:rPr lang="en-US" dirty="0"/>
              <a:t> </a:t>
            </a:r>
            <a:r>
              <a:rPr lang="en-US" dirty="0" err="1"/>
              <a:t>xã</a:t>
            </a:r>
            <a:r>
              <a:rPr lang="en-US" dirty="0"/>
              <a:t> </a:t>
            </a:r>
            <a:r>
              <a:rPr lang="en-US" dirty="0" err="1"/>
              <a:t>hội</a:t>
            </a:r>
            <a:r>
              <a:rPr lang="en-US" dirty="0"/>
              <a:t> </a:t>
            </a:r>
            <a:r>
              <a:rPr lang="en-US" dirty="0" err="1"/>
              <a:t>thì</a:t>
            </a:r>
            <a:r>
              <a:rPr lang="en-US" dirty="0"/>
              <a:t> </a:t>
            </a:r>
            <a:r>
              <a:rPr lang="en-US" dirty="0" err="1"/>
              <a:t>vẫn</a:t>
            </a:r>
            <a:r>
              <a:rPr lang="en-US" dirty="0"/>
              <a:t> </a:t>
            </a:r>
            <a:r>
              <a:rPr lang="en-US" dirty="0" err="1"/>
              <a:t>yêu</a:t>
            </a:r>
            <a:r>
              <a:rPr lang="en-US" dirty="0"/>
              <a:t> </a:t>
            </a:r>
            <a:r>
              <a:rPr lang="en-US" dirty="0" err="1"/>
              <a:t>cầu</a:t>
            </a:r>
            <a:r>
              <a:rPr lang="en-US" dirty="0"/>
              <a:t> ng</a:t>
            </a:r>
            <a:r>
              <a:rPr lang="vi-VN" dirty="0"/>
              <a:t>ư</a:t>
            </a:r>
            <a:r>
              <a:rPr lang="en-US" dirty="0" err="1"/>
              <a:t>ời</a:t>
            </a:r>
            <a:r>
              <a:rPr lang="en-US" dirty="0"/>
              <a:t> dung </a:t>
            </a:r>
            <a:r>
              <a:rPr lang="en-US" dirty="0" err="1"/>
              <a:t>tạo</a:t>
            </a:r>
            <a:r>
              <a:rPr lang="en-US" dirty="0"/>
              <a:t> username và password và </a:t>
            </a:r>
            <a:r>
              <a:rPr lang="en-US" dirty="0" err="1"/>
              <a:t>liên</a:t>
            </a:r>
            <a:r>
              <a:rPr lang="en-US" dirty="0"/>
              <a:t> </a:t>
            </a:r>
            <a:r>
              <a:rPr lang="en-US" dirty="0" err="1"/>
              <a:t>kết</a:t>
            </a:r>
            <a:r>
              <a:rPr lang="en-US" dirty="0"/>
              <a:t> </a:t>
            </a:r>
            <a:r>
              <a:rPr lang="en-US" dirty="0" err="1"/>
              <a:t>với</a:t>
            </a:r>
            <a:r>
              <a:rPr lang="en-US" dirty="0"/>
              <a:t> </a:t>
            </a:r>
            <a:r>
              <a:rPr lang="en-US" dirty="0" err="1"/>
              <a:t>tài</a:t>
            </a:r>
            <a:r>
              <a:rPr lang="en-US" dirty="0"/>
              <a:t> </a:t>
            </a:r>
            <a:r>
              <a:rPr lang="en-US" dirty="0" err="1"/>
              <a:t>khoản</a:t>
            </a:r>
            <a:r>
              <a:rPr lang="en-US" dirty="0"/>
              <a:t> </a:t>
            </a:r>
            <a:r>
              <a:rPr lang="en-US" dirty="0" err="1"/>
              <a:t>mạng</a:t>
            </a:r>
            <a:r>
              <a:rPr lang="en-US" dirty="0"/>
              <a:t> </a:t>
            </a:r>
            <a:r>
              <a:rPr lang="en-US" dirty="0" err="1"/>
              <a:t>xã</a:t>
            </a:r>
            <a:r>
              <a:rPr lang="en-US" dirty="0"/>
              <a:t> </a:t>
            </a:r>
            <a:r>
              <a:rPr lang="en-US" dirty="0" err="1"/>
              <a:t>hội</a:t>
            </a:r>
            <a:r>
              <a:rPr lang="en-US" dirty="0"/>
              <a:t> </a:t>
            </a:r>
            <a:r>
              <a:rPr lang="en-US" dirty="0" err="1"/>
              <a:t>hiện</a:t>
            </a:r>
            <a:r>
              <a:rPr lang="en-US" dirty="0"/>
              <a:t> </a:t>
            </a:r>
            <a:r>
              <a:rPr lang="en-US" dirty="0" err="1"/>
              <a:t>hành</a:t>
            </a:r>
            <a:r>
              <a:rPr lang="en-US" dirty="0"/>
              <a:t> (Account linking)</a:t>
            </a:r>
          </a:p>
        </p:txBody>
      </p:sp>
      <p:sp>
        <p:nvSpPr>
          <p:cNvPr id="4" name="Slide Number Placeholder 3"/>
          <p:cNvSpPr>
            <a:spLocks noGrp="1"/>
          </p:cNvSpPr>
          <p:nvPr>
            <p:ph type="sldNum" sz="quarter" idx="5"/>
          </p:nvPr>
        </p:nvSpPr>
        <p:spPr/>
        <p:txBody>
          <a:bodyPr/>
          <a:lstStyle/>
          <a:p>
            <a:fld id="{79230CFA-805A-4FD3-B3A0-DAAA5993DA17}" type="slidenum">
              <a:rPr lang="en-US" noProof="0" smtClean="0"/>
              <a:t>4</a:t>
            </a:fld>
            <a:endParaRPr lang="en-US" noProof="0" dirty="0"/>
          </a:p>
        </p:txBody>
      </p:sp>
    </p:spTree>
    <p:extLst>
      <p:ext uri="{BB962C8B-B14F-4D97-AF65-F5344CB8AC3E}">
        <p14:creationId xmlns:p14="http://schemas.microsoft.com/office/powerpoint/2010/main" val="10839097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Pthuc</a:t>
            </a:r>
            <a:r>
              <a:rPr lang="en-US" dirty="0"/>
              <a:t> </a:t>
            </a:r>
            <a:r>
              <a:rPr lang="en-US" dirty="0" err="1"/>
              <a:t>xác</a:t>
            </a:r>
            <a:r>
              <a:rPr lang="en-US" dirty="0"/>
              <a:t> </a:t>
            </a:r>
            <a:r>
              <a:rPr lang="en-US" dirty="0" err="1"/>
              <a:t>thực</a:t>
            </a:r>
            <a:r>
              <a:rPr lang="en-US" dirty="0"/>
              <a:t> </a:t>
            </a:r>
            <a:r>
              <a:rPr lang="en-US" dirty="0" err="1"/>
              <a:t>tiếp</a:t>
            </a:r>
            <a:r>
              <a:rPr lang="en-US" dirty="0"/>
              <a:t> </a:t>
            </a:r>
            <a:r>
              <a:rPr lang="en-US" dirty="0" err="1"/>
              <a:t>theo</a:t>
            </a:r>
            <a:r>
              <a:rPr lang="en-US" dirty="0"/>
              <a:t> </a:t>
            </a:r>
            <a:r>
              <a:rPr lang="en-US" dirty="0" err="1"/>
              <a:t>mà</a:t>
            </a:r>
            <a:r>
              <a:rPr lang="en-US" dirty="0"/>
              <a:t> </a:t>
            </a:r>
            <a:r>
              <a:rPr lang="en-US" dirty="0" err="1"/>
              <a:t>đang</a:t>
            </a:r>
            <a:r>
              <a:rPr lang="en-US" dirty="0"/>
              <a:t> đ</a:t>
            </a:r>
            <a:r>
              <a:rPr lang="vi-VN" dirty="0"/>
              <a:t>ư</a:t>
            </a:r>
            <a:r>
              <a:rPr lang="en-US" dirty="0" err="1"/>
              <a:t>ợc</a:t>
            </a:r>
            <a:r>
              <a:rPr lang="en-US" dirty="0"/>
              <a:t> h</a:t>
            </a:r>
            <a:r>
              <a:rPr lang="vi-VN" dirty="0"/>
              <a:t>ư</a:t>
            </a:r>
            <a:r>
              <a:rPr lang="en-US" dirty="0" err="1"/>
              <a:t>ớng</a:t>
            </a:r>
            <a:r>
              <a:rPr lang="en-US" dirty="0"/>
              <a:t> </a:t>
            </a:r>
            <a:r>
              <a:rPr lang="en-US" dirty="0" err="1"/>
              <a:t>đến</a:t>
            </a:r>
            <a:r>
              <a:rPr lang="en-US" dirty="0"/>
              <a:t> </a:t>
            </a:r>
            <a:r>
              <a:rPr lang="en-US" dirty="0" err="1"/>
              <a:t>nhằm</a:t>
            </a:r>
            <a:r>
              <a:rPr lang="en-US" dirty="0"/>
              <a:t> </a:t>
            </a:r>
            <a:r>
              <a:rPr lang="en-US" dirty="0" err="1"/>
              <a:t>cải</a:t>
            </a:r>
            <a:r>
              <a:rPr lang="en-US" dirty="0"/>
              <a:t> </a:t>
            </a:r>
            <a:r>
              <a:rPr lang="en-US" dirty="0" err="1"/>
              <a:t>thiện</a:t>
            </a:r>
            <a:r>
              <a:rPr lang="en-US" dirty="0"/>
              <a:t> </a:t>
            </a:r>
            <a:r>
              <a:rPr lang="en-US" dirty="0" err="1"/>
              <a:t>trải</a:t>
            </a:r>
            <a:r>
              <a:rPr lang="en-US" dirty="0"/>
              <a:t> </a:t>
            </a:r>
            <a:r>
              <a:rPr lang="en-US" dirty="0" err="1"/>
              <a:t>nghiệm</a:t>
            </a:r>
            <a:r>
              <a:rPr lang="en-US" dirty="0"/>
              <a:t> ng</a:t>
            </a:r>
            <a:r>
              <a:rPr lang="vi-VN" dirty="0"/>
              <a:t>ư</a:t>
            </a:r>
            <a:r>
              <a:rPr lang="en-US" dirty="0" err="1"/>
              <a:t>ời</a:t>
            </a:r>
            <a:r>
              <a:rPr lang="en-US" dirty="0"/>
              <a:t> </a:t>
            </a:r>
            <a:r>
              <a:rPr lang="en-US" dirty="0" err="1"/>
              <a:t>dùng</a:t>
            </a:r>
            <a:r>
              <a:rPr lang="en-US" dirty="0"/>
              <a:t> </a:t>
            </a:r>
            <a:r>
              <a:rPr lang="en-US" dirty="0" err="1"/>
              <a:t>đối</a:t>
            </a:r>
            <a:r>
              <a:rPr lang="en-US" dirty="0"/>
              <a:t> </a:t>
            </a:r>
            <a:r>
              <a:rPr lang="en-US" dirty="0" err="1"/>
              <a:t>với</a:t>
            </a:r>
            <a:r>
              <a:rPr lang="en-US" dirty="0"/>
              <a:t> </a:t>
            </a:r>
            <a:r>
              <a:rPr lang="en-US" dirty="0" err="1"/>
              <a:t>pthuc</a:t>
            </a:r>
            <a:r>
              <a:rPr lang="en-US" dirty="0"/>
              <a:t> </a:t>
            </a:r>
            <a:r>
              <a:rPr lang="en-US" dirty="0" err="1"/>
              <a:t>sử</a:t>
            </a:r>
            <a:r>
              <a:rPr lang="en-US" dirty="0"/>
              <a:t> </a:t>
            </a:r>
            <a:r>
              <a:rPr lang="en-US" dirty="0" err="1"/>
              <a:t>dụng</a:t>
            </a:r>
            <a:r>
              <a:rPr lang="en-US" dirty="0"/>
              <a:t> </a:t>
            </a:r>
            <a:r>
              <a:rPr lang="en-US" dirty="0" err="1"/>
              <a:t>tên</a:t>
            </a:r>
            <a:r>
              <a:rPr lang="en-US" dirty="0"/>
              <a:t> </a:t>
            </a:r>
            <a:r>
              <a:rPr lang="en-US" dirty="0" err="1"/>
              <a:t>đăng</a:t>
            </a:r>
            <a:r>
              <a:rPr lang="en-US" dirty="0"/>
              <a:t> </a:t>
            </a:r>
            <a:r>
              <a:rPr lang="en-US" dirty="0" err="1"/>
              <a:t>nhập</a:t>
            </a:r>
            <a:r>
              <a:rPr lang="en-US" dirty="0"/>
              <a:t> và </a:t>
            </a:r>
            <a:r>
              <a:rPr lang="en-US" dirty="0" err="1"/>
              <a:t>mật</a:t>
            </a:r>
            <a:r>
              <a:rPr lang="en-US" dirty="0"/>
              <a:t> </a:t>
            </a:r>
            <a:r>
              <a:rPr lang="en-US" dirty="0" err="1"/>
              <a:t>khẩu</a:t>
            </a:r>
            <a:r>
              <a:rPr lang="en-US" dirty="0"/>
              <a:t> </a:t>
            </a:r>
            <a:r>
              <a:rPr lang="en-US" dirty="0" err="1"/>
              <a:t>truyền</a:t>
            </a:r>
            <a:r>
              <a:rPr lang="en-US" dirty="0"/>
              <a:t> </a:t>
            </a:r>
            <a:r>
              <a:rPr lang="en-US" dirty="0" err="1"/>
              <a:t>thống</a:t>
            </a:r>
            <a:r>
              <a:rPr lang="en-US" dirty="0"/>
              <a:t> </a:t>
            </a:r>
            <a:r>
              <a:rPr lang="en-US" dirty="0" err="1"/>
              <a:t>chính</a:t>
            </a:r>
            <a:r>
              <a:rPr lang="en-US" dirty="0"/>
              <a:t> </a:t>
            </a:r>
            <a:r>
              <a:rPr lang="en-US" dirty="0" err="1"/>
              <a:t>là</a:t>
            </a:r>
            <a:r>
              <a:rPr lang="en-US" dirty="0"/>
              <a:t> </a:t>
            </a:r>
            <a:r>
              <a:rPr lang="en-US" dirty="0" err="1"/>
              <a:t>pthuc</a:t>
            </a:r>
            <a:r>
              <a:rPr lang="en-US" dirty="0"/>
              <a:t> </a:t>
            </a:r>
            <a:r>
              <a:rPr lang="en-US" dirty="0" err="1"/>
              <a:t>Passwordless</a:t>
            </a:r>
            <a:r>
              <a:rPr lang="en-US" dirty="0"/>
              <a:t>, </a:t>
            </a:r>
            <a:r>
              <a:rPr lang="en-US" dirty="0" err="1"/>
              <a:t>dịch</a:t>
            </a:r>
            <a:r>
              <a:rPr lang="en-US" dirty="0"/>
              <a:t> ra </a:t>
            </a:r>
            <a:r>
              <a:rPr lang="en-US" dirty="0" err="1"/>
              <a:t>là</a:t>
            </a:r>
            <a:r>
              <a:rPr lang="en-US" dirty="0"/>
              <a:t> không </a:t>
            </a:r>
            <a:r>
              <a:rPr lang="en-US" dirty="0" err="1"/>
              <a:t>cần</a:t>
            </a:r>
            <a:r>
              <a:rPr lang="en-US" dirty="0"/>
              <a:t> </a:t>
            </a:r>
            <a:r>
              <a:rPr lang="en-US" dirty="0" err="1"/>
              <a:t>mật</a:t>
            </a:r>
            <a:r>
              <a:rPr lang="en-US" dirty="0"/>
              <a:t> </a:t>
            </a:r>
            <a:r>
              <a:rPr lang="en-US" dirty="0" err="1"/>
              <a:t>khẩu</a:t>
            </a:r>
            <a:r>
              <a:rPr lang="en-US" dirty="0"/>
              <a:t>.</a:t>
            </a:r>
          </a:p>
          <a:p>
            <a:endParaRPr lang="en-US" dirty="0"/>
          </a:p>
        </p:txBody>
      </p:sp>
      <p:sp>
        <p:nvSpPr>
          <p:cNvPr id="4" name="Slide Number Placeholder 3"/>
          <p:cNvSpPr>
            <a:spLocks noGrp="1"/>
          </p:cNvSpPr>
          <p:nvPr>
            <p:ph type="sldNum" sz="quarter" idx="5"/>
          </p:nvPr>
        </p:nvSpPr>
        <p:spPr/>
        <p:txBody>
          <a:bodyPr/>
          <a:lstStyle/>
          <a:p>
            <a:fld id="{79230CFA-805A-4FD3-B3A0-DAAA5993DA17}" type="slidenum">
              <a:rPr lang="en-US" noProof="0" smtClean="0"/>
              <a:t>5</a:t>
            </a:fld>
            <a:endParaRPr lang="en-US" noProof="0" dirty="0"/>
          </a:p>
        </p:txBody>
      </p:sp>
    </p:spTree>
    <p:extLst>
      <p:ext uri="{BB962C8B-B14F-4D97-AF65-F5344CB8AC3E}">
        <p14:creationId xmlns:p14="http://schemas.microsoft.com/office/powerpoint/2010/main" val="6517609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Pthuc</a:t>
            </a:r>
            <a:r>
              <a:rPr lang="en-US" dirty="0"/>
              <a:t> </a:t>
            </a:r>
            <a:r>
              <a:rPr lang="en-US" dirty="0" err="1"/>
              <a:t>này</a:t>
            </a:r>
            <a:r>
              <a:rPr lang="en-US" dirty="0"/>
              <a:t> </a:t>
            </a:r>
            <a:r>
              <a:rPr lang="en-US" dirty="0" err="1"/>
              <a:t>hoạt</a:t>
            </a:r>
            <a:r>
              <a:rPr lang="en-US" dirty="0"/>
              <a:t> </a:t>
            </a:r>
            <a:r>
              <a:rPr lang="en-US" dirty="0" err="1"/>
              <a:t>động</a:t>
            </a:r>
            <a:r>
              <a:rPr lang="en-US" dirty="0"/>
              <a:t> </a:t>
            </a:r>
            <a:r>
              <a:rPr lang="en-US" dirty="0" err="1"/>
              <a:t>nh</a:t>
            </a:r>
            <a:r>
              <a:rPr lang="vi-VN" dirty="0"/>
              <a:t>ư</a:t>
            </a:r>
            <a:r>
              <a:rPr lang="en-US" dirty="0"/>
              <a:t> </a:t>
            </a:r>
            <a:r>
              <a:rPr lang="en-US" dirty="0" err="1"/>
              <a:t>sau</a:t>
            </a:r>
            <a:r>
              <a:rPr lang="en-US" dirty="0"/>
              <a:t>:</a:t>
            </a:r>
          </a:p>
          <a:p>
            <a:r>
              <a:rPr lang="en-US" dirty="0"/>
              <a:t>Ng</a:t>
            </a:r>
            <a:r>
              <a:rPr lang="vi-VN" dirty="0"/>
              <a:t>ư</a:t>
            </a:r>
            <a:r>
              <a:rPr lang="en-US" dirty="0" err="1"/>
              <a:t>ời</a:t>
            </a:r>
            <a:r>
              <a:rPr lang="en-US" dirty="0"/>
              <a:t> </a:t>
            </a:r>
            <a:r>
              <a:rPr lang="en-US" dirty="0" err="1"/>
              <a:t>dùng</a:t>
            </a:r>
            <a:r>
              <a:rPr lang="en-US" dirty="0"/>
              <a:t> </a:t>
            </a:r>
            <a:r>
              <a:rPr lang="en-US" dirty="0" err="1"/>
              <a:t>chỉ</a:t>
            </a:r>
            <a:r>
              <a:rPr lang="en-US" dirty="0"/>
              <a:t> </a:t>
            </a:r>
            <a:r>
              <a:rPr lang="en-US" dirty="0" err="1"/>
              <a:t>cần</a:t>
            </a:r>
            <a:r>
              <a:rPr lang="en-US" dirty="0"/>
              <a:t> </a:t>
            </a:r>
            <a:r>
              <a:rPr lang="en-US" dirty="0" err="1"/>
              <a:t>cung</a:t>
            </a:r>
            <a:r>
              <a:rPr lang="en-US" dirty="0"/>
              <a:t> </a:t>
            </a:r>
            <a:r>
              <a:rPr lang="en-US" dirty="0" err="1"/>
              <a:t>cấp</a:t>
            </a:r>
            <a:r>
              <a:rPr lang="en-US" dirty="0"/>
              <a:t> </a:t>
            </a:r>
            <a:r>
              <a:rPr lang="en-US" dirty="0" err="1"/>
              <a:t>duy</a:t>
            </a:r>
            <a:r>
              <a:rPr lang="en-US" dirty="0"/>
              <a:t> </a:t>
            </a:r>
            <a:r>
              <a:rPr lang="en-US" dirty="0" err="1"/>
              <a:t>nhất</a:t>
            </a:r>
            <a:r>
              <a:rPr lang="en-US" dirty="0"/>
              <a:t> username (</a:t>
            </a:r>
            <a:r>
              <a:rPr lang="en-US" dirty="0" err="1"/>
              <a:t>có</a:t>
            </a:r>
            <a:r>
              <a:rPr lang="en-US" dirty="0"/>
              <a:t> </a:t>
            </a:r>
            <a:r>
              <a:rPr lang="en-US" dirty="0" err="1"/>
              <a:t>thể</a:t>
            </a:r>
            <a:r>
              <a:rPr lang="en-US" dirty="0"/>
              <a:t> </a:t>
            </a:r>
            <a:r>
              <a:rPr lang="en-US" dirty="0" err="1"/>
              <a:t>là</a:t>
            </a:r>
            <a:r>
              <a:rPr lang="en-US" dirty="0"/>
              <a:t> email, </a:t>
            </a:r>
            <a:r>
              <a:rPr lang="en-US" dirty="0" err="1"/>
              <a:t>số</a:t>
            </a:r>
            <a:r>
              <a:rPr lang="en-US" dirty="0"/>
              <a:t> </a:t>
            </a:r>
            <a:r>
              <a:rPr lang="en-US" dirty="0" err="1"/>
              <a:t>điện</a:t>
            </a:r>
            <a:r>
              <a:rPr lang="en-US" dirty="0"/>
              <a:t> </a:t>
            </a:r>
            <a:r>
              <a:rPr lang="en-US" dirty="0" err="1"/>
              <a:t>thoại</a:t>
            </a:r>
            <a:r>
              <a:rPr lang="en-US" dirty="0"/>
              <a:t>, </a:t>
            </a:r>
            <a:r>
              <a:rPr lang="en-US" dirty="0" err="1"/>
              <a:t>hoặc</a:t>
            </a:r>
            <a:r>
              <a:rPr lang="en-US" dirty="0"/>
              <a:t> </a:t>
            </a:r>
            <a:r>
              <a:rPr lang="en-US" dirty="0" err="1"/>
              <a:t>kể</a:t>
            </a:r>
            <a:r>
              <a:rPr lang="en-US" dirty="0"/>
              <a:t> </a:t>
            </a:r>
            <a:r>
              <a:rPr lang="en-US" dirty="0" err="1"/>
              <a:t>cả</a:t>
            </a:r>
            <a:r>
              <a:rPr lang="en-US" dirty="0"/>
              <a:t> </a:t>
            </a:r>
            <a:r>
              <a:rPr lang="en-US" dirty="0" err="1"/>
              <a:t>vân</a:t>
            </a:r>
            <a:r>
              <a:rPr lang="en-US" dirty="0"/>
              <a:t> </a:t>
            </a:r>
            <a:r>
              <a:rPr lang="en-US" dirty="0" err="1"/>
              <a:t>tay</a:t>
            </a:r>
            <a:r>
              <a:rPr lang="en-US" dirty="0"/>
              <a:t> </a:t>
            </a:r>
            <a:r>
              <a:rPr lang="en-US" dirty="0" err="1"/>
              <a:t>hoặc</a:t>
            </a:r>
            <a:r>
              <a:rPr lang="en-US" dirty="0"/>
              <a:t> </a:t>
            </a:r>
            <a:r>
              <a:rPr lang="en-US" dirty="0" err="1"/>
              <a:t>võng</a:t>
            </a:r>
            <a:r>
              <a:rPr lang="en-US" dirty="0"/>
              <a:t> </a:t>
            </a:r>
            <a:r>
              <a:rPr lang="en-US" dirty="0" err="1"/>
              <a:t>mạc</a:t>
            </a:r>
            <a:r>
              <a:rPr lang="en-US" dirty="0"/>
              <a:t>).</a:t>
            </a:r>
          </a:p>
          <a:p>
            <a:r>
              <a:rPr lang="en-US" dirty="0" err="1"/>
              <a:t>Với</a:t>
            </a:r>
            <a:r>
              <a:rPr lang="en-US" dirty="0"/>
              <a:t> username </a:t>
            </a:r>
            <a:r>
              <a:rPr lang="en-US" dirty="0" err="1"/>
              <a:t>đó</a:t>
            </a:r>
            <a:r>
              <a:rPr lang="en-US" dirty="0"/>
              <a:t>, </a:t>
            </a:r>
            <a:r>
              <a:rPr lang="en-US" dirty="0" err="1"/>
              <a:t>hệ</a:t>
            </a:r>
            <a:r>
              <a:rPr lang="en-US" dirty="0"/>
              <a:t> </a:t>
            </a:r>
            <a:r>
              <a:rPr lang="en-US" dirty="0" err="1"/>
              <a:t>thống</a:t>
            </a:r>
            <a:r>
              <a:rPr lang="en-US" dirty="0"/>
              <a:t> </a:t>
            </a:r>
            <a:r>
              <a:rPr lang="en-US" dirty="0" err="1"/>
              <a:t>sẽ</a:t>
            </a:r>
            <a:r>
              <a:rPr lang="en-US" dirty="0"/>
              <a:t> </a:t>
            </a:r>
            <a:r>
              <a:rPr lang="en-US" dirty="0" err="1"/>
              <a:t>sinh</a:t>
            </a:r>
            <a:r>
              <a:rPr lang="en-US" dirty="0"/>
              <a:t> ra 1 </a:t>
            </a:r>
            <a:r>
              <a:rPr lang="en-US" dirty="0" err="1"/>
              <a:t>mã</a:t>
            </a:r>
            <a:r>
              <a:rPr lang="en-US" dirty="0"/>
              <a:t> OTP ( One-time Passcode), và đ</a:t>
            </a:r>
            <a:r>
              <a:rPr lang="vi-VN" dirty="0"/>
              <a:t>ư</a:t>
            </a:r>
            <a:r>
              <a:rPr lang="en-US" dirty="0"/>
              <a:t>a </a:t>
            </a:r>
            <a:r>
              <a:rPr lang="en-US" dirty="0" err="1"/>
              <a:t>đến</a:t>
            </a:r>
            <a:r>
              <a:rPr lang="en-US" dirty="0"/>
              <a:t> ng</a:t>
            </a:r>
            <a:r>
              <a:rPr lang="vi-VN" dirty="0"/>
              <a:t>ư</a:t>
            </a:r>
            <a:r>
              <a:rPr lang="en-US" dirty="0" err="1"/>
              <a:t>ời</a:t>
            </a:r>
            <a:r>
              <a:rPr lang="en-US" dirty="0"/>
              <a:t> </a:t>
            </a:r>
            <a:r>
              <a:rPr lang="en-US" dirty="0" err="1"/>
              <a:t>dùng</a:t>
            </a:r>
            <a:r>
              <a:rPr lang="en-US" dirty="0"/>
              <a:t> </a:t>
            </a:r>
            <a:r>
              <a:rPr lang="en-US" dirty="0" err="1"/>
              <a:t>thông</a:t>
            </a:r>
            <a:r>
              <a:rPr lang="en-US" dirty="0"/>
              <a:t> qua email, SMS </a:t>
            </a:r>
            <a:r>
              <a:rPr lang="en-US" dirty="0" err="1"/>
              <a:t>hoặc</a:t>
            </a:r>
            <a:r>
              <a:rPr lang="en-US" dirty="0"/>
              <a:t> 1 </a:t>
            </a:r>
            <a:r>
              <a:rPr lang="en-US" dirty="0" err="1"/>
              <a:t>ứng</a:t>
            </a:r>
            <a:r>
              <a:rPr lang="en-US" dirty="0"/>
              <a:t> </a:t>
            </a:r>
            <a:r>
              <a:rPr lang="en-US" dirty="0" err="1"/>
              <a:t>dụng</a:t>
            </a:r>
            <a:r>
              <a:rPr lang="en-US" dirty="0"/>
              <a:t> </a:t>
            </a:r>
            <a:r>
              <a:rPr lang="en-US" dirty="0" err="1"/>
              <a:t>độc</a:t>
            </a:r>
            <a:r>
              <a:rPr lang="en-US" dirty="0"/>
              <a:t> </a:t>
            </a:r>
            <a:r>
              <a:rPr lang="en-US" dirty="0" err="1"/>
              <a:t>lập</a:t>
            </a:r>
            <a:r>
              <a:rPr lang="en-US" dirty="0"/>
              <a:t>. </a:t>
            </a:r>
          </a:p>
          <a:p>
            <a:r>
              <a:rPr lang="en-US" dirty="0"/>
              <a:t>Ng</a:t>
            </a:r>
            <a:r>
              <a:rPr lang="vi-VN" dirty="0"/>
              <a:t>ư</a:t>
            </a:r>
            <a:r>
              <a:rPr lang="en-US" dirty="0" err="1"/>
              <a:t>ời</a:t>
            </a:r>
            <a:r>
              <a:rPr lang="en-US" dirty="0"/>
              <a:t> </a:t>
            </a:r>
            <a:r>
              <a:rPr lang="en-US" dirty="0" err="1"/>
              <a:t>dùng</a:t>
            </a:r>
            <a:r>
              <a:rPr lang="en-US" dirty="0"/>
              <a:t> </a:t>
            </a:r>
            <a:r>
              <a:rPr lang="en-US" dirty="0" err="1"/>
              <a:t>sau</a:t>
            </a:r>
            <a:r>
              <a:rPr lang="en-US" dirty="0"/>
              <a:t> </a:t>
            </a:r>
            <a:r>
              <a:rPr lang="en-US" dirty="0" err="1"/>
              <a:t>đó</a:t>
            </a:r>
            <a:r>
              <a:rPr lang="en-US" dirty="0"/>
              <a:t> </a:t>
            </a:r>
            <a:r>
              <a:rPr lang="en-US" dirty="0" err="1"/>
              <a:t>nhập</a:t>
            </a:r>
            <a:r>
              <a:rPr lang="en-US" dirty="0"/>
              <a:t> </a:t>
            </a:r>
            <a:r>
              <a:rPr lang="en-US" dirty="0" err="1"/>
              <a:t>mã</a:t>
            </a:r>
            <a:r>
              <a:rPr lang="en-US" dirty="0"/>
              <a:t> </a:t>
            </a:r>
            <a:r>
              <a:rPr lang="en-US" dirty="0" err="1"/>
              <a:t>này</a:t>
            </a:r>
            <a:r>
              <a:rPr lang="en-US" dirty="0"/>
              <a:t> </a:t>
            </a:r>
            <a:r>
              <a:rPr lang="en-US" dirty="0" err="1"/>
              <a:t>vào</a:t>
            </a:r>
            <a:r>
              <a:rPr lang="en-US" dirty="0"/>
              <a:t> </a:t>
            </a:r>
            <a:r>
              <a:rPr lang="en-US" dirty="0" err="1"/>
              <a:t>hệ</a:t>
            </a:r>
            <a:r>
              <a:rPr lang="en-US" dirty="0"/>
              <a:t> </a:t>
            </a:r>
            <a:r>
              <a:rPr lang="en-US" dirty="0" err="1"/>
              <a:t>thống</a:t>
            </a:r>
            <a:r>
              <a:rPr lang="en-US" dirty="0"/>
              <a:t> và </a:t>
            </a:r>
            <a:r>
              <a:rPr lang="en-US" dirty="0" err="1"/>
              <a:t>hệ</a:t>
            </a:r>
            <a:r>
              <a:rPr lang="en-US" dirty="0"/>
              <a:t> </a:t>
            </a:r>
            <a:r>
              <a:rPr lang="en-US" dirty="0" err="1"/>
              <a:t>thống</a:t>
            </a:r>
            <a:r>
              <a:rPr lang="en-US" dirty="0"/>
              <a:t> </a:t>
            </a:r>
            <a:r>
              <a:rPr lang="en-US" dirty="0" err="1"/>
              <a:t>sẽ</a:t>
            </a:r>
            <a:r>
              <a:rPr lang="en-US" dirty="0"/>
              <a:t> </a:t>
            </a:r>
            <a:r>
              <a:rPr lang="en-US" dirty="0" err="1"/>
              <a:t>kiểm</a:t>
            </a:r>
            <a:r>
              <a:rPr lang="en-US" dirty="0"/>
              <a:t> </a:t>
            </a:r>
            <a:r>
              <a:rPr lang="en-US" dirty="0" err="1"/>
              <a:t>tra</a:t>
            </a:r>
            <a:r>
              <a:rPr lang="en-US" dirty="0"/>
              <a:t> </a:t>
            </a:r>
            <a:r>
              <a:rPr lang="en-US" dirty="0" err="1"/>
              <a:t>xem</a:t>
            </a:r>
            <a:r>
              <a:rPr lang="en-US" dirty="0"/>
              <a:t> </a:t>
            </a:r>
            <a:r>
              <a:rPr lang="en-US" dirty="0" err="1"/>
              <a:t>có</a:t>
            </a:r>
            <a:r>
              <a:rPr lang="en-US" dirty="0"/>
              <a:t> </a:t>
            </a:r>
            <a:r>
              <a:rPr lang="en-US" dirty="0" err="1"/>
              <a:t>đúng</a:t>
            </a:r>
            <a:r>
              <a:rPr lang="en-US" dirty="0"/>
              <a:t> </a:t>
            </a:r>
            <a:r>
              <a:rPr lang="en-US" dirty="0" err="1"/>
              <a:t>mã</a:t>
            </a:r>
            <a:r>
              <a:rPr lang="en-US" dirty="0"/>
              <a:t> hay không, </a:t>
            </a:r>
            <a:r>
              <a:rPr lang="en-US" dirty="0" err="1"/>
              <a:t>nếu</a:t>
            </a:r>
            <a:r>
              <a:rPr lang="en-US" dirty="0"/>
              <a:t> </a:t>
            </a:r>
            <a:r>
              <a:rPr lang="en-US" dirty="0" err="1"/>
              <a:t>đúng</a:t>
            </a:r>
            <a:r>
              <a:rPr lang="en-US" dirty="0"/>
              <a:t> </a:t>
            </a:r>
            <a:r>
              <a:rPr lang="en-US" dirty="0" err="1"/>
              <a:t>thì</a:t>
            </a:r>
            <a:r>
              <a:rPr lang="en-US" dirty="0"/>
              <a:t> ng</a:t>
            </a:r>
            <a:r>
              <a:rPr lang="vi-VN" dirty="0"/>
              <a:t>ư</a:t>
            </a:r>
            <a:r>
              <a:rPr lang="en-US" dirty="0" err="1"/>
              <a:t>ời</a:t>
            </a:r>
            <a:r>
              <a:rPr lang="en-US" dirty="0"/>
              <a:t> </a:t>
            </a:r>
            <a:r>
              <a:rPr lang="en-US" dirty="0" err="1"/>
              <a:t>dùng</a:t>
            </a:r>
            <a:r>
              <a:rPr lang="en-US" dirty="0"/>
              <a:t> đ</a:t>
            </a:r>
            <a:r>
              <a:rPr lang="vi-VN" dirty="0"/>
              <a:t>ư</a:t>
            </a:r>
            <a:r>
              <a:rPr lang="en-US" dirty="0" err="1"/>
              <a:t>ợc</a:t>
            </a:r>
            <a:r>
              <a:rPr lang="en-US" dirty="0"/>
              <a:t> </a:t>
            </a:r>
            <a:r>
              <a:rPr lang="en-US" dirty="0" err="1"/>
              <a:t>xác</a:t>
            </a:r>
            <a:r>
              <a:rPr lang="en-US" dirty="0"/>
              <a:t> </a:t>
            </a:r>
            <a:r>
              <a:rPr lang="en-US" dirty="0" err="1"/>
              <a:t>minh</a:t>
            </a:r>
            <a:r>
              <a:rPr lang="en-US" dirty="0"/>
              <a:t>.</a:t>
            </a:r>
          </a:p>
          <a:p>
            <a:r>
              <a:rPr lang="en-US" dirty="0" err="1"/>
              <a:t>Quá</a:t>
            </a:r>
            <a:r>
              <a:rPr lang="en-US" dirty="0"/>
              <a:t> </a:t>
            </a:r>
            <a:r>
              <a:rPr lang="en-US" dirty="0" err="1"/>
              <a:t>trình</a:t>
            </a:r>
            <a:r>
              <a:rPr lang="en-US" dirty="0"/>
              <a:t> trên </a:t>
            </a:r>
            <a:r>
              <a:rPr lang="en-US" dirty="0" err="1"/>
              <a:t>có</a:t>
            </a:r>
            <a:r>
              <a:rPr lang="en-US" dirty="0"/>
              <a:t> </a:t>
            </a:r>
            <a:r>
              <a:rPr lang="en-US" dirty="0" err="1"/>
              <a:t>thể</a:t>
            </a:r>
            <a:r>
              <a:rPr lang="en-US" dirty="0"/>
              <a:t> đ</a:t>
            </a:r>
            <a:r>
              <a:rPr lang="vi-VN" dirty="0"/>
              <a:t>ư</a:t>
            </a:r>
            <a:r>
              <a:rPr lang="en-US" dirty="0" err="1"/>
              <a:t>ợc</a:t>
            </a:r>
            <a:r>
              <a:rPr lang="en-US" dirty="0"/>
              <a:t> </a:t>
            </a:r>
            <a:r>
              <a:rPr lang="en-US" dirty="0" err="1"/>
              <a:t>cải</a:t>
            </a:r>
            <a:r>
              <a:rPr lang="en-US" dirty="0"/>
              <a:t> </a:t>
            </a:r>
            <a:r>
              <a:rPr lang="en-US" dirty="0" err="1"/>
              <a:t>tiến</a:t>
            </a:r>
            <a:r>
              <a:rPr lang="en-US" dirty="0"/>
              <a:t> </a:t>
            </a:r>
            <a:r>
              <a:rPr lang="en-US" dirty="0" err="1"/>
              <a:t>thông</a:t>
            </a:r>
            <a:r>
              <a:rPr lang="en-US" dirty="0"/>
              <a:t> qua </a:t>
            </a:r>
            <a:r>
              <a:rPr lang="en-US" dirty="0" err="1"/>
              <a:t>việc</a:t>
            </a:r>
            <a:r>
              <a:rPr lang="en-US" dirty="0"/>
              <a:t> </a:t>
            </a:r>
            <a:r>
              <a:rPr lang="en-US" dirty="0" err="1"/>
              <a:t>thay</a:t>
            </a:r>
            <a:r>
              <a:rPr lang="en-US" dirty="0"/>
              <a:t> </a:t>
            </a:r>
            <a:r>
              <a:rPr lang="en-US" dirty="0" err="1"/>
              <a:t>vì</a:t>
            </a:r>
            <a:r>
              <a:rPr lang="en-US" dirty="0"/>
              <a:t> </a:t>
            </a:r>
            <a:r>
              <a:rPr lang="en-US" dirty="0" err="1"/>
              <a:t>gửi</a:t>
            </a:r>
            <a:r>
              <a:rPr lang="en-US" dirty="0"/>
              <a:t> </a:t>
            </a:r>
            <a:r>
              <a:rPr lang="en-US" dirty="0" err="1"/>
              <a:t>mã</a:t>
            </a:r>
            <a:r>
              <a:rPr lang="en-US" dirty="0"/>
              <a:t> OTP, </a:t>
            </a:r>
            <a:r>
              <a:rPr lang="en-US" dirty="0" err="1"/>
              <a:t>hệ</a:t>
            </a:r>
            <a:r>
              <a:rPr lang="en-US" dirty="0"/>
              <a:t> </a:t>
            </a:r>
            <a:r>
              <a:rPr lang="en-US" dirty="0" err="1"/>
              <a:t>thống</a:t>
            </a:r>
            <a:r>
              <a:rPr lang="en-US" dirty="0"/>
              <a:t> </a:t>
            </a:r>
            <a:r>
              <a:rPr lang="en-US" dirty="0" err="1"/>
              <a:t>sẽ</a:t>
            </a:r>
            <a:r>
              <a:rPr lang="en-US" dirty="0"/>
              <a:t> </a:t>
            </a:r>
            <a:r>
              <a:rPr lang="en-US" dirty="0" err="1"/>
              <a:t>sinh</a:t>
            </a:r>
            <a:r>
              <a:rPr lang="en-US" dirty="0"/>
              <a:t> </a:t>
            </a:r>
            <a:r>
              <a:rPr lang="en-US" dirty="0" err="1"/>
              <a:t>một</a:t>
            </a:r>
            <a:r>
              <a:rPr lang="en-US" dirty="0"/>
              <a:t> đ</a:t>
            </a:r>
            <a:r>
              <a:rPr lang="vi-VN" dirty="0"/>
              <a:t>ư</a:t>
            </a:r>
            <a:r>
              <a:rPr lang="en-US" dirty="0" err="1"/>
              <a:t>ờng</a:t>
            </a:r>
            <a:r>
              <a:rPr lang="en-US" dirty="0"/>
              <a:t> </a:t>
            </a:r>
            <a:r>
              <a:rPr lang="en-US" dirty="0" err="1"/>
              <a:t>dẫn</a:t>
            </a:r>
            <a:r>
              <a:rPr lang="en-US" dirty="0"/>
              <a:t> </a:t>
            </a:r>
            <a:r>
              <a:rPr lang="en-US" dirty="0" err="1"/>
              <a:t>xác</a:t>
            </a:r>
            <a:r>
              <a:rPr lang="en-US" dirty="0"/>
              <a:t> </a:t>
            </a:r>
            <a:r>
              <a:rPr lang="en-US" dirty="0" err="1"/>
              <a:t>thực</a:t>
            </a:r>
            <a:r>
              <a:rPr lang="en-US" dirty="0"/>
              <a:t> magic links, ng</a:t>
            </a:r>
            <a:r>
              <a:rPr lang="vi-VN" dirty="0"/>
              <a:t>ư</a:t>
            </a:r>
            <a:r>
              <a:rPr lang="en-US" dirty="0" err="1"/>
              <a:t>ời</a:t>
            </a:r>
            <a:r>
              <a:rPr lang="en-US" dirty="0"/>
              <a:t> </a:t>
            </a:r>
            <a:r>
              <a:rPr lang="en-US" dirty="0" err="1"/>
              <a:t>dùng</a:t>
            </a:r>
            <a:r>
              <a:rPr lang="en-US" dirty="0"/>
              <a:t> </a:t>
            </a:r>
            <a:r>
              <a:rPr lang="en-US" dirty="0" err="1"/>
              <a:t>chỉ</a:t>
            </a:r>
            <a:r>
              <a:rPr lang="en-US" dirty="0"/>
              <a:t> </a:t>
            </a:r>
            <a:r>
              <a:rPr lang="en-US" dirty="0" err="1"/>
              <a:t>cần</a:t>
            </a:r>
            <a:r>
              <a:rPr lang="en-US" dirty="0"/>
              <a:t> </a:t>
            </a:r>
            <a:r>
              <a:rPr lang="en-US" dirty="0" err="1"/>
              <a:t>truy</a:t>
            </a:r>
            <a:r>
              <a:rPr lang="en-US" dirty="0"/>
              <a:t> </a:t>
            </a:r>
            <a:r>
              <a:rPr lang="en-US" dirty="0" err="1"/>
              <a:t>cập</a:t>
            </a:r>
            <a:r>
              <a:rPr lang="en-US" dirty="0"/>
              <a:t> đ</a:t>
            </a:r>
            <a:r>
              <a:rPr lang="vi-VN" dirty="0"/>
              <a:t>ư</a:t>
            </a:r>
            <a:r>
              <a:rPr lang="en-US" dirty="0" err="1"/>
              <a:t>ờng</a:t>
            </a:r>
            <a:r>
              <a:rPr lang="en-US" dirty="0"/>
              <a:t> </a:t>
            </a:r>
            <a:r>
              <a:rPr lang="en-US" dirty="0" err="1"/>
              <a:t>dẫn</a:t>
            </a:r>
            <a:r>
              <a:rPr lang="en-US" dirty="0"/>
              <a:t> </a:t>
            </a:r>
            <a:r>
              <a:rPr lang="en-US" dirty="0" err="1"/>
              <a:t>đó</a:t>
            </a:r>
            <a:r>
              <a:rPr lang="en-US" dirty="0"/>
              <a:t> </a:t>
            </a:r>
            <a:r>
              <a:rPr lang="en-US" dirty="0" err="1"/>
              <a:t>là</a:t>
            </a:r>
            <a:r>
              <a:rPr lang="en-US" dirty="0"/>
              <a:t> </a:t>
            </a:r>
            <a:r>
              <a:rPr lang="en-US" dirty="0" err="1"/>
              <a:t>sẽ</a:t>
            </a:r>
            <a:r>
              <a:rPr lang="en-US" dirty="0"/>
              <a:t> đ</a:t>
            </a:r>
            <a:r>
              <a:rPr lang="vi-VN" dirty="0"/>
              <a:t>ư</a:t>
            </a:r>
            <a:r>
              <a:rPr lang="en-US" dirty="0" err="1"/>
              <a:t>ợc</a:t>
            </a:r>
            <a:r>
              <a:rPr lang="en-US" dirty="0"/>
              <a:t> </a:t>
            </a:r>
            <a:r>
              <a:rPr lang="en-US" dirty="0" err="1"/>
              <a:t>xác</a:t>
            </a:r>
            <a:r>
              <a:rPr lang="en-US" dirty="0"/>
              <a:t> </a:t>
            </a:r>
            <a:r>
              <a:rPr lang="en-US" dirty="0" err="1"/>
              <a:t>minh</a:t>
            </a:r>
            <a:r>
              <a:rPr lang="en-US" dirty="0"/>
              <a:t> </a:t>
            </a:r>
            <a:r>
              <a:rPr lang="en-US" dirty="0" err="1"/>
              <a:t>đăng</a:t>
            </a:r>
            <a:r>
              <a:rPr lang="en-US" dirty="0"/>
              <a:t> </a:t>
            </a:r>
            <a:r>
              <a:rPr lang="en-US" dirty="0" err="1"/>
              <a:t>nhập</a:t>
            </a:r>
            <a:r>
              <a:rPr lang="en-US" dirty="0"/>
              <a:t>.</a:t>
            </a:r>
          </a:p>
          <a:p>
            <a:r>
              <a:rPr lang="en-US" dirty="0" err="1"/>
              <a:t>Pthuc</a:t>
            </a:r>
            <a:r>
              <a:rPr lang="en-US" dirty="0"/>
              <a:t> </a:t>
            </a:r>
            <a:r>
              <a:rPr lang="en-US" dirty="0" err="1"/>
              <a:t>này</a:t>
            </a:r>
            <a:r>
              <a:rPr lang="en-US" dirty="0"/>
              <a:t> </a:t>
            </a:r>
            <a:r>
              <a:rPr lang="en-US" dirty="0" err="1"/>
              <a:t>có</a:t>
            </a:r>
            <a:r>
              <a:rPr lang="en-US" dirty="0"/>
              <a:t> 2 </a:t>
            </a:r>
            <a:r>
              <a:rPr lang="en-US" dirty="0" err="1"/>
              <a:t>lợi</a:t>
            </a:r>
            <a:r>
              <a:rPr lang="en-US" dirty="0"/>
              <a:t> </a:t>
            </a:r>
            <a:r>
              <a:rPr lang="en-US" dirty="0" err="1"/>
              <a:t>ích</a:t>
            </a:r>
            <a:r>
              <a:rPr lang="en-US" dirty="0"/>
              <a:t> </a:t>
            </a:r>
            <a:r>
              <a:rPr lang="en-US" dirty="0" err="1"/>
              <a:t>đáng</a:t>
            </a:r>
            <a:r>
              <a:rPr lang="en-US" dirty="0"/>
              <a:t> </a:t>
            </a:r>
            <a:r>
              <a:rPr lang="en-US" dirty="0" err="1"/>
              <a:t>kể</a:t>
            </a:r>
            <a:r>
              <a:rPr lang="en-US" dirty="0"/>
              <a:t>:</a:t>
            </a:r>
          </a:p>
          <a:p>
            <a:pPr marL="171450" indent="-171450">
              <a:buFontTx/>
              <a:buChar char="-"/>
            </a:pPr>
            <a:r>
              <a:rPr lang="en-US" dirty="0" err="1"/>
              <a:t>Thứ</a:t>
            </a:r>
            <a:r>
              <a:rPr lang="en-US" dirty="0"/>
              <a:t> </a:t>
            </a:r>
            <a:r>
              <a:rPr lang="en-US" dirty="0" err="1"/>
              <a:t>nhất</a:t>
            </a:r>
            <a:r>
              <a:rPr lang="en-US" dirty="0"/>
              <a:t>, </a:t>
            </a:r>
            <a:r>
              <a:rPr lang="en-US" dirty="0" err="1"/>
              <a:t>chủ</a:t>
            </a:r>
            <a:r>
              <a:rPr lang="en-US" dirty="0"/>
              <a:t> </a:t>
            </a:r>
            <a:r>
              <a:rPr lang="en-US" dirty="0" err="1"/>
              <a:t>của</a:t>
            </a:r>
            <a:r>
              <a:rPr lang="en-US" dirty="0"/>
              <a:t> </a:t>
            </a:r>
            <a:r>
              <a:rPr lang="en-US" dirty="0" err="1"/>
              <a:t>hệ</a:t>
            </a:r>
            <a:r>
              <a:rPr lang="en-US" dirty="0"/>
              <a:t> </a:t>
            </a:r>
            <a:r>
              <a:rPr lang="en-US" dirty="0" err="1"/>
              <a:t>thống</a:t>
            </a:r>
            <a:r>
              <a:rPr lang="en-US" dirty="0"/>
              <a:t> không </a:t>
            </a:r>
            <a:r>
              <a:rPr lang="en-US" dirty="0" err="1"/>
              <a:t>cần</a:t>
            </a:r>
            <a:r>
              <a:rPr lang="en-US" dirty="0"/>
              <a:t> </a:t>
            </a:r>
            <a:r>
              <a:rPr lang="en-US" dirty="0" err="1"/>
              <a:t>quan</a:t>
            </a:r>
            <a:r>
              <a:rPr lang="en-US" dirty="0"/>
              <a:t> </a:t>
            </a:r>
            <a:r>
              <a:rPr lang="en-US" dirty="0" err="1"/>
              <a:t>tâm</a:t>
            </a:r>
            <a:r>
              <a:rPr lang="en-US" dirty="0"/>
              <a:t> </a:t>
            </a:r>
            <a:r>
              <a:rPr lang="en-US" dirty="0" err="1"/>
              <a:t>đến</a:t>
            </a:r>
            <a:r>
              <a:rPr lang="en-US" dirty="0"/>
              <a:t> </a:t>
            </a:r>
            <a:r>
              <a:rPr lang="en-US" dirty="0" err="1"/>
              <a:t>việc</a:t>
            </a:r>
            <a:r>
              <a:rPr lang="en-US" dirty="0"/>
              <a:t> l</a:t>
            </a:r>
            <a:r>
              <a:rPr lang="vi-VN" dirty="0"/>
              <a:t>ư</a:t>
            </a:r>
            <a:r>
              <a:rPr lang="en-US" dirty="0"/>
              <a:t>u </a:t>
            </a:r>
            <a:r>
              <a:rPr lang="en-US" dirty="0" err="1"/>
              <a:t>trữ</a:t>
            </a:r>
            <a:r>
              <a:rPr lang="en-US" dirty="0"/>
              <a:t> và </a:t>
            </a:r>
            <a:r>
              <a:rPr lang="en-US" dirty="0" err="1"/>
              <a:t>bảo</a:t>
            </a:r>
            <a:r>
              <a:rPr lang="en-US" dirty="0"/>
              <a:t> </a:t>
            </a:r>
            <a:r>
              <a:rPr lang="en-US" dirty="0" err="1"/>
              <a:t>vệ</a:t>
            </a:r>
            <a:r>
              <a:rPr lang="en-US" dirty="0"/>
              <a:t> </a:t>
            </a:r>
            <a:r>
              <a:rPr lang="en-US" dirty="0" err="1"/>
              <a:t>thông</a:t>
            </a:r>
            <a:r>
              <a:rPr lang="en-US" dirty="0"/>
              <a:t> tin </a:t>
            </a:r>
            <a:r>
              <a:rPr lang="en-US" dirty="0" err="1"/>
              <a:t>mật</a:t>
            </a:r>
            <a:r>
              <a:rPr lang="en-US" dirty="0"/>
              <a:t> </a:t>
            </a:r>
            <a:r>
              <a:rPr lang="en-US" dirty="0" err="1"/>
              <a:t>khẩu</a:t>
            </a:r>
            <a:r>
              <a:rPr lang="en-US" dirty="0"/>
              <a:t> </a:t>
            </a:r>
            <a:r>
              <a:rPr lang="en-US" dirty="0" err="1"/>
              <a:t>của</a:t>
            </a:r>
            <a:r>
              <a:rPr lang="en-US" dirty="0"/>
              <a:t> ng</a:t>
            </a:r>
            <a:r>
              <a:rPr lang="vi-VN" dirty="0"/>
              <a:t>ư</a:t>
            </a:r>
            <a:r>
              <a:rPr lang="en-US" dirty="0" err="1"/>
              <a:t>ời</a:t>
            </a:r>
            <a:r>
              <a:rPr lang="en-US" dirty="0"/>
              <a:t> </a:t>
            </a:r>
            <a:r>
              <a:rPr lang="en-US" dirty="0" err="1"/>
              <a:t>dùng</a:t>
            </a:r>
            <a:r>
              <a:rPr lang="en-US" dirty="0"/>
              <a:t>.</a:t>
            </a:r>
          </a:p>
          <a:p>
            <a:pPr marL="171450" indent="-171450">
              <a:buFontTx/>
              <a:buChar char="-"/>
            </a:pPr>
            <a:r>
              <a:rPr lang="en-US" dirty="0" err="1"/>
              <a:t>Thứ</a:t>
            </a:r>
            <a:r>
              <a:rPr lang="en-US" dirty="0"/>
              <a:t> </a:t>
            </a:r>
            <a:r>
              <a:rPr lang="en-US" dirty="0" err="1"/>
              <a:t>hai</a:t>
            </a:r>
            <a:r>
              <a:rPr lang="en-US" dirty="0"/>
              <a:t>, ng</a:t>
            </a:r>
            <a:r>
              <a:rPr lang="vi-VN" dirty="0"/>
              <a:t>ư</a:t>
            </a:r>
            <a:r>
              <a:rPr lang="en-US" dirty="0" err="1"/>
              <a:t>ời</a:t>
            </a:r>
            <a:r>
              <a:rPr lang="en-US" dirty="0"/>
              <a:t> </a:t>
            </a:r>
            <a:r>
              <a:rPr lang="en-US" dirty="0" err="1"/>
              <a:t>dùng</a:t>
            </a:r>
            <a:r>
              <a:rPr lang="en-US" dirty="0"/>
              <a:t> không </a:t>
            </a:r>
            <a:r>
              <a:rPr lang="en-US" dirty="0" err="1"/>
              <a:t>cần</a:t>
            </a:r>
            <a:r>
              <a:rPr lang="en-US" dirty="0"/>
              <a:t> </a:t>
            </a:r>
            <a:r>
              <a:rPr lang="en-US" dirty="0" err="1"/>
              <a:t>thiết</a:t>
            </a:r>
            <a:r>
              <a:rPr lang="en-US" dirty="0"/>
              <a:t> </a:t>
            </a:r>
            <a:r>
              <a:rPr lang="en-US" dirty="0" err="1"/>
              <a:t>phải</a:t>
            </a:r>
            <a:r>
              <a:rPr lang="en-US" dirty="0"/>
              <a:t> </a:t>
            </a:r>
            <a:r>
              <a:rPr lang="en-US" dirty="0" err="1"/>
              <a:t>ghi</a:t>
            </a:r>
            <a:r>
              <a:rPr lang="en-US" dirty="0"/>
              <a:t> </a:t>
            </a:r>
            <a:r>
              <a:rPr lang="en-US" dirty="0" err="1"/>
              <a:t>nhớ</a:t>
            </a:r>
            <a:r>
              <a:rPr lang="en-US" dirty="0"/>
              <a:t> </a:t>
            </a:r>
            <a:r>
              <a:rPr lang="en-US" dirty="0" err="1"/>
              <a:t>mật</a:t>
            </a:r>
            <a:r>
              <a:rPr lang="en-US" dirty="0"/>
              <a:t> </a:t>
            </a:r>
            <a:r>
              <a:rPr lang="en-US" dirty="0" err="1"/>
              <a:t>khẩu</a:t>
            </a:r>
            <a:r>
              <a:rPr lang="en-US" dirty="0"/>
              <a:t>.</a:t>
            </a:r>
          </a:p>
          <a:p>
            <a:pPr marL="0" indent="0">
              <a:buFontTx/>
              <a:buNone/>
            </a:pPr>
            <a:endParaRPr lang="en-US" dirty="0"/>
          </a:p>
          <a:p>
            <a:pPr marL="0" indent="0">
              <a:buFontTx/>
              <a:buNone/>
            </a:pPr>
            <a:endParaRPr lang="en-US" dirty="0"/>
          </a:p>
        </p:txBody>
      </p:sp>
      <p:sp>
        <p:nvSpPr>
          <p:cNvPr id="4" name="Slide Number Placeholder 3"/>
          <p:cNvSpPr>
            <a:spLocks noGrp="1"/>
          </p:cNvSpPr>
          <p:nvPr>
            <p:ph type="sldNum" sz="quarter" idx="5"/>
          </p:nvPr>
        </p:nvSpPr>
        <p:spPr/>
        <p:txBody>
          <a:bodyPr/>
          <a:lstStyle/>
          <a:p>
            <a:fld id="{79230CFA-805A-4FD3-B3A0-DAAA5993DA17}" type="slidenum">
              <a:rPr lang="en-US" noProof="0" smtClean="0"/>
              <a:t>6</a:t>
            </a:fld>
            <a:endParaRPr lang="en-US" noProof="0" dirty="0"/>
          </a:p>
        </p:txBody>
      </p:sp>
    </p:spTree>
    <p:extLst>
      <p:ext uri="{BB962C8B-B14F-4D97-AF65-F5344CB8AC3E}">
        <p14:creationId xmlns:p14="http://schemas.microsoft.com/office/powerpoint/2010/main" val="37887149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Và </a:t>
            </a:r>
            <a:r>
              <a:rPr lang="en-US" dirty="0" err="1"/>
              <a:t>cuối</a:t>
            </a:r>
            <a:r>
              <a:rPr lang="en-US" dirty="0"/>
              <a:t> </a:t>
            </a:r>
            <a:r>
              <a:rPr lang="en-US" dirty="0" err="1"/>
              <a:t>cùng</a:t>
            </a:r>
            <a:r>
              <a:rPr lang="en-US" dirty="0"/>
              <a:t> </a:t>
            </a:r>
            <a:r>
              <a:rPr lang="en-US" dirty="0" err="1"/>
              <a:t>chính</a:t>
            </a:r>
            <a:r>
              <a:rPr lang="en-US" dirty="0"/>
              <a:t> </a:t>
            </a:r>
            <a:r>
              <a:rPr lang="en-US" dirty="0" err="1"/>
              <a:t>là</a:t>
            </a:r>
            <a:r>
              <a:rPr lang="en-US" dirty="0"/>
              <a:t> </a:t>
            </a:r>
            <a:r>
              <a:rPr lang="en-US" dirty="0" err="1"/>
              <a:t>ph</a:t>
            </a:r>
            <a:r>
              <a:rPr lang="vi-VN" dirty="0"/>
              <a:t>ư</a:t>
            </a:r>
            <a:r>
              <a:rPr lang="en-US" dirty="0" err="1"/>
              <a:t>ơng</a:t>
            </a:r>
            <a:r>
              <a:rPr lang="en-US" dirty="0"/>
              <a:t> </a:t>
            </a:r>
            <a:r>
              <a:rPr lang="en-US" dirty="0" err="1"/>
              <a:t>thức</a:t>
            </a:r>
            <a:r>
              <a:rPr lang="en-US" dirty="0"/>
              <a:t> </a:t>
            </a:r>
            <a:r>
              <a:rPr lang="en-US" dirty="0" err="1"/>
              <a:t>mà</a:t>
            </a:r>
            <a:r>
              <a:rPr lang="en-US" dirty="0"/>
              <a:t> </a:t>
            </a:r>
            <a:r>
              <a:rPr lang="en-US" dirty="0" err="1"/>
              <a:t>chúng</a:t>
            </a:r>
            <a:r>
              <a:rPr lang="en-US" dirty="0"/>
              <a:t> ta </a:t>
            </a:r>
            <a:r>
              <a:rPr lang="en-US" dirty="0" err="1"/>
              <a:t>sẽ</a:t>
            </a:r>
            <a:r>
              <a:rPr lang="en-US" dirty="0"/>
              <a:t> </a:t>
            </a:r>
            <a:r>
              <a:rPr lang="en-US" dirty="0" err="1"/>
              <a:t>đi</a:t>
            </a:r>
            <a:r>
              <a:rPr lang="en-US" dirty="0"/>
              <a:t> </a:t>
            </a:r>
            <a:r>
              <a:rPr lang="en-US" dirty="0" err="1"/>
              <a:t>tìm</a:t>
            </a:r>
            <a:r>
              <a:rPr lang="en-US" dirty="0"/>
              <a:t> </a:t>
            </a:r>
            <a:r>
              <a:rPr lang="en-US" dirty="0" err="1"/>
              <a:t>hiểu</a:t>
            </a:r>
            <a:r>
              <a:rPr lang="en-US" dirty="0"/>
              <a:t> và demo </a:t>
            </a:r>
            <a:r>
              <a:rPr lang="en-US" dirty="0" err="1"/>
              <a:t>trong</a:t>
            </a:r>
            <a:r>
              <a:rPr lang="en-US" dirty="0"/>
              <a:t> </a:t>
            </a:r>
            <a:r>
              <a:rPr lang="en-US" dirty="0" err="1"/>
              <a:t>hôm</a:t>
            </a:r>
            <a:r>
              <a:rPr lang="en-US" dirty="0"/>
              <a:t> nay, </a:t>
            </a:r>
            <a:r>
              <a:rPr lang="en-US" dirty="0" err="1"/>
              <a:t>pthuc</a:t>
            </a:r>
            <a:r>
              <a:rPr lang="en-US" dirty="0"/>
              <a:t> </a:t>
            </a:r>
            <a:r>
              <a:rPr lang="en-US" dirty="0" err="1"/>
              <a:t>đăng</a:t>
            </a:r>
            <a:r>
              <a:rPr lang="en-US" dirty="0"/>
              <a:t> </a:t>
            </a:r>
            <a:r>
              <a:rPr lang="en-US" dirty="0" err="1"/>
              <a:t>nhập</a:t>
            </a:r>
            <a:r>
              <a:rPr lang="en-US" dirty="0"/>
              <a:t> 1 </a:t>
            </a:r>
            <a:r>
              <a:rPr lang="en-US" dirty="0" err="1"/>
              <a:t>lần</a:t>
            </a:r>
            <a:r>
              <a:rPr lang="en-US" dirty="0"/>
              <a:t> Single Sign-on hay </a:t>
            </a:r>
            <a:r>
              <a:rPr lang="en-US" dirty="0" err="1"/>
              <a:t>gọi</a:t>
            </a:r>
            <a:r>
              <a:rPr lang="en-US" dirty="0"/>
              <a:t> </a:t>
            </a:r>
            <a:r>
              <a:rPr lang="en-US" dirty="0" err="1"/>
              <a:t>tắt</a:t>
            </a:r>
            <a:r>
              <a:rPr lang="en-US" dirty="0"/>
              <a:t> </a:t>
            </a:r>
            <a:r>
              <a:rPr lang="en-US" dirty="0" err="1"/>
              <a:t>là</a:t>
            </a:r>
            <a:r>
              <a:rPr lang="en-US" dirty="0"/>
              <a:t> SSO.</a:t>
            </a:r>
          </a:p>
          <a:p>
            <a:r>
              <a:rPr lang="en-US" dirty="0" err="1"/>
              <a:t>Khái</a:t>
            </a:r>
            <a:r>
              <a:rPr lang="en-US" dirty="0"/>
              <a:t> </a:t>
            </a:r>
            <a:r>
              <a:rPr lang="en-US" dirty="0" err="1"/>
              <a:t>niệm</a:t>
            </a:r>
            <a:r>
              <a:rPr lang="en-US" dirty="0"/>
              <a:t> SSO </a:t>
            </a:r>
            <a:r>
              <a:rPr lang="en-US" dirty="0" err="1"/>
              <a:t>này</a:t>
            </a:r>
            <a:r>
              <a:rPr lang="en-US" dirty="0"/>
              <a:t> </a:t>
            </a:r>
            <a:r>
              <a:rPr lang="en-US" dirty="0" err="1"/>
              <a:t>luôn</a:t>
            </a:r>
            <a:r>
              <a:rPr lang="en-US" dirty="0"/>
              <a:t> </a:t>
            </a:r>
            <a:r>
              <a:rPr lang="en-US" dirty="0" err="1"/>
              <a:t>đồng</a:t>
            </a:r>
            <a:r>
              <a:rPr lang="en-US" dirty="0"/>
              <a:t> </a:t>
            </a:r>
            <a:r>
              <a:rPr lang="en-US" dirty="0" err="1"/>
              <a:t>hành</a:t>
            </a:r>
            <a:r>
              <a:rPr lang="en-US" dirty="0"/>
              <a:t> </a:t>
            </a:r>
            <a:r>
              <a:rPr lang="en-US" dirty="0" err="1"/>
              <a:t>cũng</a:t>
            </a:r>
            <a:r>
              <a:rPr lang="en-US" dirty="0"/>
              <a:t> 1 </a:t>
            </a:r>
            <a:r>
              <a:rPr lang="en-US" dirty="0" err="1"/>
              <a:t>khái</a:t>
            </a:r>
            <a:r>
              <a:rPr lang="en-US" dirty="0"/>
              <a:t> </a:t>
            </a:r>
            <a:r>
              <a:rPr lang="en-US" dirty="0" err="1"/>
              <a:t>niệm</a:t>
            </a:r>
            <a:r>
              <a:rPr lang="en-US" dirty="0"/>
              <a:t> </a:t>
            </a:r>
            <a:r>
              <a:rPr lang="en-US" dirty="0" err="1"/>
              <a:t>khác</a:t>
            </a:r>
            <a:r>
              <a:rPr lang="en-US" dirty="0"/>
              <a:t> </a:t>
            </a:r>
            <a:r>
              <a:rPr lang="en-US" dirty="0" err="1"/>
              <a:t>là</a:t>
            </a:r>
            <a:r>
              <a:rPr lang="en-US" dirty="0"/>
              <a:t> Identity federation, </a:t>
            </a:r>
            <a:r>
              <a:rPr lang="en-US" dirty="0" err="1"/>
              <a:t>dịch</a:t>
            </a:r>
            <a:r>
              <a:rPr lang="en-US" dirty="0"/>
              <a:t> ra </a:t>
            </a:r>
            <a:r>
              <a:rPr lang="en-US" dirty="0" err="1"/>
              <a:t>là</a:t>
            </a:r>
            <a:r>
              <a:rPr lang="en-US" dirty="0"/>
              <a:t> </a:t>
            </a:r>
            <a:r>
              <a:rPr lang="en-US" dirty="0" err="1"/>
              <a:t>liên</a:t>
            </a:r>
            <a:r>
              <a:rPr lang="en-US" dirty="0"/>
              <a:t> </a:t>
            </a:r>
            <a:r>
              <a:rPr lang="en-US" dirty="0" err="1"/>
              <a:t>kết</a:t>
            </a:r>
            <a:r>
              <a:rPr lang="en-US" dirty="0"/>
              <a:t> </a:t>
            </a:r>
            <a:r>
              <a:rPr lang="en-US" dirty="0" err="1"/>
              <a:t>danh</a:t>
            </a:r>
            <a:r>
              <a:rPr lang="en-US" dirty="0"/>
              <a:t> </a:t>
            </a:r>
            <a:r>
              <a:rPr lang="en-US" dirty="0" err="1"/>
              <a:t>tính</a:t>
            </a:r>
            <a:r>
              <a:rPr lang="en-US" dirty="0"/>
              <a:t>.</a:t>
            </a:r>
          </a:p>
          <a:p>
            <a:endParaRPr lang="en-US" dirty="0"/>
          </a:p>
          <a:p>
            <a:r>
              <a:rPr lang="en-US" dirty="0"/>
              <a:t>Nh</a:t>
            </a:r>
            <a:r>
              <a:rPr lang="vi-VN" dirty="0"/>
              <a:t>ư</a:t>
            </a:r>
            <a:r>
              <a:rPr lang="en-US" dirty="0"/>
              <a:t> </a:t>
            </a:r>
            <a:r>
              <a:rPr lang="en-US" dirty="0" err="1"/>
              <a:t>có</a:t>
            </a:r>
            <a:r>
              <a:rPr lang="en-US" dirty="0"/>
              <a:t> </a:t>
            </a:r>
            <a:r>
              <a:rPr lang="en-US" dirty="0" err="1"/>
              <a:t>đề</a:t>
            </a:r>
            <a:r>
              <a:rPr lang="en-US" dirty="0"/>
              <a:t> </a:t>
            </a:r>
            <a:r>
              <a:rPr lang="en-US" dirty="0" err="1"/>
              <a:t>cập</a:t>
            </a:r>
            <a:r>
              <a:rPr lang="en-US" dirty="0"/>
              <a:t> </a:t>
            </a:r>
            <a:r>
              <a:rPr lang="en-US" dirty="0" err="1"/>
              <a:t>đến</a:t>
            </a:r>
            <a:r>
              <a:rPr lang="en-US" dirty="0"/>
              <a:t> ở trên </a:t>
            </a:r>
            <a:r>
              <a:rPr lang="en-US" dirty="0" err="1"/>
              <a:t>thì</a:t>
            </a:r>
            <a:r>
              <a:rPr lang="en-US" dirty="0"/>
              <a:t> SSO </a:t>
            </a:r>
            <a:r>
              <a:rPr lang="en-US" dirty="0" err="1"/>
              <a:t>cho</a:t>
            </a:r>
            <a:r>
              <a:rPr lang="en-US" dirty="0"/>
              <a:t> </a:t>
            </a:r>
            <a:r>
              <a:rPr lang="en-US" dirty="0" err="1"/>
              <a:t>phép</a:t>
            </a:r>
            <a:r>
              <a:rPr lang="en-US" dirty="0"/>
              <a:t> ng</a:t>
            </a:r>
            <a:r>
              <a:rPr lang="vi-VN" dirty="0"/>
              <a:t>ư</a:t>
            </a:r>
            <a:r>
              <a:rPr lang="en-US" dirty="0" err="1"/>
              <a:t>ời</a:t>
            </a:r>
            <a:r>
              <a:rPr lang="en-US" dirty="0"/>
              <a:t> </a:t>
            </a:r>
            <a:r>
              <a:rPr lang="en-US" dirty="0" err="1"/>
              <a:t>dùng</a:t>
            </a:r>
            <a:r>
              <a:rPr lang="en-US" dirty="0"/>
              <a:t> </a:t>
            </a:r>
            <a:r>
              <a:rPr lang="en-US" dirty="0" err="1"/>
              <a:t>đăng</a:t>
            </a:r>
            <a:r>
              <a:rPr lang="en-US" dirty="0"/>
              <a:t> </a:t>
            </a:r>
            <a:r>
              <a:rPr lang="en-US" dirty="0" err="1"/>
              <a:t>nhập</a:t>
            </a:r>
            <a:r>
              <a:rPr lang="en-US" dirty="0"/>
              <a:t> </a:t>
            </a:r>
            <a:r>
              <a:rPr lang="en-US" dirty="0" err="1"/>
              <a:t>một</a:t>
            </a:r>
            <a:r>
              <a:rPr lang="en-US" dirty="0"/>
              <a:t> </a:t>
            </a:r>
            <a:r>
              <a:rPr lang="en-US" dirty="0" err="1"/>
              <a:t>lần</a:t>
            </a:r>
            <a:r>
              <a:rPr lang="en-US" dirty="0"/>
              <a:t> và </a:t>
            </a:r>
            <a:r>
              <a:rPr lang="en-US" dirty="0" err="1"/>
              <a:t>có</a:t>
            </a:r>
            <a:r>
              <a:rPr lang="en-US" dirty="0"/>
              <a:t> </a:t>
            </a:r>
            <a:r>
              <a:rPr lang="en-US" dirty="0" err="1"/>
              <a:t>quyền</a:t>
            </a:r>
            <a:r>
              <a:rPr lang="en-US" dirty="0"/>
              <a:t> </a:t>
            </a:r>
            <a:r>
              <a:rPr lang="en-US" dirty="0" err="1"/>
              <a:t>truy</a:t>
            </a:r>
            <a:r>
              <a:rPr lang="en-US" dirty="0"/>
              <a:t> </a:t>
            </a:r>
            <a:r>
              <a:rPr lang="en-US" dirty="0" err="1"/>
              <a:t>cập</a:t>
            </a:r>
            <a:r>
              <a:rPr lang="en-US" dirty="0"/>
              <a:t> </a:t>
            </a:r>
            <a:r>
              <a:rPr lang="en-US" dirty="0" err="1"/>
              <a:t>đến</a:t>
            </a:r>
            <a:r>
              <a:rPr lang="en-US" dirty="0"/>
              <a:t> </a:t>
            </a:r>
            <a:r>
              <a:rPr lang="en-US" dirty="0" err="1"/>
              <a:t>nhiều</a:t>
            </a:r>
            <a:r>
              <a:rPr lang="en-US" dirty="0"/>
              <a:t> </a:t>
            </a:r>
            <a:r>
              <a:rPr lang="en-US" dirty="0" err="1"/>
              <a:t>ứng</a:t>
            </a:r>
            <a:r>
              <a:rPr lang="en-US" dirty="0"/>
              <a:t> </a:t>
            </a:r>
            <a:r>
              <a:rPr lang="en-US" dirty="0" err="1"/>
              <a:t>dụng</a:t>
            </a:r>
            <a:r>
              <a:rPr lang="en-US" dirty="0"/>
              <a:t> và </a:t>
            </a:r>
            <a:r>
              <a:rPr lang="en-US" dirty="0" err="1"/>
              <a:t>dịch</a:t>
            </a:r>
            <a:r>
              <a:rPr lang="en-US" dirty="0"/>
              <a:t> </a:t>
            </a:r>
            <a:r>
              <a:rPr lang="en-US" dirty="0" err="1"/>
              <a:t>vụ</a:t>
            </a:r>
            <a:r>
              <a:rPr lang="en-US" dirty="0"/>
              <a:t> </a:t>
            </a:r>
            <a:r>
              <a:rPr lang="en-US" dirty="0" err="1"/>
              <a:t>độc</a:t>
            </a:r>
            <a:r>
              <a:rPr lang="en-US" dirty="0"/>
              <a:t> </a:t>
            </a:r>
            <a:r>
              <a:rPr lang="en-US" dirty="0" err="1"/>
              <a:t>lập</a:t>
            </a:r>
            <a:r>
              <a:rPr lang="en-US" dirty="0"/>
              <a:t> </a:t>
            </a:r>
            <a:r>
              <a:rPr lang="en-US" dirty="0" err="1"/>
              <a:t>khác</a:t>
            </a:r>
            <a:r>
              <a:rPr lang="en-US" dirty="0"/>
              <a:t>.</a:t>
            </a:r>
          </a:p>
          <a:p>
            <a:r>
              <a:rPr lang="en-US" dirty="0"/>
              <a:t>Identity federation </a:t>
            </a:r>
            <a:r>
              <a:rPr lang="en-US" dirty="0" err="1"/>
              <a:t>xử</a:t>
            </a:r>
            <a:r>
              <a:rPr lang="en-US" dirty="0"/>
              <a:t> </a:t>
            </a:r>
            <a:r>
              <a:rPr lang="en-US" dirty="0" err="1"/>
              <a:t>lý</a:t>
            </a:r>
            <a:r>
              <a:rPr lang="en-US" dirty="0"/>
              <a:t> </a:t>
            </a:r>
            <a:r>
              <a:rPr lang="en-US" dirty="0" err="1"/>
              <a:t>việc</a:t>
            </a:r>
            <a:r>
              <a:rPr lang="en-US" dirty="0"/>
              <a:t> </a:t>
            </a:r>
            <a:r>
              <a:rPr lang="en-US" dirty="0" err="1"/>
              <a:t>quản</a:t>
            </a:r>
            <a:r>
              <a:rPr lang="en-US" dirty="0"/>
              <a:t> </a:t>
            </a:r>
            <a:r>
              <a:rPr lang="en-US" dirty="0" err="1"/>
              <a:t>lý</a:t>
            </a:r>
            <a:r>
              <a:rPr lang="en-US" dirty="0"/>
              <a:t> </a:t>
            </a:r>
            <a:r>
              <a:rPr lang="en-US" dirty="0" err="1"/>
              <a:t>danh</a:t>
            </a:r>
            <a:r>
              <a:rPr lang="en-US" dirty="0"/>
              <a:t> </a:t>
            </a:r>
            <a:r>
              <a:rPr lang="en-US" dirty="0" err="1"/>
              <a:t>tính</a:t>
            </a:r>
            <a:r>
              <a:rPr lang="en-US" dirty="0"/>
              <a:t> ng</a:t>
            </a:r>
            <a:r>
              <a:rPr lang="vi-VN" dirty="0"/>
              <a:t>ư</a:t>
            </a:r>
            <a:r>
              <a:rPr lang="en-US" dirty="0" err="1"/>
              <a:t>ời</a:t>
            </a:r>
            <a:r>
              <a:rPr lang="en-US" dirty="0"/>
              <a:t> </a:t>
            </a:r>
            <a:r>
              <a:rPr lang="en-US" dirty="0" err="1"/>
              <a:t>dùng</a:t>
            </a:r>
            <a:r>
              <a:rPr lang="en-US" dirty="0"/>
              <a:t> và </a:t>
            </a:r>
            <a:r>
              <a:rPr lang="en-US" dirty="0" err="1"/>
              <a:t>cấp</a:t>
            </a:r>
            <a:r>
              <a:rPr lang="en-US" dirty="0"/>
              <a:t> </a:t>
            </a:r>
            <a:r>
              <a:rPr lang="en-US" dirty="0" err="1"/>
              <a:t>cho</a:t>
            </a:r>
            <a:r>
              <a:rPr lang="en-US" dirty="0"/>
              <a:t> </a:t>
            </a:r>
            <a:r>
              <a:rPr lang="en-US" dirty="0" err="1"/>
              <a:t>họ</a:t>
            </a:r>
            <a:r>
              <a:rPr lang="en-US" dirty="0"/>
              <a:t> </a:t>
            </a:r>
            <a:r>
              <a:rPr lang="en-US" dirty="0" err="1"/>
              <a:t>các</a:t>
            </a:r>
            <a:r>
              <a:rPr lang="en-US" dirty="0"/>
              <a:t> </a:t>
            </a:r>
            <a:r>
              <a:rPr lang="en-US" dirty="0" err="1"/>
              <a:t>quyền</a:t>
            </a:r>
            <a:r>
              <a:rPr lang="en-US" dirty="0"/>
              <a:t> </a:t>
            </a:r>
            <a:r>
              <a:rPr lang="en-US" dirty="0" err="1"/>
              <a:t>truy</a:t>
            </a:r>
            <a:r>
              <a:rPr lang="en-US" dirty="0"/>
              <a:t> </a:t>
            </a:r>
            <a:r>
              <a:rPr lang="en-US" dirty="0" err="1"/>
              <a:t>cập</a:t>
            </a:r>
            <a:r>
              <a:rPr lang="en-US" dirty="0"/>
              <a:t> và </a:t>
            </a:r>
            <a:r>
              <a:rPr lang="en-US" dirty="0" err="1"/>
              <a:t>đăng</a:t>
            </a:r>
            <a:r>
              <a:rPr lang="en-US" dirty="0"/>
              <a:t> </a:t>
            </a:r>
            <a:r>
              <a:rPr lang="en-US" dirty="0" err="1"/>
              <a:t>nhập</a:t>
            </a:r>
            <a:r>
              <a:rPr lang="en-US" dirty="0"/>
              <a:t> </a:t>
            </a:r>
            <a:r>
              <a:rPr lang="en-US" dirty="0" err="1"/>
              <a:t>các</a:t>
            </a:r>
            <a:r>
              <a:rPr lang="en-US" dirty="0"/>
              <a:t> </a:t>
            </a:r>
            <a:r>
              <a:rPr lang="en-US" dirty="0" err="1"/>
              <a:t>ứng</a:t>
            </a:r>
            <a:r>
              <a:rPr lang="en-US" dirty="0"/>
              <a:t> </a:t>
            </a:r>
            <a:r>
              <a:rPr lang="en-US" dirty="0" err="1"/>
              <a:t>dụng</a:t>
            </a:r>
            <a:r>
              <a:rPr lang="en-US" dirty="0"/>
              <a:t> và </a:t>
            </a:r>
            <a:r>
              <a:rPr lang="en-US" dirty="0" err="1"/>
              <a:t>dịch</a:t>
            </a:r>
            <a:r>
              <a:rPr lang="en-US" dirty="0"/>
              <a:t> </a:t>
            </a:r>
            <a:r>
              <a:rPr lang="en-US" dirty="0" err="1"/>
              <a:t>vụ</a:t>
            </a:r>
            <a:r>
              <a:rPr lang="en-US" dirty="0"/>
              <a:t> </a:t>
            </a:r>
            <a:r>
              <a:rPr lang="en-US" dirty="0" err="1"/>
              <a:t>khác</a:t>
            </a:r>
            <a:r>
              <a:rPr lang="en-US" dirty="0"/>
              <a:t>.</a:t>
            </a:r>
          </a:p>
          <a:p>
            <a:endParaRPr lang="en-US" dirty="0"/>
          </a:p>
          <a:p>
            <a:r>
              <a:rPr lang="en-US" dirty="0" err="1"/>
              <a:t>Luồng</a:t>
            </a:r>
            <a:r>
              <a:rPr lang="en-US" dirty="0"/>
              <a:t> </a:t>
            </a:r>
            <a:r>
              <a:rPr lang="en-US" dirty="0" err="1"/>
              <a:t>xử</a:t>
            </a:r>
            <a:r>
              <a:rPr lang="en-US" dirty="0"/>
              <a:t> </a:t>
            </a:r>
            <a:r>
              <a:rPr lang="en-US" dirty="0" err="1"/>
              <a:t>lý</a:t>
            </a:r>
            <a:r>
              <a:rPr lang="en-US" dirty="0"/>
              <a:t> c</a:t>
            </a:r>
            <a:r>
              <a:rPr lang="vi-VN" dirty="0"/>
              <a:t>ơ</a:t>
            </a:r>
            <a:r>
              <a:rPr lang="en-US" dirty="0"/>
              <a:t> </a:t>
            </a:r>
            <a:r>
              <a:rPr lang="en-US" dirty="0" err="1"/>
              <a:t>bản</a:t>
            </a:r>
            <a:r>
              <a:rPr lang="en-US" dirty="0"/>
              <a:t> </a:t>
            </a:r>
            <a:r>
              <a:rPr lang="en-US" dirty="0" err="1"/>
              <a:t>của</a:t>
            </a:r>
            <a:r>
              <a:rPr lang="en-US" dirty="0"/>
              <a:t> SSO </a:t>
            </a:r>
            <a:r>
              <a:rPr lang="en-US" dirty="0" err="1"/>
              <a:t>sẽ</a:t>
            </a:r>
            <a:r>
              <a:rPr lang="en-US" dirty="0"/>
              <a:t> </a:t>
            </a:r>
            <a:r>
              <a:rPr lang="en-US" dirty="0" err="1"/>
              <a:t>là</a:t>
            </a:r>
            <a:r>
              <a:rPr lang="en-US" dirty="0"/>
              <a:t>: </a:t>
            </a:r>
          </a:p>
          <a:p>
            <a:pPr marL="171450" indent="-171450">
              <a:buFontTx/>
              <a:buChar char="-"/>
            </a:pPr>
            <a:r>
              <a:rPr lang="en-US" dirty="0"/>
              <a:t>Ng</a:t>
            </a:r>
            <a:r>
              <a:rPr lang="vi-VN" dirty="0"/>
              <a:t>ư</a:t>
            </a:r>
            <a:r>
              <a:rPr lang="en-US" dirty="0" err="1"/>
              <a:t>ời</a:t>
            </a:r>
            <a:r>
              <a:rPr lang="en-US" dirty="0"/>
              <a:t> </a:t>
            </a:r>
            <a:r>
              <a:rPr lang="en-US" dirty="0" err="1"/>
              <a:t>dùng</a:t>
            </a:r>
            <a:r>
              <a:rPr lang="en-US" dirty="0"/>
              <a:t> </a:t>
            </a:r>
            <a:r>
              <a:rPr lang="en-US" dirty="0" err="1"/>
              <a:t>đăng</a:t>
            </a:r>
            <a:r>
              <a:rPr lang="en-US" dirty="0"/>
              <a:t> </a:t>
            </a:r>
            <a:r>
              <a:rPr lang="en-US" dirty="0" err="1"/>
              <a:t>nhập</a:t>
            </a:r>
            <a:r>
              <a:rPr lang="en-US" dirty="0"/>
              <a:t> </a:t>
            </a:r>
            <a:r>
              <a:rPr lang="en-US" dirty="0" err="1"/>
              <a:t>thông</a:t>
            </a:r>
            <a:r>
              <a:rPr lang="en-US" dirty="0"/>
              <a:t> qua 1 </a:t>
            </a:r>
            <a:r>
              <a:rPr lang="en-US" dirty="0" err="1"/>
              <a:t>trong</a:t>
            </a:r>
            <a:r>
              <a:rPr lang="en-US" dirty="0"/>
              <a:t> 3 </a:t>
            </a:r>
            <a:r>
              <a:rPr lang="en-US" dirty="0" err="1"/>
              <a:t>ph</a:t>
            </a:r>
            <a:r>
              <a:rPr lang="vi-VN" dirty="0"/>
              <a:t>ư</a:t>
            </a:r>
            <a:r>
              <a:rPr lang="en-US" dirty="0" err="1"/>
              <a:t>ơng</a:t>
            </a:r>
            <a:r>
              <a:rPr lang="en-US" dirty="0"/>
              <a:t> </a:t>
            </a:r>
            <a:r>
              <a:rPr lang="en-US" dirty="0" err="1"/>
              <a:t>thức</a:t>
            </a:r>
            <a:r>
              <a:rPr lang="en-US" dirty="0"/>
              <a:t> </a:t>
            </a:r>
            <a:r>
              <a:rPr lang="en-US" dirty="0" err="1"/>
              <a:t>đã</a:t>
            </a:r>
            <a:r>
              <a:rPr lang="en-US" dirty="0"/>
              <a:t> đ</a:t>
            </a:r>
            <a:r>
              <a:rPr lang="vi-VN" dirty="0"/>
              <a:t>ư</a:t>
            </a:r>
            <a:r>
              <a:rPr lang="en-US" dirty="0" err="1"/>
              <a:t>ợc</a:t>
            </a:r>
            <a:r>
              <a:rPr lang="en-US" dirty="0"/>
              <a:t> </a:t>
            </a:r>
            <a:r>
              <a:rPr lang="en-US" dirty="0" err="1"/>
              <a:t>nêu</a:t>
            </a:r>
            <a:r>
              <a:rPr lang="en-US" dirty="0"/>
              <a:t> ra ở trên ( Username + Password / Social / </a:t>
            </a:r>
            <a:r>
              <a:rPr lang="en-US" dirty="0" err="1"/>
              <a:t>Passwordless</a:t>
            </a:r>
            <a:r>
              <a:rPr lang="en-US" dirty="0"/>
              <a:t>).</a:t>
            </a:r>
          </a:p>
          <a:p>
            <a:pPr marL="171450" indent="-171450">
              <a:buFontTx/>
              <a:buChar char="-"/>
            </a:pPr>
            <a:r>
              <a:rPr lang="en-US" dirty="0"/>
              <a:t>Sau </a:t>
            </a:r>
            <a:r>
              <a:rPr lang="en-US" dirty="0" err="1"/>
              <a:t>đó</a:t>
            </a:r>
            <a:r>
              <a:rPr lang="en-US" dirty="0"/>
              <a:t> </a:t>
            </a:r>
            <a:r>
              <a:rPr lang="en-US" dirty="0" err="1"/>
              <a:t>thông</a:t>
            </a:r>
            <a:r>
              <a:rPr lang="en-US" dirty="0"/>
              <a:t> tin </a:t>
            </a:r>
            <a:r>
              <a:rPr lang="en-US" dirty="0" err="1"/>
              <a:t>đăng</a:t>
            </a:r>
            <a:r>
              <a:rPr lang="en-US" dirty="0"/>
              <a:t> </a:t>
            </a:r>
            <a:r>
              <a:rPr lang="en-US" dirty="0" err="1"/>
              <a:t>nhập</a:t>
            </a:r>
            <a:r>
              <a:rPr lang="en-US" dirty="0"/>
              <a:t> </a:t>
            </a:r>
            <a:r>
              <a:rPr lang="en-US" dirty="0" err="1"/>
              <a:t>của</a:t>
            </a:r>
            <a:r>
              <a:rPr lang="en-US" dirty="0"/>
              <a:t> ng</a:t>
            </a:r>
            <a:r>
              <a:rPr lang="vi-VN" dirty="0"/>
              <a:t>ư</a:t>
            </a:r>
            <a:r>
              <a:rPr lang="en-US" dirty="0" err="1"/>
              <a:t>ời</a:t>
            </a:r>
            <a:r>
              <a:rPr lang="en-US" dirty="0"/>
              <a:t> </a:t>
            </a:r>
            <a:r>
              <a:rPr lang="en-US" dirty="0" err="1"/>
              <a:t>dùng</a:t>
            </a:r>
            <a:r>
              <a:rPr lang="en-US" dirty="0"/>
              <a:t> </a:t>
            </a:r>
            <a:r>
              <a:rPr lang="en-US" dirty="0" err="1"/>
              <a:t>sẽ</a:t>
            </a:r>
            <a:r>
              <a:rPr lang="en-US" dirty="0"/>
              <a:t> đ</a:t>
            </a:r>
            <a:r>
              <a:rPr lang="vi-VN" dirty="0"/>
              <a:t>ư</a:t>
            </a:r>
            <a:r>
              <a:rPr lang="en-US" dirty="0" err="1"/>
              <a:t>ợc</a:t>
            </a:r>
            <a:r>
              <a:rPr lang="en-US" dirty="0"/>
              <a:t> </a:t>
            </a:r>
            <a:r>
              <a:rPr lang="en-US" dirty="0" err="1"/>
              <a:t>gửi</a:t>
            </a:r>
            <a:r>
              <a:rPr lang="en-US" dirty="0"/>
              <a:t> </a:t>
            </a:r>
            <a:r>
              <a:rPr lang="en-US" dirty="0" err="1"/>
              <a:t>đến</a:t>
            </a:r>
            <a:r>
              <a:rPr lang="en-US" dirty="0"/>
              <a:t> 1 Máy </a:t>
            </a:r>
            <a:r>
              <a:rPr lang="en-US" dirty="0" err="1"/>
              <a:t>chủ</a:t>
            </a:r>
            <a:r>
              <a:rPr lang="en-US" dirty="0"/>
              <a:t> </a:t>
            </a:r>
            <a:r>
              <a:rPr lang="en-US" dirty="0" err="1"/>
              <a:t>xác</a:t>
            </a:r>
            <a:r>
              <a:rPr lang="en-US" dirty="0"/>
              <a:t> </a:t>
            </a:r>
            <a:r>
              <a:rPr lang="en-US" dirty="0" err="1"/>
              <a:t>minh</a:t>
            </a:r>
            <a:r>
              <a:rPr lang="en-US" dirty="0"/>
              <a:t> </a:t>
            </a:r>
            <a:r>
              <a:rPr lang="en-US" dirty="0" err="1"/>
              <a:t>tập</a:t>
            </a:r>
            <a:r>
              <a:rPr lang="en-US" dirty="0"/>
              <a:t> </a:t>
            </a:r>
            <a:r>
              <a:rPr lang="en-US" dirty="0" err="1"/>
              <a:t>trung</a:t>
            </a:r>
            <a:r>
              <a:rPr lang="en-US" dirty="0"/>
              <a:t> ( Centralized authentication server).</a:t>
            </a:r>
          </a:p>
          <a:p>
            <a:pPr marL="171450" indent="-171450">
              <a:buFontTx/>
              <a:buChar char="-"/>
            </a:pPr>
            <a:r>
              <a:rPr lang="en-US" dirty="0"/>
              <a:t>Sau </a:t>
            </a:r>
            <a:r>
              <a:rPr lang="en-US" dirty="0" err="1"/>
              <a:t>khi</a:t>
            </a:r>
            <a:r>
              <a:rPr lang="en-US" dirty="0"/>
              <a:t> đ</a:t>
            </a:r>
            <a:r>
              <a:rPr lang="vi-VN" dirty="0"/>
              <a:t>ư</a:t>
            </a:r>
            <a:r>
              <a:rPr lang="en-US" dirty="0" err="1"/>
              <a:t>ợc</a:t>
            </a:r>
            <a:r>
              <a:rPr lang="en-US" dirty="0"/>
              <a:t> </a:t>
            </a:r>
            <a:r>
              <a:rPr lang="en-US" dirty="0" err="1"/>
              <a:t>xác</a:t>
            </a:r>
            <a:r>
              <a:rPr lang="en-US" dirty="0"/>
              <a:t> </a:t>
            </a:r>
            <a:r>
              <a:rPr lang="en-US" dirty="0" err="1"/>
              <a:t>minh</a:t>
            </a:r>
            <a:r>
              <a:rPr lang="en-US" dirty="0"/>
              <a:t> và </a:t>
            </a:r>
            <a:r>
              <a:rPr lang="en-US" dirty="0" err="1"/>
              <a:t>kiểm</a:t>
            </a:r>
            <a:r>
              <a:rPr lang="en-US" dirty="0"/>
              <a:t> </a:t>
            </a:r>
            <a:r>
              <a:rPr lang="en-US" dirty="0" err="1"/>
              <a:t>tra</a:t>
            </a:r>
            <a:r>
              <a:rPr lang="en-US" dirty="0"/>
              <a:t> </a:t>
            </a:r>
            <a:r>
              <a:rPr lang="en-US" dirty="0" err="1"/>
              <a:t>thì</a:t>
            </a:r>
            <a:r>
              <a:rPr lang="en-US" dirty="0"/>
              <a:t> máy </a:t>
            </a:r>
            <a:r>
              <a:rPr lang="en-US" dirty="0" err="1"/>
              <a:t>chủ</a:t>
            </a:r>
            <a:r>
              <a:rPr lang="en-US" dirty="0"/>
              <a:t> </a:t>
            </a:r>
            <a:r>
              <a:rPr lang="en-US" dirty="0" err="1"/>
              <a:t>sẽ</a:t>
            </a:r>
            <a:r>
              <a:rPr lang="en-US" dirty="0"/>
              <a:t> </a:t>
            </a:r>
            <a:r>
              <a:rPr lang="en-US" dirty="0" err="1"/>
              <a:t>cho</a:t>
            </a:r>
            <a:r>
              <a:rPr lang="en-US" dirty="0"/>
              <a:t> </a:t>
            </a:r>
            <a:r>
              <a:rPr lang="en-US" dirty="0" err="1"/>
              <a:t>phép</a:t>
            </a:r>
            <a:r>
              <a:rPr lang="en-US" dirty="0"/>
              <a:t> ng</a:t>
            </a:r>
            <a:r>
              <a:rPr lang="vi-VN" dirty="0"/>
              <a:t>ư</a:t>
            </a:r>
            <a:r>
              <a:rPr lang="en-US" dirty="0" err="1"/>
              <a:t>ời</a:t>
            </a:r>
            <a:r>
              <a:rPr lang="en-US" dirty="0"/>
              <a:t> </a:t>
            </a:r>
            <a:r>
              <a:rPr lang="en-US" dirty="0" err="1"/>
              <a:t>dùng</a:t>
            </a:r>
            <a:r>
              <a:rPr lang="en-US" dirty="0"/>
              <a:t> </a:t>
            </a:r>
            <a:r>
              <a:rPr lang="en-US" dirty="0" err="1"/>
              <a:t>truy</a:t>
            </a:r>
            <a:r>
              <a:rPr lang="en-US" dirty="0"/>
              <a:t> </a:t>
            </a:r>
            <a:r>
              <a:rPr lang="en-US" dirty="0" err="1"/>
              <a:t>cập</a:t>
            </a:r>
            <a:r>
              <a:rPr lang="en-US" dirty="0"/>
              <a:t> </a:t>
            </a:r>
            <a:r>
              <a:rPr lang="en-US" dirty="0" err="1"/>
              <a:t>vào</a:t>
            </a:r>
            <a:r>
              <a:rPr lang="en-US" dirty="0"/>
              <a:t> </a:t>
            </a:r>
            <a:r>
              <a:rPr lang="en-US" dirty="0" err="1"/>
              <a:t>ứng</a:t>
            </a:r>
            <a:r>
              <a:rPr lang="en-US" dirty="0"/>
              <a:t> </a:t>
            </a:r>
            <a:r>
              <a:rPr lang="en-US" dirty="0" err="1"/>
              <a:t>dụng</a:t>
            </a:r>
            <a:r>
              <a:rPr lang="en-US" dirty="0"/>
              <a:t> </a:t>
            </a:r>
            <a:r>
              <a:rPr lang="en-US" dirty="0" err="1"/>
              <a:t>mà</a:t>
            </a:r>
            <a:r>
              <a:rPr lang="en-US" dirty="0"/>
              <a:t> </a:t>
            </a:r>
            <a:r>
              <a:rPr lang="en-US" dirty="0" err="1"/>
              <a:t>họ</a:t>
            </a:r>
            <a:r>
              <a:rPr lang="en-US" dirty="0"/>
              <a:t> </a:t>
            </a:r>
            <a:r>
              <a:rPr lang="en-US" dirty="0" err="1"/>
              <a:t>muốn</a:t>
            </a:r>
            <a:r>
              <a:rPr lang="en-US" dirty="0"/>
              <a:t> </a:t>
            </a:r>
            <a:r>
              <a:rPr lang="en-US" dirty="0" err="1"/>
              <a:t>đăng</a:t>
            </a:r>
            <a:r>
              <a:rPr lang="en-US" dirty="0"/>
              <a:t> </a:t>
            </a:r>
            <a:r>
              <a:rPr lang="en-US" dirty="0" err="1"/>
              <a:t>nhập</a:t>
            </a:r>
            <a:r>
              <a:rPr lang="en-US" dirty="0"/>
              <a:t>.</a:t>
            </a:r>
          </a:p>
          <a:p>
            <a:pPr marL="171450" indent="-171450">
              <a:buFontTx/>
              <a:buChar cha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Tiếp</a:t>
            </a:r>
            <a:r>
              <a:rPr lang="en-US" dirty="0"/>
              <a:t> </a:t>
            </a:r>
            <a:r>
              <a:rPr lang="en-US" dirty="0" err="1"/>
              <a:t>theo</a:t>
            </a:r>
            <a:r>
              <a:rPr lang="en-US" dirty="0"/>
              <a:t> </a:t>
            </a:r>
            <a:r>
              <a:rPr lang="en-US" dirty="0" err="1"/>
              <a:t>em</a:t>
            </a:r>
            <a:r>
              <a:rPr lang="en-US" dirty="0"/>
              <a:t> </a:t>
            </a:r>
            <a:r>
              <a:rPr lang="en-US" dirty="0" err="1"/>
              <a:t>xin</a:t>
            </a:r>
            <a:r>
              <a:rPr lang="en-US" dirty="0"/>
              <a:t> </a:t>
            </a:r>
            <a:r>
              <a:rPr lang="en-US" dirty="0" err="1"/>
              <a:t>trình</a:t>
            </a:r>
            <a:r>
              <a:rPr lang="en-US" dirty="0"/>
              <a:t> </a:t>
            </a:r>
            <a:r>
              <a:rPr lang="en-US" dirty="0" err="1"/>
              <a:t>bày</a:t>
            </a:r>
            <a:r>
              <a:rPr lang="en-US" dirty="0"/>
              <a:t> </a:t>
            </a:r>
            <a:r>
              <a:rPr lang="en-US" dirty="0" err="1"/>
              <a:t>về</a:t>
            </a:r>
            <a:r>
              <a:rPr lang="en-US" dirty="0"/>
              <a:t> </a:t>
            </a:r>
            <a:r>
              <a:rPr lang="en-US" dirty="0" err="1"/>
              <a:t>sự</a:t>
            </a:r>
            <a:r>
              <a:rPr lang="en-US" dirty="0"/>
              <a:t> </a:t>
            </a:r>
            <a:r>
              <a:rPr lang="en-US" dirty="0" err="1"/>
              <a:t>khác</a:t>
            </a:r>
            <a:r>
              <a:rPr lang="en-US" dirty="0"/>
              <a:t> </a:t>
            </a:r>
            <a:r>
              <a:rPr lang="en-US" dirty="0" err="1"/>
              <a:t>nhau</a:t>
            </a:r>
            <a:r>
              <a:rPr lang="en-US" dirty="0"/>
              <a:t> </a:t>
            </a:r>
            <a:r>
              <a:rPr lang="en-US" dirty="0" err="1"/>
              <a:t>giữa</a:t>
            </a:r>
            <a:r>
              <a:rPr lang="en-US" dirty="0"/>
              <a:t> </a:t>
            </a:r>
            <a:r>
              <a:rPr lang="en-US" dirty="0" err="1"/>
              <a:t>luồng</a:t>
            </a:r>
            <a:r>
              <a:rPr lang="en-US" dirty="0"/>
              <a:t> </a:t>
            </a:r>
            <a:r>
              <a:rPr lang="en-US" dirty="0" err="1"/>
              <a:t>xử</a:t>
            </a:r>
            <a:r>
              <a:rPr lang="en-US" dirty="0"/>
              <a:t> </a:t>
            </a:r>
            <a:r>
              <a:rPr lang="en-US" dirty="0" err="1"/>
              <a:t>lý</a:t>
            </a:r>
            <a:r>
              <a:rPr lang="en-US" dirty="0"/>
              <a:t> </a:t>
            </a:r>
            <a:r>
              <a:rPr lang="en-US" dirty="0" err="1"/>
              <a:t>của</a:t>
            </a:r>
            <a:r>
              <a:rPr lang="en-US" dirty="0"/>
              <a:t> </a:t>
            </a:r>
            <a:r>
              <a:rPr lang="en-US" dirty="0" err="1"/>
              <a:t>việc</a:t>
            </a:r>
            <a:r>
              <a:rPr lang="en-US" dirty="0"/>
              <a:t> </a:t>
            </a:r>
            <a:r>
              <a:rPr lang="en-US" dirty="0" err="1"/>
              <a:t>đăng</a:t>
            </a:r>
            <a:r>
              <a:rPr lang="en-US" dirty="0"/>
              <a:t> </a:t>
            </a:r>
            <a:r>
              <a:rPr lang="en-US" dirty="0" err="1"/>
              <a:t>nhập</a:t>
            </a:r>
            <a:r>
              <a:rPr lang="en-US" dirty="0"/>
              <a:t> không </a:t>
            </a:r>
            <a:r>
              <a:rPr lang="en-US" dirty="0" err="1"/>
              <a:t>dùng</a:t>
            </a:r>
            <a:r>
              <a:rPr lang="en-US" dirty="0"/>
              <a:t> SSO và </a:t>
            </a:r>
            <a:r>
              <a:rPr lang="en-US" dirty="0" err="1"/>
              <a:t>đăng</a:t>
            </a:r>
            <a:r>
              <a:rPr lang="en-US" dirty="0"/>
              <a:t> </a:t>
            </a:r>
            <a:r>
              <a:rPr lang="en-US" dirty="0" err="1"/>
              <a:t>nhập</a:t>
            </a:r>
            <a:r>
              <a:rPr lang="en-US" dirty="0"/>
              <a:t> </a:t>
            </a:r>
            <a:r>
              <a:rPr lang="en-US" dirty="0" err="1"/>
              <a:t>có</a:t>
            </a:r>
            <a:r>
              <a:rPr lang="en-US" dirty="0"/>
              <a:t> </a:t>
            </a:r>
            <a:r>
              <a:rPr lang="en-US" dirty="0" err="1"/>
              <a:t>sử</a:t>
            </a:r>
            <a:r>
              <a:rPr lang="en-US" dirty="0"/>
              <a:t> </a:t>
            </a:r>
            <a:r>
              <a:rPr lang="en-US" dirty="0" err="1"/>
              <a:t>dụng</a:t>
            </a:r>
            <a:r>
              <a:rPr lang="en-US" dirty="0"/>
              <a:t> SSO.</a:t>
            </a:r>
          </a:p>
          <a:p>
            <a:pPr marL="0" indent="0">
              <a:buFontTx/>
              <a:buNone/>
            </a:pPr>
            <a:endParaRPr lang="en-US" dirty="0"/>
          </a:p>
        </p:txBody>
      </p:sp>
      <p:sp>
        <p:nvSpPr>
          <p:cNvPr id="4" name="Slide Number Placeholder 3"/>
          <p:cNvSpPr>
            <a:spLocks noGrp="1"/>
          </p:cNvSpPr>
          <p:nvPr>
            <p:ph type="sldNum" sz="quarter" idx="5"/>
          </p:nvPr>
        </p:nvSpPr>
        <p:spPr/>
        <p:txBody>
          <a:bodyPr/>
          <a:lstStyle/>
          <a:p>
            <a:fld id="{79230CFA-805A-4FD3-B3A0-DAAA5993DA17}" type="slidenum">
              <a:rPr lang="en-US" noProof="0" smtClean="0"/>
              <a:t>7</a:t>
            </a:fld>
            <a:endParaRPr lang="en-US" noProof="0" dirty="0"/>
          </a:p>
        </p:txBody>
      </p:sp>
    </p:spTree>
    <p:extLst>
      <p:ext uri="{BB962C8B-B14F-4D97-AF65-F5344CB8AC3E}">
        <p14:creationId xmlns:p14="http://schemas.microsoft.com/office/powerpoint/2010/main" val="37434004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a:t>Đây</a:t>
            </a:r>
            <a:r>
              <a:rPr lang="en-US" dirty="0"/>
              <a:t> </a:t>
            </a:r>
            <a:r>
              <a:rPr lang="en-US" dirty="0" err="1"/>
              <a:t>là</a:t>
            </a:r>
            <a:r>
              <a:rPr lang="en-US" dirty="0"/>
              <a:t> </a:t>
            </a:r>
            <a:r>
              <a:rPr lang="en-US" dirty="0" err="1"/>
              <a:t>định</a:t>
            </a:r>
            <a:r>
              <a:rPr lang="en-US" dirty="0"/>
              <a:t> </a:t>
            </a:r>
            <a:r>
              <a:rPr lang="en-US" dirty="0" err="1"/>
              <a:t>nghĩa</a:t>
            </a:r>
            <a:r>
              <a:rPr lang="en-US" dirty="0"/>
              <a:t> c</a:t>
            </a:r>
            <a:r>
              <a:rPr lang="vi-VN" dirty="0"/>
              <a:t>ơ</a:t>
            </a:r>
            <a:r>
              <a:rPr lang="en-US" dirty="0"/>
              <a:t> </a:t>
            </a:r>
            <a:r>
              <a:rPr lang="en-US" dirty="0" err="1"/>
              <a:t>bản</a:t>
            </a:r>
            <a:r>
              <a:rPr lang="en-US" dirty="0"/>
              <a:t> </a:t>
            </a:r>
            <a:r>
              <a:rPr lang="en-US" dirty="0" err="1"/>
              <a:t>nhất</a:t>
            </a:r>
            <a:r>
              <a:rPr lang="en-US" dirty="0"/>
              <a:t> </a:t>
            </a:r>
            <a:r>
              <a:rPr lang="en-US" dirty="0" err="1"/>
              <a:t>của</a:t>
            </a:r>
            <a:r>
              <a:rPr lang="en-US" dirty="0"/>
              <a:t> SSO</a:t>
            </a:r>
          </a:p>
          <a:p>
            <a:pPr marL="171450" indent="-171450">
              <a:buFontTx/>
              <a:buChar char="-"/>
            </a:pPr>
            <a:r>
              <a:rPr lang="en-US" dirty="0"/>
              <a:t>Để </a:t>
            </a:r>
            <a:r>
              <a:rPr lang="en-US" dirty="0" err="1"/>
              <a:t>làm</a:t>
            </a:r>
            <a:r>
              <a:rPr lang="en-US" dirty="0"/>
              <a:t> </a:t>
            </a:r>
            <a:r>
              <a:rPr lang="en-US" dirty="0" err="1"/>
              <a:t>rõ</a:t>
            </a:r>
            <a:r>
              <a:rPr lang="en-US" dirty="0"/>
              <a:t> h</a:t>
            </a:r>
            <a:r>
              <a:rPr lang="vi-VN" dirty="0"/>
              <a:t>ơ</a:t>
            </a:r>
            <a:r>
              <a:rPr lang="en-US" dirty="0"/>
              <a:t>n </a:t>
            </a:r>
            <a:r>
              <a:rPr lang="en-US" dirty="0" err="1"/>
              <a:t>thì</a:t>
            </a:r>
            <a:r>
              <a:rPr lang="en-US" dirty="0"/>
              <a:t> e </a:t>
            </a:r>
            <a:r>
              <a:rPr lang="en-US" dirty="0" err="1"/>
              <a:t>xin</a:t>
            </a:r>
            <a:r>
              <a:rPr lang="en-US" dirty="0"/>
              <a:t> </a:t>
            </a:r>
            <a:r>
              <a:rPr lang="en-US" dirty="0" err="1"/>
              <a:t>trình</a:t>
            </a:r>
            <a:r>
              <a:rPr lang="en-US" dirty="0"/>
              <a:t> </a:t>
            </a:r>
            <a:r>
              <a:rPr lang="en-US" dirty="0" err="1"/>
              <a:t>bày</a:t>
            </a:r>
            <a:r>
              <a:rPr lang="en-US" dirty="0"/>
              <a:t> </a:t>
            </a:r>
            <a:r>
              <a:rPr lang="en-US" dirty="0" err="1"/>
              <a:t>về</a:t>
            </a:r>
            <a:r>
              <a:rPr lang="en-US" dirty="0"/>
              <a:t> </a:t>
            </a:r>
            <a:r>
              <a:rPr lang="en-US" dirty="0" err="1"/>
              <a:t>luồng</a:t>
            </a:r>
            <a:r>
              <a:rPr lang="en-US" dirty="0"/>
              <a:t> </a:t>
            </a:r>
            <a:r>
              <a:rPr lang="en-US" dirty="0" err="1"/>
              <a:t>xử</a:t>
            </a:r>
            <a:r>
              <a:rPr lang="en-US" dirty="0"/>
              <a:t> </a:t>
            </a:r>
            <a:r>
              <a:rPr lang="en-US" dirty="0" err="1"/>
              <a:t>lý</a:t>
            </a:r>
            <a:r>
              <a:rPr lang="en-US" dirty="0"/>
              <a:t> </a:t>
            </a:r>
            <a:r>
              <a:rPr lang="en-US" dirty="0" err="1"/>
              <a:t>của</a:t>
            </a:r>
            <a:r>
              <a:rPr lang="en-US" dirty="0"/>
              <a:t> 2 tr</a:t>
            </a:r>
            <a:r>
              <a:rPr lang="vi-VN" dirty="0"/>
              <a:t>ư</a:t>
            </a:r>
            <a:r>
              <a:rPr lang="en-US" dirty="0" err="1"/>
              <a:t>ờng</a:t>
            </a:r>
            <a:r>
              <a:rPr lang="en-US" dirty="0"/>
              <a:t> </a:t>
            </a:r>
            <a:r>
              <a:rPr lang="en-US" dirty="0" err="1"/>
              <a:t>hợp</a:t>
            </a:r>
            <a:r>
              <a:rPr lang="en-US" dirty="0"/>
              <a:t> </a:t>
            </a:r>
            <a:r>
              <a:rPr lang="en-US" dirty="0" err="1"/>
              <a:t>xác</a:t>
            </a:r>
            <a:r>
              <a:rPr lang="en-US" dirty="0"/>
              <a:t> </a:t>
            </a:r>
            <a:r>
              <a:rPr lang="en-US" dirty="0" err="1"/>
              <a:t>thực</a:t>
            </a:r>
            <a:r>
              <a:rPr lang="en-US" dirty="0"/>
              <a:t>, 1 không </a:t>
            </a:r>
            <a:r>
              <a:rPr lang="en-US" dirty="0" err="1"/>
              <a:t>dùng</a:t>
            </a:r>
            <a:r>
              <a:rPr lang="en-US" dirty="0"/>
              <a:t> SSO và 1 </a:t>
            </a:r>
            <a:r>
              <a:rPr lang="en-US" dirty="0" err="1"/>
              <a:t>có</a:t>
            </a:r>
            <a:r>
              <a:rPr lang="en-US" dirty="0"/>
              <a:t> </a:t>
            </a:r>
            <a:r>
              <a:rPr lang="en-US" dirty="0" err="1"/>
              <a:t>dùng</a:t>
            </a:r>
            <a:r>
              <a:rPr lang="en-US" dirty="0"/>
              <a:t> SSO.</a:t>
            </a:r>
          </a:p>
          <a:p>
            <a:pPr marL="171450" indent="-171450">
              <a:buFontTx/>
              <a:buChar char="-"/>
            </a:pPr>
            <a:r>
              <a:rPr lang="en-US" dirty="0" err="1"/>
              <a:t>Đầu</a:t>
            </a:r>
            <a:r>
              <a:rPr lang="en-US" dirty="0"/>
              <a:t> </a:t>
            </a:r>
            <a:r>
              <a:rPr lang="en-US" dirty="0" err="1"/>
              <a:t>tiên</a:t>
            </a:r>
            <a:r>
              <a:rPr lang="en-US" dirty="0"/>
              <a:t> </a:t>
            </a:r>
            <a:r>
              <a:rPr lang="en-US" dirty="0" err="1"/>
              <a:t>là</a:t>
            </a:r>
            <a:r>
              <a:rPr lang="en-US" dirty="0"/>
              <a:t> </a:t>
            </a:r>
            <a:r>
              <a:rPr lang="en-US" dirty="0" err="1"/>
              <a:t>với</a:t>
            </a:r>
            <a:r>
              <a:rPr lang="en-US" dirty="0"/>
              <a:t> tr</a:t>
            </a:r>
            <a:r>
              <a:rPr lang="vi-VN" dirty="0"/>
              <a:t>ư</a:t>
            </a:r>
            <a:r>
              <a:rPr lang="en-US" dirty="0" err="1"/>
              <a:t>ờng</a:t>
            </a:r>
            <a:r>
              <a:rPr lang="en-US" dirty="0"/>
              <a:t> </a:t>
            </a:r>
            <a:r>
              <a:rPr lang="en-US" dirty="0" err="1"/>
              <a:t>hợp</a:t>
            </a:r>
            <a:r>
              <a:rPr lang="en-US" dirty="0"/>
              <a:t> </a:t>
            </a:r>
            <a:r>
              <a:rPr lang="en-US" dirty="0" err="1"/>
              <a:t>đăng</a:t>
            </a:r>
            <a:r>
              <a:rPr lang="en-US" dirty="0"/>
              <a:t> </a:t>
            </a:r>
            <a:r>
              <a:rPr lang="en-US" dirty="0" err="1"/>
              <a:t>nhập</a:t>
            </a:r>
            <a:r>
              <a:rPr lang="en-US" dirty="0"/>
              <a:t> </a:t>
            </a:r>
            <a:r>
              <a:rPr lang="en-US" dirty="0" err="1"/>
              <a:t>bình</a:t>
            </a:r>
            <a:r>
              <a:rPr lang="en-US" dirty="0"/>
              <a:t> </a:t>
            </a:r>
            <a:r>
              <a:rPr lang="en-US" dirty="0" err="1"/>
              <a:t>th</a:t>
            </a:r>
            <a:r>
              <a:rPr lang="vi-VN" dirty="0"/>
              <a:t>ư</a:t>
            </a:r>
            <a:r>
              <a:rPr lang="en-US" dirty="0" err="1"/>
              <a:t>ờng</a:t>
            </a:r>
            <a:r>
              <a:rPr lang="en-US" dirty="0"/>
              <a:t>, không </a:t>
            </a:r>
            <a:r>
              <a:rPr lang="en-US" dirty="0" err="1"/>
              <a:t>sử</a:t>
            </a:r>
            <a:r>
              <a:rPr lang="en-US" dirty="0"/>
              <a:t> </a:t>
            </a:r>
            <a:r>
              <a:rPr lang="en-US" dirty="0" err="1"/>
              <a:t>dụng</a:t>
            </a:r>
            <a:r>
              <a:rPr lang="en-US" dirty="0"/>
              <a:t> SSO.</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79230CFA-805A-4FD3-B3A0-DAAA5993DA17}" type="slidenum">
              <a:rPr lang="en-US" noProof="0" smtClean="0"/>
              <a:t>8</a:t>
            </a:fld>
            <a:endParaRPr lang="en-US" noProof="0" dirty="0"/>
          </a:p>
        </p:txBody>
      </p:sp>
    </p:spTree>
    <p:extLst>
      <p:ext uri="{BB962C8B-B14F-4D97-AF65-F5344CB8AC3E}">
        <p14:creationId xmlns:p14="http://schemas.microsoft.com/office/powerpoint/2010/main" val="17161830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Ng</a:t>
            </a:r>
            <a:r>
              <a:rPr lang="vi-VN" dirty="0"/>
              <a:t>ư</a:t>
            </a:r>
            <a:r>
              <a:rPr lang="en-US" dirty="0" err="1"/>
              <a:t>ời</a:t>
            </a:r>
            <a:r>
              <a:rPr lang="en-US" dirty="0"/>
              <a:t> </a:t>
            </a:r>
            <a:r>
              <a:rPr lang="en-US" dirty="0" err="1"/>
              <a:t>dùng</a:t>
            </a:r>
            <a:r>
              <a:rPr lang="en-US" dirty="0"/>
              <a:t> </a:t>
            </a:r>
            <a:r>
              <a:rPr lang="en-US" dirty="0" err="1"/>
              <a:t>đầu</a:t>
            </a:r>
            <a:r>
              <a:rPr lang="en-US" dirty="0"/>
              <a:t> </a:t>
            </a:r>
            <a:r>
              <a:rPr lang="en-US" dirty="0" err="1"/>
              <a:t>tiên</a:t>
            </a:r>
            <a:r>
              <a:rPr lang="en-US" dirty="0"/>
              <a:t> </a:t>
            </a:r>
            <a:r>
              <a:rPr lang="en-US" dirty="0" err="1"/>
              <a:t>truy</a:t>
            </a:r>
            <a:r>
              <a:rPr lang="en-US" dirty="0"/>
              <a:t> </a:t>
            </a:r>
            <a:r>
              <a:rPr lang="en-US" dirty="0" err="1"/>
              <a:t>cập</a:t>
            </a:r>
            <a:r>
              <a:rPr lang="en-US" dirty="0"/>
              <a:t> </a:t>
            </a:r>
            <a:r>
              <a:rPr lang="en-US" dirty="0" err="1"/>
              <a:t>đến</a:t>
            </a:r>
            <a:r>
              <a:rPr lang="en-US" dirty="0"/>
              <a:t> domain1.com </a:t>
            </a:r>
          </a:p>
          <a:p>
            <a:endParaRPr lang="en-US" dirty="0"/>
          </a:p>
          <a:p>
            <a:r>
              <a:rPr lang="en-US" dirty="0" err="1"/>
              <a:t>Tại</a:t>
            </a:r>
            <a:r>
              <a:rPr lang="en-US" dirty="0"/>
              <a:t> </a:t>
            </a:r>
            <a:r>
              <a:rPr lang="en-US" dirty="0" err="1"/>
              <a:t>đây</a:t>
            </a:r>
            <a:r>
              <a:rPr lang="en-US" dirty="0"/>
              <a:t> ng</a:t>
            </a:r>
            <a:r>
              <a:rPr lang="vi-VN" dirty="0"/>
              <a:t>ư</a:t>
            </a:r>
            <a:r>
              <a:rPr lang="en-US" dirty="0" err="1"/>
              <a:t>ời</a:t>
            </a:r>
            <a:r>
              <a:rPr lang="en-US" dirty="0"/>
              <a:t> </a:t>
            </a:r>
            <a:r>
              <a:rPr lang="en-US" dirty="0" err="1"/>
              <a:t>dùng</a:t>
            </a:r>
            <a:r>
              <a:rPr lang="en-US" dirty="0"/>
              <a:t> </a:t>
            </a:r>
            <a:r>
              <a:rPr lang="en-US" dirty="0" err="1"/>
              <a:t>sẽ</a:t>
            </a:r>
            <a:r>
              <a:rPr lang="en-US" dirty="0"/>
              <a:t> </a:t>
            </a:r>
            <a:r>
              <a:rPr lang="en-US" dirty="0" err="1"/>
              <a:t>phải</a:t>
            </a:r>
            <a:r>
              <a:rPr lang="en-US" dirty="0"/>
              <a:t> </a:t>
            </a:r>
            <a:r>
              <a:rPr lang="en-US" dirty="0" err="1"/>
              <a:t>nhập</a:t>
            </a:r>
            <a:r>
              <a:rPr lang="en-US" dirty="0"/>
              <a:t> </a:t>
            </a:r>
            <a:r>
              <a:rPr lang="en-US" dirty="0" err="1"/>
              <a:t>thông</a:t>
            </a:r>
            <a:r>
              <a:rPr lang="en-US" dirty="0"/>
              <a:t> tin </a:t>
            </a:r>
            <a:r>
              <a:rPr lang="en-US" dirty="0" err="1"/>
              <a:t>đăng</a:t>
            </a:r>
            <a:r>
              <a:rPr lang="en-US" dirty="0"/>
              <a:t> </a:t>
            </a:r>
            <a:r>
              <a:rPr lang="en-US" dirty="0" err="1"/>
              <a:t>nhập</a:t>
            </a:r>
            <a:r>
              <a:rPr lang="en-US" dirty="0"/>
              <a:t> và </a:t>
            </a:r>
            <a:r>
              <a:rPr lang="en-US" dirty="0" err="1"/>
              <a:t>hệ</a:t>
            </a:r>
            <a:r>
              <a:rPr lang="en-US" dirty="0"/>
              <a:t> </a:t>
            </a:r>
            <a:r>
              <a:rPr lang="en-US" dirty="0" err="1"/>
              <a:t>thống</a:t>
            </a:r>
            <a:r>
              <a:rPr lang="en-US" dirty="0"/>
              <a:t> </a:t>
            </a:r>
            <a:r>
              <a:rPr lang="en-US" dirty="0" err="1"/>
              <a:t>sẽ</a:t>
            </a:r>
            <a:r>
              <a:rPr lang="en-US" dirty="0"/>
              <a:t> </a:t>
            </a:r>
            <a:r>
              <a:rPr lang="en-US" dirty="0" err="1"/>
              <a:t>xác</a:t>
            </a:r>
            <a:r>
              <a:rPr lang="en-US" dirty="0"/>
              <a:t> </a:t>
            </a:r>
            <a:r>
              <a:rPr lang="en-US" dirty="0" err="1"/>
              <a:t>minh</a:t>
            </a:r>
            <a:r>
              <a:rPr lang="en-US" dirty="0"/>
              <a:t> </a:t>
            </a:r>
            <a:r>
              <a:rPr lang="en-US" dirty="0" err="1"/>
              <a:t>tài</a:t>
            </a:r>
            <a:r>
              <a:rPr lang="en-US" dirty="0"/>
              <a:t> </a:t>
            </a:r>
            <a:r>
              <a:rPr lang="en-US" dirty="0" err="1"/>
              <a:t>khoản</a:t>
            </a:r>
            <a:r>
              <a:rPr lang="en-US" dirty="0"/>
              <a:t> ng</a:t>
            </a:r>
            <a:r>
              <a:rPr lang="vi-VN" dirty="0"/>
              <a:t>ư</a:t>
            </a:r>
            <a:r>
              <a:rPr lang="en-US" dirty="0" err="1"/>
              <a:t>ời</a:t>
            </a:r>
            <a:r>
              <a:rPr lang="en-US" dirty="0"/>
              <a:t> </a:t>
            </a:r>
            <a:r>
              <a:rPr lang="en-US" dirty="0" err="1"/>
              <a:t>dùng</a:t>
            </a:r>
            <a:r>
              <a:rPr lang="en-US" dirty="0"/>
              <a:t>.</a:t>
            </a:r>
          </a:p>
          <a:p>
            <a:r>
              <a:rPr lang="en-US" dirty="0"/>
              <a:t>Sau </a:t>
            </a:r>
            <a:r>
              <a:rPr lang="en-US" dirty="0" err="1"/>
              <a:t>khi</a:t>
            </a:r>
            <a:r>
              <a:rPr lang="en-US" dirty="0"/>
              <a:t> </a:t>
            </a:r>
            <a:r>
              <a:rPr lang="en-US" dirty="0" err="1"/>
              <a:t>quá</a:t>
            </a:r>
            <a:r>
              <a:rPr lang="en-US" dirty="0"/>
              <a:t> </a:t>
            </a:r>
            <a:r>
              <a:rPr lang="en-US" dirty="0" err="1"/>
              <a:t>trình</a:t>
            </a:r>
            <a:r>
              <a:rPr lang="en-US" dirty="0"/>
              <a:t> </a:t>
            </a:r>
            <a:r>
              <a:rPr lang="en-US" dirty="0" err="1"/>
              <a:t>xác</a:t>
            </a:r>
            <a:r>
              <a:rPr lang="en-US" dirty="0"/>
              <a:t> </a:t>
            </a:r>
            <a:r>
              <a:rPr lang="en-US" dirty="0" err="1"/>
              <a:t>minh</a:t>
            </a:r>
            <a:r>
              <a:rPr lang="en-US" dirty="0"/>
              <a:t> </a:t>
            </a:r>
            <a:r>
              <a:rPr lang="en-US" dirty="0" err="1"/>
              <a:t>hoàn</a:t>
            </a:r>
            <a:r>
              <a:rPr lang="en-US" dirty="0"/>
              <a:t> </a:t>
            </a:r>
            <a:r>
              <a:rPr lang="en-US" dirty="0" err="1"/>
              <a:t>tất</a:t>
            </a:r>
            <a:r>
              <a:rPr lang="en-US" dirty="0"/>
              <a:t>, </a:t>
            </a:r>
            <a:r>
              <a:rPr lang="en-US" dirty="0" err="1"/>
              <a:t>trang</a:t>
            </a:r>
            <a:r>
              <a:rPr lang="en-US" dirty="0"/>
              <a:t> web </a:t>
            </a:r>
            <a:r>
              <a:rPr lang="en-US" dirty="0" err="1"/>
              <a:t>sẽ</a:t>
            </a:r>
            <a:r>
              <a:rPr lang="en-US" dirty="0"/>
              <a:t> l</a:t>
            </a:r>
            <a:r>
              <a:rPr lang="vi-VN" dirty="0"/>
              <a:t>ư</a:t>
            </a:r>
            <a:r>
              <a:rPr lang="en-US" dirty="0"/>
              <a:t>u cookie bao </a:t>
            </a:r>
            <a:r>
              <a:rPr lang="en-US" dirty="0" err="1"/>
              <a:t>gồm</a:t>
            </a:r>
            <a:r>
              <a:rPr lang="en-US" dirty="0"/>
              <a:t> </a:t>
            </a:r>
            <a:r>
              <a:rPr lang="en-US" dirty="0" err="1"/>
              <a:t>thông</a:t>
            </a:r>
            <a:r>
              <a:rPr lang="en-US" dirty="0"/>
              <a:t> tin </a:t>
            </a:r>
            <a:r>
              <a:rPr lang="en-US" dirty="0" err="1"/>
              <a:t>đăng</a:t>
            </a:r>
            <a:r>
              <a:rPr lang="en-US" dirty="0"/>
              <a:t> </a:t>
            </a:r>
            <a:r>
              <a:rPr lang="en-US" dirty="0" err="1"/>
              <a:t>nhập</a:t>
            </a:r>
            <a:r>
              <a:rPr lang="en-US" dirty="0"/>
              <a:t> </a:t>
            </a:r>
            <a:r>
              <a:rPr lang="en-US" dirty="0" err="1"/>
              <a:t>của</a:t>
            </a:r>
            <a:r>
              <a:rPr lang="en-US" dirty="0"/>
              <a:t> ng</a:t>
            </a:r>
            <a:r>
              <a:rPr lang="vi-VN" dirty="0"/>
              <a:t>ư</a:t>
            </a:r>
            <a:r>
              <a:rPr lang="en-US" dirty="0" err="1"/>
              <a:t>ời</a:t>
            </a:r>
            <a:r>
              <a:rPr lang="en-US" dirty="0"/>
              <a:t> </a:t>
            </a:r>
            <a:r>
              <a:rPr lang="en-US" dirty="0" err="1"/>
              <a:t>dùng</a:t>
            </a:r>
            <a:r>
              <a:rPr lang="en-US" dirty="0"/>
              <a:t> </a:t>
            </a:r>
            <a:r>
              <a:rPr lang="en-US" dirty="0" err="1"/>
              <a:t>vào</a:t>
            </a:r>
            <a:r>
              <a:rPr lang="en-US" dirty="0"/>
              <a:t> </a:t>
            </a:r>
            <a:r>
              <a:rPr lang="en-US" dirty="0" err="1"/>
              <a:t>bộ</a:t>
            </a:r>
            <a:r>
              <a:rPr lang="en-US" dirty="0"/>
              <a:t> </a:t>
            </a:r>
            <a:r>
              <a:rPr lang="en-US" dirty="0" err="1"/>
              <a:t>nhớ</a:t>
            </a:r>
            <a:r>
              <a:rPr lang="en-US" dirty="0"/>
              <a:t> cookie </a:t>
            </a:r>
            <a:r>
              <a:rPr lang="en-US" dirty="0" err="1"/>
              <a:t>của</a:t>
            </a:r>
            <a:r>
              <a:rPr lang="en-US" dirty="0"/>
              <a:t> </a:t>
            </a:r>
            <a:r>
              <a:rPr lang="en-US" dirty="0" err="1"/>
              <a:t>trình</a:t>
            </a:r>
            <a:r>
              <a:rPr lang="en-US" dirty="0"/>
              <a:t> </a:t>
            </a:r>
            <a:r>
              <a:rPr lang="en-US" dirty="0" err="1"/>
              <a:t>duyệt</a:t>
            </a:r>
            <a:r>
              <a:rPr lang="en-US" dirty="0"/>
              <a:t>.</a:t>
            </a:r>
          </a:p>
          <a:p>
            <a:r>
              <a:rPr lang="en-US" dirty="0" err="1"/>
              <a:t>Trong</a:t>
            </a:r>
            <a:r>
              <a:rPr lang="en-US" dirty="0"/>
              <a:t> tr</a:t>
            </a:r>
            <a:r>
              <a:rPr lang="vi-VN" dirty="0"/>
              <a:t>ư</a:t>
            </a:r>
            <a:r>
              <a:rPr lang="en-US" dirty="0" err="1"/>
              <a:t>ờng</a:t>
            </a:r>
            <a:r>
              <a:rPr lang="en-US" dirty="0"/>
              <a:t> </a:t>
            </a:r>
            <a:r>
              <a:rPr lang="en-US" dirty="0" err="1"/>
              <a:t>hợp</a:t>
            </a:r>
            <a:r>
              <a:rPr lang="en-US" dirty="0"/>
              <a:t> </a:t>
            </a:r>
            <a:r>
              <a:rPr lang="en-US" dirty="0" err="1"/>
              <a:t>lý</a:t>
            </a:r>
            <a:r>
              <a:rPr lang="en-US" dirty="0"/>
              <a:t> t</a:t>
            </a:r>
            <a:r>
              <a:rPr lang="vi-VN" dirty="0"/>
              <a:t>ư</a:t>
            </a:r>
            <a:r>
              <a:rPr lang="en-US" dirty="0" err="1"/>
              <a:t>ởng</a:t>
            </a:r>
            <a:r>
              <a:rPr lang="en-US" dirty="0"/>
              <a:t>, </a:t>
            </a:r>
            <a:r>
              <a:rPr lang="en-US" dirty="0" err="1"/>
              <a:t>thì</a:t>
            </a:r>
            <a:r>
              <a:rPr lang="en-US" dirty="0"/>
              <a:t> </a:t>
            </a:r>
            <a:r>
              <a:rPr lang="en-US" dirty="0" err="1"/>
              <a:t>khi</a:t>
            </a:r>
            <a:r>
              <a:rPr lang="en-US" dirty="0"/>
              <a:t> ng</a:t>
            </a:r>
            <a:r>
              <a:rPr lang="vi-VN" dirty="0"/>
              <a:t>ư</a:t>
            </a:r>
            <a:r>
              <a:rPr lang="en-US" dirty="0" err="1"/>
              <a:t>ời</a:t>
            </a:r>
            <a:r>
              <a:rPr lang="en-US" dirty="0"/>
              <a:t> </a:t>
            </a:r>
            <a:r>
              <a:rPr lang="en-US" dirty="0" err="1"/>
              <a:t>dùng</a:t>
            </a:r>
            <a:r>
              <a:rPr lang="en-US" dirty="0"/>
              <a:t> </a:t>
            </a:r>
            <a:r>
              <a:rPr lang="en-US" dirty="0" err="1"/>
              <a:t>truy</a:t>
            </a:r>
            <a:r>
              <a:rPr lang="en-US" dirty="0"/>
              <a:t> </a:t>
            </a:r>
            <a:r>
              <a:rPr lang="en-US" dirty="0" err="1"/>
              <a:t>cập</a:t>
            </a:r>
            <a:r>
              <a:rPr lang="en-US" dirty="0"/>
              <a:t> </a:t>
            </a:r>
            <a:r>
              <a:rPr lang="en-US" dirty="0" err="1"/>
              <a:t>đến</a:t>
            </a:r>
            <a:r>
              <a:rPr lang="en-US" dirty="0"/>
              <a:t> domain 2, ở </a:t>
            </a:r>
            <a:r>
              <a:rPr lang="en-US" dirty="0" err="1"/>
              <a:t>đây</a:t>
            </a:r>
            <a:r>
              <a:rPr lang="en-US" dirty="0"/>
              <a:t> </a:t>
            </a:r>
            <a:r>
              <a:rPr lang="en-US" dirty="0" err="1"/>
              <a:t>các</a:t>
            </a:r>
            <a:r>
              <a:rPr lang="en-US" dirty="0"/>
              <a:t> </a:t>
            </a:r>
            <a:r>
              <a:rPr lang="en-US" dirty="0" err="1"/>
              <a:t>thông</a:t>
            </a:r>
            <a:r>
              <a:rPr lang="en-US" dirty="0"/>
              <a:t> tin </a:t>
            </a:r>
            <a:r>
              <a:rPr lang="en-US" dirty="0" err="1"/>
              <a:t>đăng</a:t>
            </a:r>
            <a:r>
              <a:rPr lang="en-US" dirty="0"/>
              <a:t> </a:t>
            </a:r>
            <a:r>
              <a:rPr lang="en-US" dirty="0" err="1"/>
              <a:t>nhập</a:t>
            </a:r>
            <a:r>
              <a:rPr lang="en-US" dirty="0"/>
              <a:t> </a:t>
            </a:r>
            <a:r>
              <a:rPr lang="en-US" dirty="0" err="1"/>
              <a:t>giống</a:t>
            </a:r>
            <a:r>
              <a:rPr lang="en-US" dirty="0"/>
              <a:t> </a:t>
            </a:r>
            <a:r>
              <a:rPr lang="en-US" dirty="0" err="1"/>
              <a:t>hệt</a:t>
            </a:r>
            <a:r>
              <a:rPr lang="en-US" dirty="0"/>
              <a:t> domain1, domain2 </a:t>
            </a:r>
            <a:r>
              <a:rPr lang="en-US" dirty="0" err="1"/>
              <a:t>sẽ</a:t>
            </a:r>
            <a:r>
              <a:rPr lang="en-US" dirty="0"/>
              <a:t> </a:t>
            </a:r>
            <a:r>
              <a:rPr lang="en-US" dirty="0" err="1"/>
              <a:t>truy</a:t>
            </a:r>
            <a:r>
              <a:rPr lang="en-US" dirty="0"/>
              <a:t> </a:t>
            </a:r>
            <a:r>
              <a:rPr lang="en-US" dirty="0" err="1"/>
              <a:t>cập</a:t>
            </a:r>
            <a:r>
              <a:rPr lang="en-US" dirty="0"/>
              <a:t> </a:t>
            </a:r>
            <a:r>
              <a:rPr lang="en-US" dirty="0" err="1"/>
              <a:t>vào</a:t>
            </a:r>
            <a:r>
              <a:rPr lang="en-US" dirty="0"/>
              <a:t> </a:t>
            </a:r>
            <a:r>
              <a:rPr lang="en-US" dirty="0" err="1"/>
              <a:t>bộ</a:t>
            </a:r>
            <a:r>
              <a:rPr lang="en-US" dirty="0"/>
              <a:t> </a:t>
            </a:r>
            <a:r>
              <a:rPr lang="en-US" dirty="0" err="1"/>
              <a:t>nhớ</a:t>
            </a:r>
            <a:r>
              <a:rPr lang="en-US" dirty="0"/>
              <a:t> cookie và </a:t>
            </a:r>
            <a:r>
              <a:rPr lang="en-US" dirty="0" err="1"/>
              <a:t>lấy</a:t>
            </a:r>
            <a:r>
              <a:rPr lang="en-US" dirty="0"/>
              <a:t> ra </a:t>
            </a:r>
            <a:r>
              <a:rPr lang="en-US" dirty="0" err="1"/>
              <a:t>thông</a:t>
            </a:r>
            <a:r>
              <a:rPr lang="en-US" dirty="0"/>
              <a:t> tin </a:t>
            </a:r>
            <a:r>
              <a:rPr lang="en-US" dirty="0" err="1"/>
              <a:t>đăng</a:t>
            </a:r>
            <a:r>
              <a:rPr lang="en-US" dirty="0"/>
              <a:t> </a:t>
            </a:r>
            <a:r>
              <a:rPr lang="en-US" dirty="0" err="1"/>
              <a:t>nhập</a:t>
            </a:r>
            <a:r>
              <a:rPr lang="en-US" dirty="0"/>
              <a:t> </a:t>
            </a:r>
            <a:r>
              <a:rPr lang="en-US" dirty="0" err="1"/>
              <a:t>mà</a:t>
            </a:r>
            <a:r>
              <a:rPr lang="en-US" dirty="0"/>
              <a:t> </a:t>
            </a:r>
            <a:r>
              <a:rPr lang="en-US" dirty="0" err="1"/>
              <a:t>đã</a:t>
            </a:r>
            <a:r>
              <a:rPr lang="en-US" dirty="0"/>
              <a:t> đ</a:t>
            </a:r>
            <a:r>
              <a:rPr lang="vi-VN" dirty="0"/>
              <a:t>ư</a:t>
            </a:r>
            <a:r>
              <a:rPr lang="en-US" dirty="0" err="1"/>
              <a:t>ợc</a:t>
            </a:r>
            <a:r>
              <a:rPr lang="en-US" dirty="0"/>
              <a:t> </a:t>
            </a:r>
            <a:r>
              <a:rPr lang="en-US" dirty="0" err="1"/>
              <a:t>sử</a:t>
            </a:r>
            <a:r>
              <a:rPr lang="en-US" dirty="0"/>
              <a:t> </a:t>
            </a:r>
            <a:r>
              <a:rPr lang="en-US" dirty="0" err="1"/>
              <a:t>dụng</a:t>
            </a:r>
            <a:r>
              <a:rPr lang="en-US" dirty="0"/>
              <a:t> ở domain1 để </a:t>
            </a:r>
            <a:r>
              <a:rPr lang="en-US" dirty="0" err="1"/>
              <a:t>xác</a:t>
            </a:r>
            <a:r>
              <a:rPr lang="en-US" dirty="0"/>
              <a:t> </a:t>
            </a:r>
            <a:r>
              <a:rPr lang="en-US" dirty="0" err="1"/>
              <a:t>thực</a:t>
            </a:r>
            <a:r>
              <a:rPr lang="en-US" dirty="0"/>
              <a:t> ng</a:t>
            </a:r>
            <a:r>
              <a:rPr lang="vi-VN" dirty="0"/>
              <a:t>ư</a:t>
            </a:r>
            <a:r>
              <a:rPr lang="en-US" dirty="0" err="1"/>
              <a:t>ời</a:t>
            </a:r>
            <a:r>
              <a:rPr lang="en-US" dirty="0"/>
              <a:t> </a:t>
            </a:r>
            <a:r>
              <a:rPr lang="en-US" dirty="0" err="1"/>
              <a:t>dùng</a:t>
            </a:r>
            <a:r>
              <a:rPr lang="en-US" dirty="0"/>
              <a:t>.</a:t>
            </a:r>
          </a:p>
          <a:p>
            <a:r>
              <a:rPr lang="en-US" dirty="0"/>
              <a:t>Nh</a:t>
            </a:r>
            <a:r>
              <a:rPr lang="vi-VN" dirty="0"/>
              <a:t>ư</a:t>
            </a:r>
            <a:r>
              <a:rPr lang="en-US" dirty="0"/>
              <a:t>ng </a:t>
            </a:r>
            <a:r>
              <a:rPr lang="en-US" dirty="0" err="1"/>
              <a:t>điều</a:t>
            </a:r>
            <a:r>
              <a:rPr lang="en-US" dirty="0"/>
              <a:t> </a:t>
            </a:r>
            <a:r>
              <a:rPr lang="en-US" dirty="0" err="1"/>
              <a:t>này</a:t>
            </a:r>
            <a:r>
              <a:rPr lang="en-US" dirty="0"/>
              <a:t> </a:t>
            </a:r>
            <a:r>
              <a:rPr lang="en-US" dirty="0" err="1"/>
              <a:t>sẽ</a:t>
            </a:r>
            <a:r>
              <a:rPr lang="en-US" dirty="0"/>
              <a:t> không </a:t>
            </a:r>
            <a:r>
              <a:rPr lang="en-US" dirty="0" err="1"/>
              <a:t>thể</a:t>
            </a:r>
            <a:r>
              <a:rPr lang="en-US" dirty="0"/>
              <a:t> </a:t>
            </a:r>
            <a:r>
              <a:rPr lang="en-US" dirty="0" err="1"/>
              <a:t>xảy</a:t>
            </a:r>
            <a:r>
              <a:rPr lang="en-US" dirty="0"/>
              <a:t> ra </a:t>
            </a:r>
            <a:r>
              <a:rPr lang="en-US" dirty="0" err="1"/>
              <a:t>bởi</a:t>
            </a:r>
            <a:r>
              <a:rPr lang="en-US" dirty="0"/>
              <a:t> </a:t>
            </a:r>
            <a:r>
              <a:rPr lang="en-US" dirty="0" err="1"/>
              <a:t>vì</a:t>
            </a:r>
            <a:r>
              <a:rPr lang="en-US" dirty="0"/>
              <a:t> </a:t>
            </a:r>
            <a:r>
              <a:rPr lang="en-US" dirty="0" err="1"/>
              <a:t>chính</a:t>
            </a:r>
            <a:r>
              <a:rPr lang="en-US" dirty="0"/>
              <a:t> </a:t>
            </a:r>
            <a:r>
              <a:rPr lang="en-US" dirty="0" err="1"/>
              <a:t>sách</a:t>
            </a:r>
            <a:r>
              <a:rPr lang="en-US" dirty="0"/>
              <a:t> Same-origin, </a:t>
            </a:r>
            <a:r>
              <a:rPr lang="en-US" dirty="0" err="1"/>
              <a:t>chính</a:t>
            </a:r>
            <a:r>
              <a:rPr lang="en-US" dirty="0"/>
              <a:t> </a:t>
            </a:r>
            <a:r>
              <a:rPr lang="en-US" dirty="0" err="1"/>
              <a:t>sách</a:t>
            </a:r>
            <a:r>
              <a:rPr lang="en-US" dirty="0"/>
              <a:t> </a:t>
            </a:r>
            <a:r>
              <a:rPr lang="en-US" dirty="0" err="1"/>
              <a:t>này</a:t>
            </a:r>
            <a:r>
              <a:rPr lang="en-US" dirty="0"/>
              <a:t> </a:t>
            </a:r>
            <a:r>
              <a:rPr lang="en-US" dirty="0" err="1"/>
              <a:t>nghiêm</a:t>
            </a:r>
            <a:r>
              <a:rPr lang="en-US" dirty="0"/>
              <a:t> </a:t>
            </a:r>
            <a:r>
              <a:rPr lang="en-US" dirty="0" err="1"/>
              <a:t>cấm</a:t>
            </a:r>
            <a:r>
              <a:rPr lang="en-US" dirty="0"/>
              <a:t> </a:t>
            </a:r>
            <a:r>
              <a:rPr lang="en-US" dirty="0" err="1"/>
              <a:t>trình</a:t>
            </a:r>
            <a:r>
              <a:rPr lang="en-US" dirty="0"/>
              <a:t> </a:t>
            </a:r>
            <a:r>
              <a:rPr lang="en-US" dirty="0" err="1"/>
              <a:t>duyệt</a:t>
            </a:r>
            <a:r>
              <a:rPr lang="en-US" dirty="0"/>
              <a:t> chia </a:t>
            </a:r>
            <a:r>
              <a:rPr lang="en-US" dirty="0" err="1"/>
              <a:t>sẻ</a:t>
            </a:r>
            <a:r>
              <a:rPr lang="en-US" dirty="0"/>
              <a:t> cookies </a:t>
            </a:r>
            <a:r>
              <a:rPr lang="en-US" dirty="0" err="1"/>
              <a:t>giữa</a:t>
            </a:r>
            <a:r>
              <a:rPr lang="en-US" dirty="0"/>
              <a:t> </a:t>
            </a:r>
            <a:r>
              <a:rPr lang="en-US" dirty="0" err="1"/>
              <a:t>các</a:t>
            </a:r>
            <a:r>
              <a:rPr lang="en-US" dirty="0"/>
              <a:t> domain </a:t>
            </a:r>
            <a:r>
              <a:rPr lang="en-US" dirty="0" err="1"/>
              <a:t>khác</a:t>
            </a:r>
            <a:r>
              <a:rPr lang="en-US" dirty="0"/>
              <a:t> </a:t>
            </a:r>
            <a:r>
              <a:rPr lang="en-US" dirty="0" err="1"/>
              <a:t>nhau</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Chính</a:t>
            </a:r>
            <a:r>
              <a:rPr lang="en-US" dirty="0"/>
              <a:t> </a:t>
            </a:r>
            <a:r>
              <a:rPr lang="en-US" dirty="0" err="1"/>
              <a:t>vì</a:t>
            </a:r>
            <a:r>
              <a:rPr lang="en-US" dirty="0"/>
              <a:t> </a:t>
            </a:r>
            <a:r>
              <a:rPr lang="en-US" dirty="0" err="1"/>
              <a:t>thế</a:t>
            </a:r>
            <a:r>
              <a:rPr lang="en-US" dirty="0"/>
              <a:t> , </a:t>
            </a:r>
            <a:r>
              <a:rPr lang="en-US" dirty="0" err="1"/>
              <a:t>khi</a:t>
            </a:r>
            <a:r>
              <a:rPr lang="en-US" dirty="0"/>
              <a:t> ng</a:t>
            </a:r>
            <a:r>
              <a:rPr lang="vi-VN" dirty="0"/>
              <a:t>ư</a:t>
            </a:r>
            <a:r>
              <a:rPr lang="en-US" dirty="0" err="1"/>
              <a:t>ời</a:t>
            </a:r>
            <a:r>
              <a:rPr lang="en-US" dirty="0"/>
              <a:t> </a:t>
            </a:r>
            <a:r>
              <a:rPr lang="en-US" dirty="0" err="1"/>
              <a:t>dùng</a:t>
            </a:r>
            <a:r>
              <a:rPr lang="en-US" dirty="0"/>
              <a:t> </a:t>
            </a:r>
            <a:r>
              <a:rPr lang="en-US" dirty="0" err="1"/>
              <a:t>muốn</a:t>
            </a:r>
            <a:r>
              <a:rPr lang="en-US" dirty="0"/>
              <a:t> </a:t>
            </a:r>
            <a:r>
              <a:rPr lang="en-US" dirty="0" err="1"/>
              <a:t>truy</a:t>
            </a:r>
            <a:r>
              <a:rPr lang="en-US" dirty="0"/>
              <a:t> </a:t>
            </a:r>
            <a:r>
              <a:rPr lang="en-US" dirty="0" err="1"/>
              <a:t>cập</a:t>
            </a:r>
            <a:r>
              <a:rPr lang="en-US" dirty="0"/>
              <a:t> và </a:t>
            </a:r>
            <a:r>
              <a:rPr lang="en-US" dirty="0" err="1"/>
              <a:t>sủ</a:t>
            </a:r>
            <a:r>
              <a:rPr lang="en-US" dirty="0"/>
              <a:t> </a:t>
            </a:r>
            <a:r>
              <a:rPr lang="en-US" dirty="0" err="1"/>
              <a:t>dụng</a:t>
            </a:r>
            <a:r>
              <a:rPr lang="en-US" dirty="0"/>
              <a:t> </a:t>
            </a:r>
            <a:r>
              <a:rPr lang="en-US" dirty="0" err="1"/>
              <a:t>các</a:t>
            </a:r>
            <a:r>
              <a:rPr lang="en-US" dirty="0"/>
              <a:t> </a:t>
            </a:r>
            <a:r>
              <a:rPr lang="en-US" dirty="0" err="1"/>
              <a:t>dịch</a:t>
            </a:r>
            <a:r>
              <a:rPr lang="en-US" dirty="0"/>
              <a:t> </a:t>
            </a:r>
            <a:r>
              <a:rPr lang="en-US" dirty="0" err="1"/>
              <a:t>vụ</a:t>
            </a:r>
            <a:r>
              <a:rPr lang="en-US" dirty="0"/>
              <a:t> </a:t>
            </a:r>
            <a:r>
              <a:rPr lang="en-US" dirty="0" err="1"/>
              <a:t>yêu</a:t>
            </a:r>
            <a:r>
              <a:rPr lang="en-US" dirty="0"/>
              <a:t> </a:t>
            </a:r>
            <a:r>
              <a:rPr lang="en-US" dirty="0" err="1"/>
              <a:t>cầu</a:t>
            </a:r>
            <a:r>
              <a:rPr lang="en-US" dirty="0"/>
              <a:t> </a:t>
            </a:r>
            <a:r>
              <a:rPr lang="en-US" dirty="0" err="1"/>
              <a:t>đăng</a:t>
            </a:r>
            <a:r>
              <a:rPr lang="en-US" dirty="0"/>
              <a:t> </a:t>
            </a:r>
            <a:r>
              <a:rPr lang="en-US" dirty="0" err="1"/>
              <a:t>nhập</a:t>
            </a:r>
            <a:r>
              <a:rPr lang="en-US" dirty="0"/>
              <a:t> </a:t>
            </a:r>
            <a:r>
              <a:rPr lang="en-US" dirty="0" err="1"/>
              <a:t>của</a:t>
            </a:r>
            <a:r>
              <a:rPr lang="en-US" dirty="0"/>
              <a:t> domain2 </a:t>
            </a:r>
            <a:r>
              <a:rPr lang="en-US" dirty="0" err="1"/>
              <a:t>thì</a:t>
            </a:r>
            <a:r>
              <a:rPr lang="en-US" dirty="0"/>
              <a:t> </a:t>
            </a:r>
            <a:r>
              <a:rPr lang="en-US" dirty="0" err="1"/>
              <a:t>phải</a:t>
            </a:r>
            <a:r>
              <a:rPr lang="en-US" dirty="0"/>
              <a:t> </a:t>
            </a:r>
            <a:r>
              <a:rPr lang="en-US" dirty="0" err="1"/>
              <a:t>thực</a:t>
            </a:r>
            <a:r>
              <a:rPr lang="en-US" dirty="0"/>
              <a:t> </a:t>
            </a:r>
            <a:r>
              <a:rPr lang="en-US" dirty="0" err="1"/>
              <a:t>hiện</a:t>
            </a:r>
            <a:r>
              <a:rPr lang="en-US" dirty="0"/>
              <a:t> </a:t>
            </a:r>
            <a:r>
              <a:rPr lang="en-US" dirty="0" err="1"/>
              <a:t>các</a:t>
            </a:r>
            <a:r>
              <a:rPr lang="en-US" dirty="0"/>
              <a:t> b</a:t>
            </a:r>
            <a:r>
              <a:rPr lang="vi-VN" dirty="0"/>
              <a:t>ư</a:t>
            </a:r>
            <a:r>
              <a:rPr lang="en-US" dirty="0" err="1"/>
              <a:t>ớc</a:t>
            </a:r>
            <a:r>
              <a:rPr lang="en-US" dirty="0"/>
              <a:t> t</a:t>
            </a:r>
            <a:r>
              <a:rPr lang="vi-VN" dirty="0"/>
              <a:t>ư</a:t>
            </a:r>
            <a:r>
              <a:rPr lang="en-US" dirty="0" err="1"/>
              <a:t>ơng</a:t>
            </a:r>
            <a:r>
              <a:rPr lang="en-US" dirty="0"/>
              <a:t> </a:t>
            </a:r>
            <a:r>
              <a:rPr lang="en-US" dirty="0" err="1"/>
              <a:t>tự</a:t>
            </a:r>
            <a:r>
              <a:rPr lang="en-US" dirty="0"/>
              <a:t>.</a:t>
            </a:r>
          </a:p>
          <a:p>
            <a:r>
              <a:rPr lang="en-US" dirty="0" err="1"/>
              <a:t>Giải</a:t>
            </a:r>
            <a:r>
              <a:rPr lang="en-US" dirty="0"/>
              <a:t> </a:t>
            </a:r>
            <a:r>
              <a:rPr lang="en-US" dirty="0" err="1"/>
              <a:t>pháp</a:t>
            </a:r>
            <a:r>
              <a:rPr lang="en-US" dirty="0"/>
              <a:t> ở </a:t>
            </a:r>
            <a:r>
              <a:rPr lang="en-US" dirty="0" err="1"/>
              <a:t>đây</a:t>
            </a:r>
            <a:r>
              <a:rPr lang="en-US" dirty="0"/>
              <a:t> </a:t>
            </a:r>
            <a:r>
              <a:rPr lang="en-US" dirty="0" err="1"/>
              <a:t>chính</a:t>
            </a:r>
            <a:r>
              <a:rPr lang="en-US" dirty="0"/>
              <a:t> </a:t>
            </a:r>
            <a:r>
              <a:rPr lang="en-US" dirty="0" err="1"/>
              <a:t>là</a:t>
            </a:r>
            <a:r>
              <a:rPr lang="en-US" dirty="0"/>
              <a:t> </a:t>
            </a:r>
            <a:r>
              <a:rPr lang="en-US" dirty="0" err="1"/>
              <a:t>sử</a:t>
            </a:r>
            <a:r>
              <a:rPr lang="en-US" dirty="0"/>
              <a:t> </a:t>
            </a:r>
            <a:r>
              <a:rPr lang="en-US" dirty="0" err="1"/>
              <a:t>dụng</a:t>
            </a:r>
            <a:r>
              <a:rPr lang="en-US" dirty="0"/>
              <a:t> </a:t>
            </a:r>
            <a:r>
              <a:rPr lang="en-US" dirty="0" err="1"/>
              <a:t>một</a:t>
            </a:r>
            <a:r>
              <a:rPr lang="en-US" dirty="0"/>
              <a:t> </a:t>
            </a:r>
            <a:r>
              <a:rPr lang="en-US" dirty="0" err="1"/>
              <a:t>hệ</a:t>
            </a:r>
            <a:r>
              <a:rPr lang="en-US" dirty="0"/>
              <a:t> </a:t>
            </a:r>
            <a:r>
              <a:rPr lang="en-US" dirty="0" err="1"/>
              <a:t>thống</a:t>
            </a:r>
            <a:r>
              <a:rPr lang="en-US" dirty="0"/>
              <a:t> </a:t>
            </a:r>
            <a:r>
              <a:rPr lang="en-US" dirty="0" err="1"/>
              <a:t>xác</a:t>
            </a:r>
            <a:r>
              <a:rPr lang="en-US" dirty="0"/>
              <a:t> </a:t>
            </a:r>
            <a:r>
              <a:rPr lang="en-US" dirty="0" err="1"/>
              <a:t>thực</a:t>
            </a:r>
            <a:r>
              <a:rPr lang="en-US" dirty="0"/>
              <a:t> </a:t>
            </a:r>
            <a:r>
              <a:rPr lang="en-US" dirty="0" err="1"/>
              <a:t>tập</a:t>
            </a:r>
            <a:r>
              <a:rPr lang="en-US" dirty="0"/>
              <a:t> </a:t>
            </a:r>
            <a:r>
              <a:rPr lang="en-US" dirty="0" err="1"/>
              <a:t>trung</a:t>
            </a:r>
            <a:r>
              <a:rPr lang="en-US" dirty="0"/>
              <a:t> , </a:t>
            </a:r>
            <a:r>
              <a:rPr lang="en-US" dirty="0" err="1"/>
              <a:t>cho</a:t>
            </a:r>
            <a:r>
              <a:rPr lang="en-US" dirty="0"/>
              <a:t> </a:t>
            </a:r>
            <a:r>
              <a:rPr lang="en-US" dirty="0" err="1"/>
              <a:t>phép</a:t>
            </a:r>
            <a:r>
              <a:rPr lang="en-US" dirty="0"/>
              <a:t> </a:t>
            </a:r>
            <a:r>
              <a:rPr lang="en-US" dirty="0" err="1"/>
              <a:t>các</a:t>
            </a:r>
            <a:r>
              <a:rPr lang="en-US" dirty="0"/>
              <a:t> </a:t>
            </a:r>
            <a:r>
              <a:rPr lang="en-US" dirty="0" err="1"/>
              <a:t>ứng</a:t>
            </a:r>
            <a:r>
              <a:rPr lang="en-US" dirty="0"/>
              <a:t> </a:t>
            </a:r>
            <a:r>
              <a:rPr lang="en-US" dirty="0" err="1"/>
              <a:t>dụng</a:t>
            </a:r>
            <a:r>
              <a:rPr lang="en-US" dirty="0"/>
              <a:t>, </a:t>
            </a:r>
            <a:r>
              <a:rPr lang="en-US" dirty="0" err="1"/>
              <a:t>trang</a:t>
            </a:r>
            <a:r>
              <a:rPr lang="en-US" dirty="0"/>
              <a:t> web </a:t>
            </a:r>
            <a:r>
              <a:rPr lang="en-US" dirty="0" err="1"/>
              <a:t>khác</a:t>
            </a:r>
            <a:r>
              <a:rPr lang="en-US" dirty="0"/>
              <a:t> </a:t>
            </a:r>
            <a:r>
              <a:rPr lang="en-US" dirty="0" err="1"/>
              <a:t>nhau</a:t>
            </a:r>
            <a:r>
              <a:rPr lang="en-US" dirty="0"/>
              <a:t> </a:t>
            </a:r>
            <a:r>
              <a:rPr lang="en-US" dirty="0" err="1"/>
              <a:t>có</a:t>
            </a:r>
            <a:r>
              <a:rPr lang="en-US" dirty="0"/>
              <a:t> </a:t>
            </a:r>
            <a:r>
              <a:rPr lang="en-US" dirty="0" err="1"/>
              <a:t>thể</a:t>
            </a:r>
            <a:r>
              <a:rPr lang="en-US" dirty="0"/>
              <a:t> </a:t>
            </a:r>
            <a:r>
              <a:rPr lang="en-US" dirty="0" err="1"/>
              <a:t>giao</a:t>
            </a:r>
            <a:r>
              <a:rPr lang="en-US" dirty="0"/>
              <a:t> </a:t>
            </a:r>
            <a:r>
              <a:rPr lang="en-US" dirty="0" err="1"/>
              <a:t>tiếp</a:t>
            </a:r>
            <a:r>
              <a:rPr lang="en-US" dirty="0"/>
              <a:t> </a:t>
            </a:r>
            <a:r>
              <a:rPr lang="en-US" dirty="0" err="1"/>
              <a:t>trực</a:t>
            </a:r>
            <a:r>
              <a:rPr lang="en-US" dirty="0"/>
              <a:t> </a:t>
            </a:r>
            <a:r>
              <a:rPr lang="en-US" dirty="0" err="1"/>
              <a:t>tiếp</a:t>
            </a:r>
            <a:r>
              <a:rPr lang="en-US" dirty="0"/>
              <a:t> </a:t>
            </a:r>
            <a:r>
              <a:rPr lang="en-US" dirty="0" err="1"/>
              <a:t>với</a:t>
            </a:r>
            <a:r>
              <a:rPr lang="en-US" dirty="0"/>
              <a:t> máy </a:t>
            </a:r>
            <a:r>
              <a:rPr lang="en-US" dirty="0" err="1"/>
              <a:t>chủ</a:t>
            </a:r>
            <a:r>
              <a:rPr lang="en-US" dirty="0"/>
              <a:t> </a:t>
            </a:r>
            <a:r>
              <a:rPr lang="en-US" dirty="0" err="1"/>
              <a:t>xác</a:t>
            </a:r>
            <a:r>
              <a:rPr lang="en-US" dirty="0"/>
              <a:t> </a:t>
            </a:r>
            <a:r>
              <a:rPr lang="en-US" dirty="0" err="1"/>
              <a:t>thực</a:t>
            </a:r>
            <a:r>
              <a:rPr lang="en-US" dirty="0"/>
              <a:t> để </a:t>
            </a:r>
            <a:r>
              <a:rPr lang="en-US" dirty="0" err="1"/>
              <a:t>xem</a:t>
            </a:r>
            <a:r>
              <a:rPr lang="en-US" dirty="0"/>
              <a:t> </a:t>
            </a:r>
            <a:r>
              <a:rPr lang="en-US" dirty="0" err="1"/>
              <a:t>xem</a:t>
            </a:r>
            <a:r>
              <a:rPr lang="en-US" dirty="0"/>
              <a:t> ng</a:t>
            </a:r>
            <a:r>
              <a:rPr lang="vi-VN" dirty="0"/>
              <a:t>ư</a:t>
            </a:r>
            <a:r>
              <a:rPr lang="en-US" dirty="0" err="1"/>
              <a:t>ời</a:t>
            </a:r>
            <a:r>
              <a:rPr lang="en-US" dirty="0"/>
              <a:t> </a:t>
            </a:r>
            <a:r>
              <a:rPr lang="en-US" dirty="0" err="1"/>
              <a:t>dùng</a:t>
            </a:r>
            <a:r>
              <a:rPr lang="en-US" dirty="0"/>
              <a:t> </a:t>
            </a:r>
            <a:r>
              <a:rPr lang="en-US" dirty="0" err="1"/>
              <a:t>đã</a:t>
            </a:r>
            <a:r>
              <a:rPr lang="en-US" dirty="0"/>
              <a:t> đ</a:t>
            </a:r>
            <a:r>
              <a:rPr lang="vi-VN" dirty="0"/>
              <a:t>ư</a:t>
            </a:r>
            <a:r>
              <a:rPr lang="en-US" dirty="0" err="1"/>
              <a:t>ợc</a:t>
            </a:r>
            <a:r>
              <a:rPr lang="en-US" dirty="0"/>
              <a:t> </a:t>
            </a:r>
            <a:r>
              <a:rPr lang="en-US" dirty="0" err="1"/>
              <a:t>xác</a:t>
            </a:r>
            <a:r>
              <a:rPr lang="en-US" dirty="0"/>
              <a:t> </a:t>
            </a:r>
            <a:r>
              <a:rPr lang="en-US" dirty="0" err="1"/>
              <a:t>minh</a:t>
            </a:r>
            <a:r>
              <a:rPr lang="en-US" dirty="0"/>
              <a:t> hay </a:t>
            </a:r>
            <a:r>
              <a:rPr lang="en-US" dirty="0" err="1"/>
              <a:t>ch</a:t>
            </a:r>
            <a:r>
              <a:rPr lang="vi-VN" dirty="0"/>
              <a:t>ư</a:t>
            </a:r>
            <a:r>
              <a:rPr lang="en-US" dirty="0"/>
              <a:t>a, </a:t>
            </a:r>
            <a:r>
              <a:rPr lang="en-US" dirty="0" err="1"/>
              <a:t>nếu</a:t>
            </a:r>
            <a:r>
              <a:rPr lang="en-US" dirty="0"/>
              <a:t> </a:t>
            </a:r>
            <a:r>
              <a:rPr lang="en-US" dirty="0" err="1"/>
              <a:t>rồi</a:t>
            </a:r>
            <a:r>
              <a:rPr lang="en-US" dirty="0"/>
              <a:t> </a:t>
            </a:r>
            <a:r>
              <a:rPr lang="en-US" dirty="0" err="1"/>
              <a:t>thì</a:t>
            </a:r>
            <a:r>
              <a:rPr lang="en-US" dirty="0"/>
              <a:t> </a:t>
            </a:r>
            <a:r>
              <a:rPr lang="en-US" dirty="0" err="1"/>
              <a:t>cho</a:t>
            </a:r>
            <a:r>
              <a:rPr lang="en-US" dirty="0"/>
              <a:t> </a:t>
            </a:r>
            <a:r>
              <a:rPr lang="en-US" dirty="0" err="1"/>
              <a:t>phép</a:t>
            </a:r>
            <a:r>
              <a:rPr lang="en-US" dirty="0"/>
              <a:t> </a:t>
            </a:r>
            <a:r>
              <a:rPr lang="en-US" dirty="0" err="1"/>
              <a:t>truy</a:t>
            </a:r>
            <a:r>
              <a:rPr lang="en-US" dirty="0"/>
              <a:t> </a:t>
            </a:r>
            <a:r>
              <a:rPr lang="en-US" dirty="0" err="1"/>
              <a:t>cập</a:t>
            </a:r>
            <a:r>
              <a:rPr lang="en-US" dirty="0"/>
              <a:t>.</a:t>
            </a:r>
          </a:p>
        </p:txBody>
      </p:sp>
      <p:sp>
        <p:nvSpPr>
          <p:cNvPr id="4" name="Slide Number Placeholder 3"/>
          <p:cNvSpPr>
            <a:spLocks noGrp="1"/>
          </p:cNvSpPr>
          <p:nvPr>
            <p:ph type="sldNum" sz="quarter" idx="5"/>
          </p:nvPr>
        </p:nvSpPr>
        <p:spPr/>
        <p:txBody>
          <a:bodyPr/>
          <a:lstStyle/>
          <a:p>
            <a:fld id="{79230CFA-805A-4FD3-B3A0-DAAA5993DA17}" type="slidenum">
              <a:rPr lang="en-US" noProof="0" smtClean="0"/>
              <a:t>9</a:t>
            </a:fld>
            <a:endParaRPr lang="en-US" noProof="0" dirty="0"/>
          </a:p>
        </p:txBody>
      </p:sp>
    </p:spTree>
    <p:extLst>
      <p:ext uri="{BB962C8B-B14F-4D97-AF65-F5344CB8AC3E}">
        <p14:creationId xmlns:p14="http://schemas.microsoft.com/office/powerpoint/2010/main" val="14298714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Một</a:t>
            </a:r>
            <a:r>
              <a:rPr lang="en-US" dirty="0"/>
              <a:t> </a:t>
            </a:r>
            <a:r>
              <a:rPr lang="en-US" dirty="0" err="1"/>
              <a:t>ví</a:t>
            </a:r>
            <a:r>
              <a:rPr lang="en-US" dirty="0"/>
              <a:t> </a:t>
            </a:r>
            <a:r>
              <a:rPr lang="en-US" dirty="0" err="1"/>
              <a:t>dụ</a:t>
            </a:r>
            <a:r>
              <a:rPr lang="en-US" dirty="0"/>
              <a:t> </a:t>
            </a:r>
            <a:r>
              <a:rPr lang="en-US" dirty="0" err="1"/>
              <a:t>thực</a:t>
            </a:r>
            <a:r>
              <a:rPr lang="en-US" dirty="0"/>
              <a:t> </a:t>
            </a:r>
            <a:r>
              <a:rPr lang="en-US" dirty="0" err="1"/>
              <a:t>tế</a:t>
            </a:r>
            <a:r>
              <a:rPr lang="en-US" dirty="0"/>
              <a:t> </a:t>
            </a:r>
            <a:r>
              <a:rPr lang="en-US" dirty="0" err="1"/>
              <a:t>của</a:t>
            </a:r>
            <a:r>
              <a:rPr lang="en-US" dirty="0"/>
              <a:t> </a:t>
            </a:r>
            <a:r>
              <a:rPr lang="en-US" dirty="0" err="1"/>
              <a:t>giải</a:t>
            </a:r>
            <a:r>
              <a:rPr lang="en-US" dirty="0"/>
              <a:t> </a:t>
            </a:r>
            <a:r>
              <a:rPr lang="en-US" dirty="0" err="1"/>
              <a:t>pháp</a:t>
            </a:r>
            <a:r>
              <a:rPr lang="en-US" dirty="0"/>
              <a:t> </a:t>
            </a:r>
            <a:r>
              <a:rPr lang="en-US" dirty="0" err="1"/>
              <a:t>này</a:t>
            </a:r>
            <a:r>
              <a:rPr lang="en-US" dirty="0"/>
              <a:t> </a:t>
            </a:r>
            <a:r>
              <a:rPr lang="en-US" dirty="0" err="1"/>
              <a:t>chính</a:t>
            </a:r>
            <a:r>
              <a:rPr lang="en-US" dirty="0"/>
              <a:t> </a:t>
            </a:r>
            <a:r>
              <a:rPr lang="en-US" dirty="0" err="1"/>
              <a:t>là</a:t>
            </a:r>
            <a:r>
              <a:rPr lang="en-US" dirty="0"/>
              <a:t> Google. </a:t>
            </a:r>
            <a:r>
              <a:rPr lang="en-US" dirty="0" err="1"/>
              <a:t>Một</a:t>
            </a:r>
            <a:r>
              <a:rPr lang="en-US" dirty="0"/>
              <a:t> </a:t>
            </a:r>
            <a:r>
              <a:rPr lang="en-US" dirty="0" err="1"/>
              <a:t>khi</a:t>
            </a:r>
            <a:r>
              <a:rPr lang="en-US" dirty="0"/>
              <a:t> ng</a:t>
            </a:r>
            <a:r>
              <a:rPr lang="vi-VN" dirty="0"/>
              <a:t>ư</a:t>
            </a:r>
            <a:r>
              <a:rPr lang="en-US" dirty="0" err="1"/>
              <a:t>ời</a:t>
            </a:r>
            <a:r>
              <a:rPr lang="en-US" dirty="0"/>
              <a:t> </a:t>
            </a:r>
            <a:r>
              <a:rPr lang="en-US" dirty="0" err="1"/>
              <a:t>dùng</a:t>
            </a:r>
            <a:r>
              <a:rPr lang="en-US" dirty="0"/>
              <a:t> </a:t>
            </a:r>
            <a:r>
              <a:rPr lang="en-US" dirty="0" err="1"/>
              <a:t>đã</a:t>
            </a:r>
            <a:r>
              <a:rPr lang="en-US" dirty="0"/>
              <a:t> </a:t>
            </a:r>
            <a:r>
              <a:rPr lang="en-US" dirty="0" err="1"/>
              <a:t>đăng</a:t>
            </a:r>
            <a:r>
              <a:rPr lang="en-US" dirty="0"/>
              <a:t> </a:t>
            </a:r>
            <a:r>
              <a:rPr lang="en-US" dirty="0" err="1"/>
              <a:t>nhập</a:t>
            </a:r>
            <a:r>
              <a:rPr lang="en-US" dirty="0"/>
              <a:t> </a:t>
            </a:r>
            <a:r>
              <a:rPr lang="en-US" dirty="0" err="1"/>
              <a:t>thành</a:t>
            </a:r>
            <a:r>
              <a:rPr lang="en-US" dirty="0"/>
              <a:t> </a:t>
            </a:r>
            <a:r>
              <a:rPr lang="en-US" dirty="0" err="1"/>
              <a:t>công</a:t>
            </a:r>
            <a:r>
              <a:rPr lang="en-US" dirty="0"/>
              <a:t> </a:t>
            </a:r>
            <a:r>
              <a:rPr lang="en-US" dirty="0" err="1"/>
              <a:t>tài</a:t>
            </a:r>
            <a:r>
              <a:rPr lang="en-US" dirty="0"/>
              <a:t> </a:t>
            </a:r>
            <a:r>
              <a:rPr lang="en-US" dirty="0" err="1"/>
              <a:t>khoản</a:t>
            </a:r>
            <a:r>
              <a:rPr lang="en-US" dirty="0"/>
              <a:t> google </a:t>
            </a:r>
            <a:r>
              <a:rPr lang="en-US" dirty="0" err="1"/>
              <a:t>của</a:t>
            </a:r>
            <a:r>
              <a:rPr lang="en-US" dirty="0"/>
              <a:t> </a:t>
            </a:r>
            <a:r>
              <a:rPr lang="en-US" dirty="0" err="1"/>
              <a:t>mình</a:t>
            </a:r>
            <a:r>
              <a:rPr lang="en-US" dirty="0"/>
              <a:t>  trên </a:t>
            </a:r>
            <a:r>
              <a:rPr lang="en-US" dirty="0" err="1"/>
              <a:t>bất</a:t>
            </a:r>
            <a:r>
              <a:rPr lang="en-US" dirty="0"/>
              <a:t> </a:t>
            </a:r>
            <a:r>
              <a:rPr lang="en-US" dirty="0" err="1"/>
              <a:t>kỳ</a:t>
            </a:r>
            <a:r>
              <a:rPr lang="en-US" dirty="0"/>
              <a:t> 1 </a:t>
            </a:r>
            <a:r>
              <a:rPr lang="en-US" dirty="0" err="1"/>
              <a:t>ứng</a:t>
            </a:r>
            <a:r>
              <a:rPr lang="en-US" dirty="0"/>
              <a:t> </a:t>
            </a:r>
            <a:r>
              <a:rPr lang="en-US" dirty="0" err="1"/>
              <a:t>dụng</a:t>
            </a:r>
            <a:r>
              <a:rPr lang="en-US" dirty="0"/>
              <a:t> </a:t>
            </a:r>
            <a:r>
              <a:rPr lang="en-US" dirty="0" err="1"/>
              <a:t>nào</a:t>
            </a:r>
            <a:r>
              <a:rPr lang="en-US" dirty="0"/>
              <a:t> </a:t>
            </a:r>
            <a:r>
              <a:rPr lang="en-US" dirty="0" err="1"/>
              <a:t>thuộc</a:t>
            </a:r>
            <a:r>
              <a:rPr lang="en-US" dirty="0"/>
              <a:t> </a:t>
            </a:r>
            <a:r>
              <a:rPr lang="en-US" dirty="0" err="1"/>
              <a:t>hệ</a:t>
            </a:r>
            <a:r>
              <a:rPr lang="en-US" dirty="0"/>
              <a:t> </a:t>
            </a:r>
            <a:r>
              <a:rPr lang="en-US" dirty="0" err="1"/>
              <a:t>sinh</a:t>
            </a:r>
            <a:r>
              <a:rPr lang="en-US" dirty="0"/>
              <a:t> </a:t>
            </a:r>
            <a:r>
              <a:rPr lang="en-US" dirty="0" err="1"/>
              <a:t>thái</a:t>
            </a:r>
            <a:r>
              <a:rPr lang="en-US" dirty="0"/>
              <a:t> </a:t>
            </a:r>
            <a:r>
              <a:rPr lang="en-US" dirty="0" err="1"/>
              <a:t>của</a:t>
            </a:r>
            <a:r>
              <a:rPr lang="en-US" dirty="0"/>
              <a:t> google </a:t>
            </a:r>
            <a:r>
              <a:rPr lang="en-US" dirty="0" err="1"/>
              <a:t>thì</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ứng</a:t>
            </a:r>
            <a:r>
              <a:rPr lang="en-US" dirty="0"/>
              <a:t> </a:t>
            </a:r>
            <a:r>
              <a:rPr lang="en-US" dirty="0" err="1"/>
              <a:t>dụng</a:t>
            </a:r>
            <a:r>
              <a:rPr lang="en-US" dirty="0"/>
              <a:t> </a:t>
            </a:r>
            <a:r>
              <a:rPr lang="en-US" dirty="0" err="1"/>
              <a:t>khác</a:t>
            </a:r>
            <a:r>
              <a:rPr lang="en-US" dirty="0"/>
              <a:t> </a:t>
            </a:r>
            <a:r>
              <a:rPr lang="en-US" dirty="0" err="1"/>
              <a:t>sẽ</a:t>
            </a:r>
            <a:r>
              <a:rPr lang="en-US" dirty="0"/>
              <a:t> </a:t>
            </a:r>
            <a:r>
              <a:rPr lang="en-US" dirty="0" err="1"/>
              <a:t>tự</a:t>
            </a:r>
            <a:r>
              <a:rPr lang="en-US" dirty="0"/>
              <a:t> </a:t>
            </a:r>
            <a:r>
              <a:rPr lang="en-US" dirty="0" err="1"/>
              <a:t>động</a:t>
            </a:r>
            <a:r>
              <a:rPr lang="en-US" dirty="0"/>
              <a:t> </a:t>
            </a:r>
            <a:r>
              <a:rPr lang="en-US" dirty="0" err="1"/>
              <a:t>đăng</a:t>
            </a:r>
            <a:r>
              <a:rPr lang="en-US" dirty="0"/>
              <a:t> </a:t>
            </a:r>
            <a:r>
              <a:rPr lang="en-US" dirty="0" err="1"/>
              <a:t>nhập</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Và </a:t>
            </a:r>
            <a:r>
              <a:rPr lang="en-US" dirty="0" err="1"/>
              <a:t>đây</a:t>
            </a:r>
            <a:r>
              <a:rPr lang="en-US" dirty="0"/>
              <a:t> </a:t>
            </a:r>
            <a:r>
              <a:rPr lang="en-US" dirty="0" err="1"/>
              <a:t>cũng</a:t>
            </a:r>
            <a:r>
              <a:rPr lang="en-US" dirty="0"/>
              <a:t> </a:t>
            </a:r>
            <a:r>
              <a:rPr lang="en-US" dirty="0" err="1"/>
              <a:t>chính</a:t>
            </a:r>
            <a:r>
              <a:rPr lang="en-US" dirty="0"/>
              <a:t> </a:t>
            </a:r>
            <a:r>
              <a:rPr lang="en-US" dirty="0" err="1"/>
              <a:t>là</a:t>
            </a:r>
            <a:r>
              <a:rPr lang="en-US" dirty="0"/>
              <a:t> </a:t>
            </a:r>
            <a:r>
              <a:rPr lang="en-US" dirty="0" err="1"/>
              <a:t>nguyên</a:t>
            </a:r>
            <a:r>
              <a:rPr lang="en-US" dirty="0"/>
              <a:t> </a:t>
            </a:r>
            <a:r>
              <a:rPr lang="en-US" dirty="0" err="1"/>
              <a:t>lý</a:t>
            </a:r>
            <a:r>
              <a:rPr lang="en-US" dirty="0"/>
              <a:t> c</a:t>
            </a:r>
            <a:r>
              <a:rPr lang="vi-VN" dirty="0"/>
              <a:t>ơ</a:t>
            </a:r>
            <a:r>
              <a:rPr lang="en-US" dirty="0"/>
              <a:t> </a:t>
            </a:r>
            <a:r>
              <a:rPr lang="en-US" dirty="0" err="1"/>
              <a:t>bản</a:t>
            </a:r>
            <a:r>
              <a:rPr lang="en-US" dirty="0"/>
              <a:t> </a:t>
            </a:r>
            <a:r>
              <a:rPr lang="en-US" dirty="0" err="1"/>
              <a:t>của</a:t>
            </a:r>
            <a:r>
              <a:rPr lang="en-US" dirty="0"/>
              <a:t> Single Sign-on</a:t>
            </a:r>
          </a:p>
          <a:p>
            <a:endParaRPr lang="en-US" dirty="0"/>
          </a:p>
        </p:txBody>
      </p:sp>
      <p:sp>
        <p:nvSpPr>
          <p:cNvPr id="4" name="Slide Number Placeholder 3"/>
          <p:cNvSpPr>
            <a:spLocks noGrp="1"/>
          </p:cNvSpPr>
          <p:nvPr>
            <p:ph type="sldNum" sz="quarter" idx="5"/>
          </p:nvPr>
        </p:nvSpPr>
        <p:spPr/>
        <p:txBody>
          <a:bodyPr/>
          <a:lstStyle/>
          <a:p>
            <a:fld id="{79230CFA-805A-4FD3-B3A0-DAAA5993DA17}" type="slidenum">
              <a:rPr lang="en-US" noProof="0" smtClean="0"/>
              <a:t>10</a:t>
            </a:fld>
            <a:endParaRPr lang="en-US" noProof="0" dirty="0"/>
          </a:p>
        </p:txBody>
      </p:sp>
    </p:spTree>
    <p:extLst>
      <p:ext uri="{BB962C8B-B14F-4D97-AF65-F5344CB8AC3E}">
        <p14:creationId xmlns:p14="http://schemas.microsoft.com/office/powerpoint/2010/main" val="3456241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Picture Placeholder 24">
            <a:extLst>
              <a:ext uri="{FF2B5EF4-FFF2-40B4-BE49-F238E27FC236}">
                <a16:creationId xmlns:a16="http://schemas.microsoft.com/office/drawing/2014/main" id="{73B47EE6-EDE6-4881-B456-B37D9C1ADE3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a:t>Click icon to add picture</a:t>
            </a:r>
            <a:endParaRPr lang="en-US" noProof="0" dirty="0"/>
          </a:p>
        </p:txBody>
      </p: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accent6"/>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SUBTITLE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004501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7537" userDrawn="1">
          <p15:clr>
            <a:srgbClr val="FBAE40"/>
          </p15:clr>
        </p15:guide>
        <p15:guide id="3" pos="138" userDrawn="1">
          <p15:clr>
            <a:srgbClr val="FBAE40"/>
          </p15:clr>
        </p15:guide>
        <p15:guide id="4" orient="horz" pos="4178" userDrawn="1">
          <p15:clr>
            <a:srgbClr val="FBAE40"/>
          </p15:clr>
        </p15:guide>
        <p15:guide id="5" orient="horz" pos="142" userDrawn="1">
          <p15:clr>
            <a:srgbClr val="FBAE40"/>
          </p15:clr>
        </p15:guide>
        <p15:guide id="6" pos="2457" userDrawn="1">
          <p15:clr>
            <a:srgbClr val="FBAE40"/>
          </p15:clr>
        </p15:guide>
        <p15:guide id="7" pos="43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accent6"/>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4561729"/>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accent6"/>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00786568"/>
      </p:ext>
    </p:extLst>
  </p:cSld>
  <p:clrMapOvr>
    <a:masterClrMapping/>
  </p:clrMapOvr>
  <p:extLst>
    <p:ext uri="{DCECCB84-F9BA-43D5-87BE-67443E8EF086}">
      <p15:sldGuideLst xmlns:p15="http://schemas.microsoft.com/office/powerpoint/2012/main">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29" name="Content Placeholder 2">
            <a:extLst>
              <a:ext uri="{FF2B5EF4-FFF2-40B4-BE49-F238E27FC236}">
                <a16:creationId xmlns:a16="http://schemas.microsoft.com/office/drawing/2014/main" id="{1FAE0C34-9220-45F0-9FC2-9FE7C994E7BD}"/>
              </a:ext>
            </a:extLst>
          </p:cNvPr>
          <p:cNvSpPr>
            <a:spLocks noGrp="1"/>
          </p:cNvSpPr>
          <p:nvPr>
            <p:ph idx="1"/>
          </p:nvPr>
        </p:nvSpPr>
        <p:spPr>
          <a:xfrm>
            <a:off x="518678" y="1671924"/>
            <a:ext cx="10835122" cy="450503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54343043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14" name="Content Placeholder 2">
            <a:extLst>
              <a:ext uri="{FF2B5EF4-FFF2-40B4-BE49-F238E27FC236}">
                <a16:creationId xmlns:a16="http://schemas.microsoft.com/office/drawing/2014/main" id="{217F9213-0142-420B-A84D-C5627A0C81E4}"/>
              </a:ext>
            </a:extLst>
          </p:cNvPr>
          <p:cNvSpPr>
            <a:spLocks noGrp="1"/>
          </p:cNvSpPr>
          <p:nvPr>
            <p:ph sz="half" idx="1"/>
          </p:nvPr>
        </p:nvSpPr>
        <p:spPr>
          <a:xfrm>
            <a:off x="529687" y="1651044"/>
            <a:ext cx="5181600" cy="452591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3">
            <a:extLst>
              <a:ext uri="{FF2B5EF4-FFF2-40B4-BE49-F238E27FC236}">
                <a16:creationId xmlns:a16="http://schemas.microsoft.com/office/drawing/2014/main" id="{8014328B-D576-4B5C-A4AE-CF98318929FE}"/>
              </a:ext>
            </a:extLst>
          </p:cNvPr>
          <p:cNvSpPr>
            <a:spLocks noGrp="1"/>
          </p:cNvSpPr>
          <p:nvPr>
            <p:ph sz="half" idx="2"/>
          </p:nvPr>
        </p:nvSpPr>
        <p:spPr>
          <a:xfrm>
            <a:off x="6172200" y="1651044"/>
            <a:ext cx="5181600" cy="452591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8481316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18" name="Text Placeholder 2">
            <a:extLst>
              <a:ext uri="{FF2B5EF4-FFF2-40B4-BE49-F238E27FC236}">
                <a16:creationId xmlns:a16="http://schemas.microsoft.com/office/drawing/2014/main" id="{82BFF385-445D-4DBB-9773-F99669415884}"/>
              </a:ext>
            </a:extLst>
          </p:cNvPr>
          <p:cNvSpPr>
            <a:spLocks noGrp="1"/>
          </p:cNvSpPr>
          <p:nvPr>
            <p:ph type="body" idx="1"/>
          </p:nvPr>
        </p:nvSpPr>
        <p:spPr>
          <a:xfrm>
            <a:off x="518678" y="1681163"/>
            <a:ext cx="5382501" cy="823912"/>
          </a:xfrm>
          <a:prstGeom prst="rect">
            <a:avLst/>
          </a:prstGeom>
        </p:spPr>
        <p:txBody>
          <a:bodyPr anchor="b"/>
          <a:lstStyle>
            <a:lvl1pPr marL="0" indent="0">
              <a:buNone/>
              <a:defRPr lang="en-US" b="1" dirty="0">
                <a:solidFill>
                  <a:schemeClr val="accent6"/>
                </a:solidFill>
              </a:defRPr>
            </a:lvl1pPr>
          </a:lstStyle>
          <a:p>
            <a:pPr marL="228600" lvl="0" indent="-228600"/>
            <a:r>
              <a:rPr lang="en-US" noProof="0"/>
              <a:t>Click to edit Master text styles</a:t>
            </a:r>
          </a:p>
        </p:txBody>
      </p:sp>
      <p:sp>
        <p:nvSpPr>
          <p:cNvPr id="20" name="Text Placeholder 4">
            <a:extLst>
              <a:ext uri="{FF2B5EF4-FFF2-40B4-BE49-F238E27FC236}">
                <a16:creationId xmlns:a16="http://schemas.microsoft.com/office/drawing/2014/main" id="{311B1CFE-1B35-4B5C-B40A-DC5ADF211B5C}"/>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1" name="Content Placeholder 5">
            <a:extLst>
              <a:ext uri="{FF2B5EF4-FFF2-40B4-BE49-F238E27FC236}">
                <a16:creationId xmlns:a16="http://schemas.microsoft.com/office/drawing/2014/main" id="{1CE840E8-D596-479D-AE97-E88F42DC1B13}"/>
              </a:ext>
            </a:extLst>
          </p:cNvPr>
          <p:cNvSpPr>
            <a:spLocks noGrp="1"/>
          </p:cNvSpPr>
          <p:nvPr>
            <p:ph sz="quarter" idx="4"/>
          </p:nvPr>
        </p:nvSpPr>
        <p:spPr>
          <a:xfrm>
            <a:off x="6172200" y="2505075"/>
            <a:ext cx="5183188" cy="3684588"/>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Content Placeholder 3">
            <a:extLst>
              <a:ext uri="{FF2B5EF4-FFF2-40B4-BE49-F238E27FC236}">
                <a16:creationId xmlns:a16="http://schemas.microsoft.com/office/drawing/2014/main" id="{B9A68D25-B19E-4E84-B65D-596EE8382DAD}"/>
              </a:ext>
            </a:extLst>
          </p:cNvPr>
          <p:cNvSpPr>
            <a:spLocks noGrp="1"/>
          </p:cNvSpPr>
          <p:nvPr>
            <p:ph sz="half" idx="2"/>
          </p:nvPr>
        </p:nvSpPr>
        <p:spPr>
          <a:xfrm>
            <a:off x="518678" y="2505075"/>
            <a:ext cx="5391749" cy="3684588"/>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45226781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solidFill>
                  <a:schemeClr val="accent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4" name="Content Placeholder 2">
            <a:extLst>
              <a:ext uri="{FF2B5EF4-FFF2-40B4-BE49-F238E27FC236}">
                <a16:creationId xmlns:a16="http://schemas.microsoft.com/office/drawing/2014/main" id="{C9A1E80C-1A76-4D3E-92A1-846866867DE1}"/>
              </a:ext>
            </a:extLst>
          </p:cNvPr>
          <p:cNvSpPr>
            <a:spLocks noGrp="1"/>
          </p:cNvSpPr>
          <p:nvPr>
            <p:ph idx="1"/>
          </p:nvPr>
        </p:nvSpPr>
        <p:spPr>
          <a:xfrm>
            <a:off x="6161316" y="2290713"/>
            <a:ext cx="5803672" cy="4341862"/>
          </a:xfrm>
          <a:prstGeom prst="rect">
            <a:avLst/>
          </a:prstGeom>
        </p:spPr>
        <p:txBody>
          <a:bodyPr/>
          <a:lstStyle>
            <a:lvl1pPr>
              <a:buClr>
                <a:schemeClr val="accent2"/>
              </a:buClr>
              <a:defRPr sz="2400"/>
            </a:lvl1pPr>
            <a:lvl2pPr>
              <a:buClr>
                <a:schemeClr val="accent2"/>
              </a:buClr>
              <a:defRPr sz="2000"/>
            </a:lvl2pPr>
            <a:lvl3pPr>
              <a:buClr>
                <a:schemeClr val="accent2"/>
              </a:buClr>
              <a:defRPr sz="1800"/>
            </a:lvl3pPr>
            <a:lvl4pPr>
              <a:buClr>
                <a:schemeClr val="accent2"/>
              </a:buClr>
              <a:defRPr sz="1600"/>
            </a:lvl4pPr>
            <a:lvl5pPr>
              <a:buClr>
                <a:schemeClr val="accent2"/>
              </a:buClr>
              <a:defRPr sz="16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55265375"/>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solidFill>
                  <a:schemeClr val="accent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2" name="Picture Placeholder 2">
            <a:extLst>
              <a:ext uri="{FF2B5EF4-FFF2-40B4-BE49-F238E27FC236}">
                <a16:creationId xmlns:a16="http://schemas.microsoft.com/office/drawing/2014/main" id="{22728E0A-430E-4C6A-BF56-06FA8510F29F}"/>
              </a:ext>
            </a:extLst>
          </p:cNvPr>
          <p:cNvSpPr>
            <a:spLocks noGrp="1"/>
          </p:cNvSpPr>
          <p:nvPr>
            <p:ph type="pic" idx="1"/>
          </p:nvPr>
        </p:nvSpPr>
        <p:spPr>
          <a:xfrm>
            <a:off x="6249970" y="2271860"/>
            <a:ext cx="5715017" cy="4360714"/>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2614302603"/>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8A0030CD-8C9E-4AA5-8C5D-F9B2EDB7E17A}"/>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872EE65E-EE50-4A3E-861E-1D6C241CB8EA}"/>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E76AD1EF-E06C-4D3C-9693-26844D01C83C}"/>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Parallelogram 28">
              <a:extLst>
                <a:ext uri="{FF2B5EF4-FFF2-40B4-BE49-F238E27FC236}">
                  <a16:creationId xmlns:a16="http://schemas.microsoft.com/office/drawing/2014/main" id="{57D44C42-44C0-420A-A125-9B1A979D4F56}"/>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Parallelogram 29">
            <a:extLst>
              <a:ext uri="{FF2B5EF4-FFF2-40B4-BE49-F238E27FC236}">
                <a16:creationId xmlns:a16="http://schemas.microsoft.com/office/drawing/2014/main" id="{406089BB-36DC-4E23-B215-527A8A18FCFB}"/>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578C43A6-50C6-704E-BADC-6D83BADE7316}"/>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ED91439B-965F-3548-AF77-89501B24F600}"/>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19906843"/>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1B2FB48C-0C70-4DBE-B904-A134B6644DD3}"/>
              </a:ext>
            </a:extLst>
          </p:cNvPr>
          <p:cNvGrpSpPr/>
          <p:nvPr userDrawn="1"/>
        </p:nvGrpSpPr>
        <p:grpSpPr>
          <a:xfrm flipH="1">
            <a:off x="7561328" y="0"/>
            <a:ext cx="4831840" cy="3541007"/>
            <a:chOff x="-192127" y="-2"/>
            <a:chExt cx="4831840" cy="3367272"/>
          </a:xfrm>
        </p:grpSpPr>
        <p:sp>
          <p:nvSpPr>
            <p:cNvPr id="28" name="Diagonal Stripe 27">
              <a:extLst>
                <a:ext uri="{FF2B5EF4-FFF2-40B4-BE49-F238E27FC236}">
                  <a16:creationId xmlns:a16="http://schemas.microsoft.com/office/drawing/2014/main" id="{4F2E2158-1E6E-4E0D-BDAB-B20041C7361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9" name="Straight Connector 28">
              <a:extLst>
                <a:ext uri="{FF2B5EF4-FFF2-40B4-BE49-F238E27FC236}">
                  <a16:creationId xmlns:a16="http://schemas.microsoft.com/office/drawing/2014/main"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1" name="Parallelogram 30">
            <a:extLst>
              <a:ext uri="{FF2B5EF4-FFF2-40B4-BE49-F238E27FC236}">
                <a16:creationId xmlns:a16="http://schemas.microsoft.com/office/drawing/2014/main" id="{41E23981-B12A-4AC3-A030-337BBBA5E45B}"/>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3" name="Title 1" title="Title ">
            <a:extLst>
              <a:ext uri="{FF2B5EF4-FFF2-40B4-BE49-F238E27FC236}">
                <a16:creationId xmlns:a16="http://schemas.microsoft.com/office/drawing/2014/main" id="{59067A2C-FE71-4381-BE51-08DAC5E4354A}"/>
              </a:ext>
            </a:extLst>
          </p:cNvPr>
          <p:cNvSpPr>
            <a:spLocks noGrp="1"/>
          </p:cNvSpPr>
          <p:nvPr>
            <p:ph type="title" hasCustomPrompt="1"/>
          </p:nvPr>
        </p:nvSpPr>
        <p:spPr>
          <a:xfrm>
            <a:off x="518678" y="209028"/>
            <a:ext cx="8333222" cy="1215566"/>
          </a:xfrm>
          <a:prstGeom prst="rect">
            <a:avLst/>
          </a:prstGeom>
        </p:spPr>
        <p:txBody>
          <a:bodyPr anchor="b">
            <a:normAutofit/>
          </a:bodyPr>
          <a:lstStyle>
            <a:lvl1pPr>
              <a:defRPr sz="4400" b="1">
                <a:solidFill>
                  <a:schemeClr val="accent1"/>
                </a:solidFill>
              </a:defRPr>
            </a:lvl1pPr>
          </a:lstStyle>
          <a:p>
            <a:r>
              <a:rPr lang="en-US" noProof="0"/>
              <a:t>Click to Edit Master Title Style </a:t>
            </a:r>
          </a:p>
        </p:txBody>
      </p:sp>
      <p:sp>
        <p:nvSpPr>
          <p:cNvPr id="2" name="Footer Placeholder 1">
            <a:extLst>
              <a:ext uri="{FF2B5EF4-FFF2-40B4-BE49-F238E27FC236}">
                <a16:creationId xmlns:a16="http://schemas.microsoft.com/office/drawing/2014/main" id="{CB69A007-934D-7A4B-9EFA-82044EF4DC33}"/>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5A154DC2-98C7-4D4B-A17A-AA4731217F17}"/>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658419099"/>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CE2EB-00DF-4EBA-BF1F-D37805D45585}"/>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658918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accent6"/>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Picture Placeholder 26">
            <a:extLst>
              <a:ext uri="{FF2B5EF4-FFF2-40B4-BE49-F238E27FC236}">
                <a16:creationId xmlns:a16="http://schemas.microsoft.com/office/drawing/2014/main" id="{95572AA9-EFAE-4771-B1EE-47E36117377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a:t>Click icon to add picture</a:t>
            </a:r>
            <a:endParaRPr lang="en-US" noProof="0" dirty="0"/>
          </a:p>
        </p:txBody>
      </p: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23998309"/>
      </p:ext>
    </p:extLst>
  </p:cSld>
  <p:clrMapOvr>
    <a:masterClrMapping/>
  </p:clrMapOvr>
  <p:extLst>
    <p:ext uri="{DCECCB84-F9BA-43D5-87BE-67443E8EF086}">
      <p15:sldGuideLst xmlns:p15="http://schemas.microsoft.com/office/powerpoint/2012/main">
        <p15:guide id="1" orient="horz" pos="2183" userDrawn="1">
          <p15:clr>
            <a:srgbClr val="FBAE40"/>
          </p15:clr>
        </p15:guide>
        <p15:guide id="2" pos="3840" userDrawn="1">
          <p15:clr>
            <a:srgbClr val="FBAE40"/>
          </p15:clr>
        </p15:guide>
        <p15:guide id="3" pos="143" userDrawn="1">
          <p15:clr>
            <a:srgbClr val="FBAE40"/>
          </p15:clr>
        </p15:guide>
        <p15:guide id="4" orient="horz" pos="4170" userDrawn="1">
          <p15:clr>
            <a:srgbClr val="FBAE40"/>
          </p15:clr>
        </p15:guide>
        <p15:guide id="5" pos="7537" userDrawn="1">
          <p15:clr>
            <a:srgbClr val="FBAE40"/>
          </p15:clr>
        </p15:guide>
        <p15:guide id="6" orient="horz" pos="14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01">
    <p:spTree>
      <p:nvGrpSpPr>
        <p:cNvPr id="1" name=""/>
        <p:cNvGrpSpPr/>
        <p:nvPr/>
      </p:nvGrpSpPr>
      <p:grpSpPr>
        <a:xfrm>
          <a:off x="0" y="0"/>
          <a:ext cx="0" cy="0"/>
          <a:chOff x="0" y="0"/>
          <a:chExt cx="0" cy="0"/>
        </a:xfrm>
      </p:grpSpPr>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96915"/>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Right Triangle 23">
            <a:extLst>
              <a:ext uri="{FF2B5EF4-FFF2-40B4-BE49-F238E27FC236}">
                <a16:creationId xmlns:a16="http://schemas.microsoft.com/office/drawing/2014/main" id="{BD6ACE60-499D-41AB-89C4-D537D7C3D22A}"/>
              </a:ext>
            </a:extLst>
          </p:cNvPr>
          <p:cNvSpPr/>
          <p:nvPr userDrawn="1"/>
        </p:nvSpPr>
        <p:spPr>
          <a:xfrm flipH="1" flipV="1">
            <a:off x="1839686"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6375400" y="5047077"/>
            <a:ext cx="1524574" cy="1803400"/>
          </a:xfrm>
          <a:prstGeom prst="line">
            <a:avLst/>
          </a:prstGeom>
          <a:ln>
            <a:solidFill>
              <a:srgbClr val="EAB200"/>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563477"/>
            <a:ext cx="7342631"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Title 1" title="Title ">
            <a:extLst>
              <a:ext uri="{FF2B5EF4-FFF2-40B4-BE49-F238E27FC236}">
                <a16:creationId xmlns:a16="http://schemas.microsoft.com/office/drawing/2014/main" id="{20237B57-91C6-4F8B-8AA0-18FA50B0FD1D}"/>
              </a:ext>
            </a:extLst>
          </p:cNvPr>
          <p:cNvSpPr>
            <a:spLocks noGrp="1"/>
          </p:cNvSpPr>
          <p:nvPr userDrawn="1">
            <p:ph type="title" hasCustomPrompt="1"/>
          </p:nvPr>
        </p:nvSpPr>
        <p:spPr>
          <a:xfrm>
            <a:off x="531378" y="1308484"/>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15" name="Picture Placeholder 14">
            <a:extLst>
              <a:ext uri="{FF2B5EF4-FFF2-40B4-BE49-F238E27FC236}">
                <a16:creationId xmlns:a16="http://schemas.microsoft.com/office/drawing/2014/main" id="{FE1FADFB-0A3D-40F7-9B40-368DECD971E1}"/>
              </a:ext>
            </a:extLst>
          </p:cNvPr>
          <p:cNvSpPr>
            <a:spLocks noGrp="1"/>
          </p:cNvSpPr>
          <p:nvPr>
            <p:ph type="pic" sz="quarter" idx="10"/>
          </p:nvPr>
        </p:nvSpPr>
        <p:spPr>
          <a:xfrm>
            <a:off x="6604000" y="0"/>
            <a:ext cx="5588000" cy="6872249"/>
          </a:xfrm>
          <a:custGeom>
            <a:avLst/>
            <a:gdLst>
              <a:gd name="connsiteX0" fmla="*/ 3876237 w 5588000"/>
              <a:gd name="connsiteY0" fmla="*/ 5431883 h 6872249"/>
              <a:gd name="connsiteX1" fmla="*/ 4953000 w 5588000"/>
              <a:gd name="connsiteY1" fmla="*/ 5431883 h 6872249"/>
              <a:gd name="connsiteX2" fmla="*/ 3769163 w 5588000"/>
              <a:gd name="connsiteY2" fmla="*/ 6872249 h 6872249"/>
              <a:gd name="connsiteX3" fmla="*/ 2692400 w 5588000"/>
              <a:gd name="connsiteY3" fmla="*/ 6872249 h 6872249"/>
              <a:gd name="connsiteX4" fmla="*/ 2479230 w 5588000"/>
              <a:gd name="connsiteY4" fmla="*/ 2870200 h 6872249"/>
              <a:gd name="connsiteX5" fmla="*/ 3175000 w 5588000"/>
              <a:gd name="connsiteY5" fmla="*/ 2870200 h 6872249"/>
              <a:gd name="connsiteX6" fmla="*/ 1965770 w 5588000"/>
              <a:gd name="connsiteY6" fmla="*/ 4310566 h 6872249"/>
              <a:gd name="connsiteX7" fmla="*/ 1270000 w 5588000"/>
              <a:gd name="connsiteY7" fmla="*/ 4310566 h 6872249"/>
              <a:gd name="connsiteX8" fmla="*/ 5575300 w 5588000"/>
              <a:gd name="connsiteY8" fmla="*/ 139700 h 6872249"/>
              <a:gd name="connsiteX9" fmla="*/ 5575300 w 5588000"/>
              <a:gd name="connsiteY9" fmla="*/ 3238583 h 6872249"/>
              <a:gd name="connsiteX10" fmla="*/ 2571663 w 5588000"/>
              <a:gd name="connsiteY10" fmla="*/ 6858000 h 6872249"/>
              <a:gd name="connsiteX11" fmla="*/ 0 w 5588000"/>
              <a:gd name="connsiteY11" fmla="*/ 6858000 h 6872249"/>
              <a:gd name="connsiteX12" fmla="*/ 4256761 w 5588000"/>
              <a:gd name="connsiteY12" fmla="*/ 0 h 6872249"/>
              <a:gd name="connsiteX13" fmla="*/ 5588000 w 5588000"/>
              <a:gd name="connsiteY13" fmla="*/ 0 h 6872249"/>
              <a:gd name="connsiteX14" fmla="*/ 3274339 w 5588000"/>
              <a:gd name="connsiteY14" fmla="*/ 2755900 h 6872249"/>
              <a:gd name="connsiteX15" fmla="*/ 1943100 w 5588000"/>
              <a:gd name="connsiteY15" fmla="*/ 2755900 h 687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88000" h="6872249">
                <a:moveTo>
                  <a:pt x="3876237" y="5431883"/>
                </a:moveTo>
                <a:lnTo>
                  <a:pt x="4953000" y="5431883"/>
                </a:lnTo>
                <a:lnTo>
                  <a:pt x="3769163" y="6872249"/>
                </a:lnTo>
                <a:lnTo>
                  <a:pt x="2692400" y="6872249"/>
                </a:lnTo>
                <a:close/>
                <a:moveTo>
                  <a:pt x="2479230" y="2870200"/>
                </a:moveTo>
                <a:lnTo>
                  <a:pt x="3175000" y="2870200"/>
                </a:lnTo>
                <a:lnTo>
                  <a:pt x="1965770" y="4310566"/>
                </a:lnTo>
                <a:lnTo>
                  <a:pt x="1270000" y="4310566"/>
                </a:lnTo>
                <a:close/>
                <a:moveTo>
                  <a:pt x="5575300" y="139700"/>
                </a:moveTo>
                <a:lnTo>
                  <a:pt x="5575300" y="3238583"/>
                </a:lnTo>
                <a:lnTo>
                  <a:pt x="2571663" y="6858000"/>
                </a:lnTo>
                <a:lnTo>
                  <a:pt x="0" y="6858000"/>
                </a:lnTo>
                <a:close/>
                <a:moveTo>
                  <a:pt x="4256761" y="0"/>
                </a:moveTo>
                <a:lnTo>
                  <a:pt x="5588000" y="0"/>
                </a:lnTo>
                <a:lnTo>
                  <a:pt x="3274339" y="2755900"/>
                </a:lnTo>
                <a:lnTo>
                  <a:pt x="1943100" y="2755900"/>
                </a:lnTo>
                <a:close/>
              </a:path>
            </a:pathLst>
          </a:custGeom>
          <a:solidFill>
            <a:schemeClr val="bg1">
              <a:lumMod val="85000"/>
            </a:schemeClr>
          </a:solidFill>
        </p:spPr>
        <p:txBody>
          <a:bodyPr wrap="square" anchor="ctr">
            <a:noAutofit/>
          </a:bodyPr>
          <a:lstStyle>
            <a:lvl1pPr marL="0" indent="0" algn="ctr">
              <a:buNone/>
              <a:defRPr>
                <a:solidFill>
                  <a:schemeClr val="tx1"/>
                </a:solidFill>
              </a:defRPr>
            </a:lvl1pPr>
          </a:lstStyle>
          <a:p>
            <a:r>
              <a:rPr lang="en-US" noProof="0"/>
              <a:t>Click icon to add picture</a:t>
            </a:r>
            <a:endParaRPr lang="en-US" noProof="0" dirty="0"/>
          </a:p>
        </p:txBody>
      </p:sp>
      <p:sp>
        <p:nvSpPr>
          <p:cNvPr id="4" name="Footer Placeholder 3">
            <a:extLst>
              <a:ext uri="{FF2B5EF4-FFF2-40B4-BE49-F238E27FC236}">
                <a16:creationId xmlns:a16="http://schemas.microsoft.com/office/drawing/2014/main" id="{5ADB14A5-A767-774C-85B8-68EF914689F6}"/>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D4B9B51B-EAA9-4B4D-A4F6-470CD95DAA79}"/>
              </a:ext>
            </a:extLst>
          </p:cNvPr>
          <p:cNvSpPr>
            <a:spLocks noGrp="1"/>
          </p:cNvSpPr>
          <p:nvPr>
            <p:ph type="sldNum" sz="quarter" idx="15"/>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42230584"/>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415"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02">
    <p:spTree>
      <p:nvGrpSpPr>
        <p:cNvPr id="1" name=""/>
        <p:cNvGrpSpPr/>
        <p:nvPr/>
      </p:nvGrpSpPr>
      <p:grpSpPr>
        <a:xfrm>
          <a:off x="0" y="0"/>
          <a:ext cx="0" cy="0"/>
          <a:chOff x="0" y="0"/>
          <a:chExt cx="0" cy="0"/>
        </a:xfrm>
      </p:grpSpPr>
      <p:sp>
        <p:nvSpPr>
          <p:cNvPr id="35" name="Right Triangle 34">
            <a:extLst>
              <a:ext uri="{FF2B5EF4-FFF2-40B4-BE49-F238E27FC236}">
                <a16:creationId xmlns:a16="http://schemas.microsoft.com/office/drawing/2014/main" id="{805F1696-7D6B-4055-94C3-E4C179F63596}"/>
              </a:ext>
            </a:extLst>
          </p:cNvPr>
          <p:cNvSpPr/>
          <p:nvPr userDrawn="1"/>
        </p:nvSpPr>
        <p:spPr>
          <a:xfrm flipH="1" flipV="1">
            <a:off x="1839686"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17">
            <a:extLst>
              <a:ext uri="{FF2B5EF4-FFF2-40B4-BE49-F238E27FC236}">
                <a16:creationId xmlns:a16="http://schemas.microsoft.com/office/drawing/2014/main" id="{8B9EC3A9-7039-403A-9414-429521308AE7}"/>
              </a:ext>
            </a:extLst>
          </p:cNvPr>
          <p:cNvSpPr>
            <a:spLocks noGrp="1"/>
          </p:cNvSpPr>
          <p:nvPr>
            <p:ph type="pic" sz="quarter" idx="14"/>
          </p:nvPr>
        </p:nvSpPr>
        <p:spPr>
          <a:xfrm>
            <a:off x="6170177" y="1435100"/>
            <a:ext cx="6021821" cy="5422900"/>
          </a:xfrm>
          <a:custGeom>
            <a:avLst/>
            <a:gdLst>
              <a:gd name="connsiteX0" fmla="*/ 6021821 w 6021821"/>
              <a:gd name="connsiteY0" fmla="*/ 0 h 5422900"/>
              <a:gd name="connsiteX1" fmla="*/ 6021821 w 6021821"/>
              <a:gd name="connsiteY1" fmla="*/ 5422900 h 5422900"/>
              <a:gd name="connsiteX2" fmla="*/ 0 w 6021821"/>
              <a:gd name="connsiteY2" fmla="*/ 5422900 h 5422900"/>
            </a:gdLst>
            <a:ahLst/>
            <a:cxnLst>
              <a:cxn ang="0">
                <a:pos x="connsiteX0" y="connsiteY0"/>
              </a:cxn>
              <a:cxn ang="0">
                <a:pos x="connsiteX1" y="connsiteY1"/>
              </a:cxn>
              <a:cxn ang="0">
                <a:pos x="connsiteX2" y="connsiteY2"/>
              </a:cxn>
            </a:cxnLst>
            <a:rect l="l" t="t" r="r" b="b"/>
            <a:pathLst>
              <a:path w="6021821" h="5422900">
                <a:moveTo>
                  <a:pt x="6021821" y="0"/>
                </a:moveTo>
                <a:lnTo>
                  <a:pt x="6021821" y="5422900"/>
                </a:lnTo>
                <a:lnTo>
                  <a:pt x="0" y="5422900"/>
                </a:lnTo>
                <a:close/>
              </a:path>
            </a:pathLst>
          </a:custGeom>
          <a:solidFill>
            <a:schemeClr val="bg1">
              <a:lumMod val="85000"/>
            </a:schemeClr>
          </a:solidFill>
        </p:spPr>
        <p:txBody>
          <a:bodyPr wrap="square" rIns="365760" anchor="ctr">
            <a:noAutofit/>
          </a:bodyPr>
          <a:lstStyle>
            <a:lvl1pPr marL="0" indent="0" algn="r">
              <a:buNone/>
              <a:defRPr>
                <a:solidFill>
                  <a:schemeClr val="tx1"/>
                </a:solidFill>
              </a:defRPr>
            </a:lvl1pPr>
          </a:lstStyle>
          <a:p>
            <a:r>
              <a:rPr lang="en-US" noProof="0"/>
              <a:t>Click icon to add picture</a:t>
            </a:r>
            <a:endParaRPr lang="en-US" noProof="0" dirty="0"/>
          </a:p>
        </p:txBody>
      </p:sp>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96915"/>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10352314" y="1185452"/>
            <a:ext cx="1839685" cy="163394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563477"/>
            <a:ext cx="7342621"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19" name="Title 1" title="Title ">
            <a:extLst>
              <a:ext uri="{FF2B5EF4-FFF2-40B4-BE49-F238E27FC236}">
                <a16:creationId xmlns:a16="http://schemas.microsoft.com/office/drawing/2014/main" id="{2DB9D671-9FC8-4306-96B7-D9D585694B83}"/>
              </a:ext>
            </a:extLst>
          </p:cNvPr>
          <p:cNvSpPr>
            <a:spLocks noGrp="1"/>
          </p:cNvSpPr>
          <p:nvPr>
            <p:ph type="title" hasCustomPrompt="1"/>
          </p:nvPr>
        </p:nvSpPr>
        <p:spPr>
          <a:xfrm>
            <a:off x="531378" y="1308484"/>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2" name="Footer Placeholder 1">
            <a:extLst>
              <a:ext uri="{FF2B5EF4-FFF2-40B4-BE49-F238E27FC236}">
                <a16:creationId xmlns:a16="http://schemas.microsoft.com/office/drawing/2014/main" id="{6E55A0B9-F639-8643-9C4D-B93B8EE21A79}"/>
              </a:ext>
            </a:extLst>
          </p:cNvPr>
          <p:cNvSpPr>
            <a:spLocks noGrp="1"/>
          </p:cNvSpPr>
          <p:nvPr>
            <p:ph type="ftr" sz="quarter" idx="15"/>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D0C29282-8AC7-494D-9A8E-A26C7F69948F}"/>
              </a:ext>
            </a:extLst>
          </p:cNvPr>
          <p:cNvSpPr>
            <a:spLocks noGrp="1"/>
          </p:cNvSpPr>
          <p:nvPr>
            <p:ph type="sldNum" sz="quarter" idx="16"/>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4283110927"/>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41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ion with Subtitle">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Text Placeholder 2">
            <a:extLst>
              <a:ext uri="{FF2B5EF4-FFF2-40B4-BE49-F238E27FC236}">
                <a16:creationId xmlns:a16="http://schemas.microsoft.com/office/drawing/2014/main" id="{B2E19FBD-2379-4B3B-910D-F51E007CB63F}"/>
              </a:ext>
            </a:extLst>
          </p:cNvPr>
          <p:cNvSpPr>
            <a:spLocks noGrp="1"/>
          </p:cNvSpPr>
          <p:nvPr userDrawn="1">
            <p:ph type="body" idx="1"/>
          </p:nvPr>
        </p:nvSpPr>
        <p:spPr>
          <a:xfrm>
            <a:off x="520698" y="2104888"/>
            <a:ext cx="5475290" cy="781188"/>
          </a:xfrm>
          <a:prstGeom prst="rect">
            <a:avLst/>
          </a:prstGeom>
        </p:spPr>
        <p:txBody>
          <a:bodyPr anchor="b">
            <a:normAutofit/>
          </a:bodyPr>
          <a:lstStyle>
            <a:lvl1pPr marL="0" indent="0">
              <a:lnSpc>
                <a:spcPct val="100000"/>
              </a:lnSpc>
              <a:spcBef>
                <a:spcPts val="0"/>
              </a:spcBef>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8" name="Content Placeholder 3" title="Bullet Points">
            <a:extLst>
              <a:ext uri="{FF2B5EF4-FFF2-40B4-BE49-F238E27FC236}">
                <a16:creationId xmlns:a16="http://schemas.microsoft.com/office/drawing/2014/main" id="{8715E757-6584-4841-8154-C92E70E0CD6B}"/>
              </a:ext>
            </a:extLst>
          </p:cNvPr>
          <p:cNvSpPr>
            <a:spLocks noGrp="1"/>
          </p:cNvSpPr>
          <p:nvPr userDrawn="1">
            <p:ph sz="half" idx="13"/>
          </p:nvPr>
        </p:nvSpPr>
        <p:spPr>
          <a:xfrm>
            <a:off x="520698" y="2886076"/>
            <a:ext cx="5475290" cy="3232149"/>
          </a:xfrm>
          <a:prstGeom prst="rect">
            <a:avLst/>
          </a:prstGeom>
        </p:spPr>
        <p:txBody>
          <a:bodyPr>
            <a:normAutofit/>
          </a:bodyPr>
          <a:lstStyle>
            <a:lvl1pPr>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en-IN" dirty="0">
                <a:solidFill>
                  <a:schemeClr val="tx1"/>
                </a:solidFill>
              </a:defRPr>
            </a:lvl5pPr>
          </a:lstStyle>
          <a:p>
            <a:pPr lvl="0">
              <a:buClr>
                <a:schemeClr val="accent2"/>
              </a:buClr>
            </a:pPr>
            <a:r>
              <a:rPr lang="en-US" noProof="0"/>
              <a:t>Click to edit Master text styles</a:t>
            </a:r>
          </a:p>
          <a:p>
            <a:pPr lvl="1">
              <a:buClr>
                <a:schemeClr val="accent2"/>
              </a:buClr>
            </a:pPr>
            <a:r>
              <a:rPr lang="en-US" noProof="0"/>
              <a:t>Second level</a:t>
            </a:r>
          </a:p>
          <a:p>
            <a:pPr lvl="2">
              <a:buClr>
                <a:schemeClr val="accent2"/>
              </a:buClr>
            </a:pPr>
            <a:r>
              <a:rPr lang="en-US" noProof="0"/>
              <a:t>Third level</a:t>
            </a:r>
          </a:p>
          <a:p>
            <a:pPr lvl="3">
              <a:buClr>
                <a:schemeClr val="accent2"/>
              </a:buClr>
            </a:pPr>
            <a:r>
              <a:rPr lang="en-US" noProof="0"/>
              <a:t>Fourth level</a:t>
            </a:r>
          </a:p>
          <a:p>
            <a:pPr lvl="4">
              <a:buClr>
                <a:schemeClr val="accent2"/>
              </a:buClr>
            </a:pPr>
            <a:r>
              <a:rPr lang="en-US" noProof="0"/>
              <a:t>Fifth level</a:t>
            </a:r>
          </a:p>
        </p:txBody>
      </p:sp>
      <p:sp>
        <p:nvSpPr>
          <p:cNvPr id="19" name="Text Placeholder 4">
            <a:extLst>
              <a:ext uri="{FF2B5EF4-FFF2-40B4-BE49-F238E27FC236}">
                <a16:creationId xmlns:a16="http://schemas.microsoft.com/office/drawing/2014/main" id="{47CDC5A2-8836-4ED3-8E78-18C24853D882}"/>
              </a:ext>
            </a:extLst>
          </p:cNvPr>
          <p:cNvSpPr>
            <a:spLocks noGrp="1"/>
          </p:cNvSpPr>
          <p:nvPr userDrawn="1">
            <p:ph type="body" sz="quarter" idx="14"/>
          </p:nvPr>
        </p:nvSpPr>
        <p:spPr>
          <a:xfrm>
            <a:off x="6186713" y="2104888"/>
            <a:ext cx="5475600" cy="781188"/>
          </a:xfrm>
          <a:prstGeom prst="rect">
            <a:avLst/>
          </a:prstGeom>
        </p:spPr>
        <p:txBody>
          <a:bodyPr anchor="b">
            <a:normAutofit/>
          </a:bodyPr>
          <a:lstStyle>
            <a:lvl1pPr marL="0" indent="0">
              <a:lnSpc>
                <a:spcPct val="100000"/>
              </a:lnSpc>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5" title="Bullet Points">
            <a:extLst>
              <a:ext uri="{FF2B5EF4-FFF2-40B4-BE49-F238E27FC236}">
                <a16:creationId xmlns:a16="http://schemas.microsoft.com/office/drawing/2014/main" id="{D957FBD7-2C3C-4DD1-954F-DF1E007BE590}"/>
              </a:ext>
            </a:extLst>
          </p:cNvPr>
          <p:cNvSpPr>
            <a:spLocks noGrp="1"/>
          </p:cNvSpPr>
          <p:nvPr userDrawn="1">
            <p:ph sz="quarter" idx="15"/>
          </p:nvPr>
        </p:nvSpPr>
        <p:spPr>
          <a:xfrm>
            <a:off x="6186713" y="2886076"/>
            <a:ext cx="5475600" cy="3232149"/>
          </a:xfrm>
          <a:prstGeom prst="rect">
            <a:avLst/>
          </a:prstGeom>
        </p:spPr>
        <p:txBody>
          <a:bodyPr>
            <a:normAutofit/>
          </a:bodyPr>
          <a:lstStyle>
            <a:lvl1pPr>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en-IN" dirty="0">
                <a:solidFill>
                  <a:schemeClr val="tx1"/>
                </a:solidFill>
              </a:defRPr>
            </a:lvl5pPr>
          </a:lstStyle>
          <a:p>
            <a:pPr lvl="0">
              <a:buClr>
                <a:schemeClr val="accent2"/>
              </a:buClr>
            </a:pPr>
            <a:r>
              <a:rPr lang="en-US" noProof="0"/>
              <a:t>Click to edit Master text styles</a:t>
            </a:r>
          </a:p>
          <a:p>
            <a:pPr lvl="1">
              <a:buClr>
                <a:schemeClr val="accent2"/>
              </a:buClr>
            </a:pPr>
            <a:r>
              <a:rPr lang="en-US" noProof="0"/>
              <a:t>Second level</a:t>
            </a:r>
          </a:p>
          <a:p>
            <a:pPr lvl="2">
              <a:buClr>
                <a:schemeClr val="accent2"/>
              </a:buClr>
            </a:pPr>
            <a:r>
              <a:rPr lang="en-US" noProof="0"/>
              <a:t>Third level</a:t>
            </a:r>
          </a:p>
          <a:p>
            <a:pPr lvl="3">
              <a:buClr>
                <a:schemeClr val="accent2"/>
              </a:buClr>
            </a:pPr>
            <a:r>
              <a:rPr lang="en-US" noProof="0"/>
              <a:t>Fourth level</a:t>
            </a:r>
          </a:p>
          <a:p>
            <a:pPr lvl="4">
              <a:buClr>
                <a:schemeClr val="accent2"/>
              </a:buClr>
            </a:pPr>
            <a:r>
              <a:rPr lang="en-US" noProof="0"/>
              <a:t>Fifth level</a:t>
            </a:r>
          </a:p>
        </p:txBody>
      </p:sp>
      <p:sp>
        <p:nvSpPr>
          <p:cNvPr id="24" name="Text Placeholder 4" title="Subtitle">
            <a:extLst>
              <a:ext uri="{FF2B5EF4-FFF2-40B4-BE49-F238E27FC236}">
                <a16:creationId xmlns:a16="http://schemas.microsoft.com/office/drawing/2014/main" id="{77DB65FF-A89E-4562-8251-2BB63EFDD28E}"/>
              </a:ext>
            </a:extLst>
          </p:cNvPr>
          <p:cNvSpPr>
            <a:spLocks noGrp="1"/>
          </p:cNvSpPr>
          <p:nvPr userDrawn="1">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userDrawn="1">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Tree>
    <p:extLst>
      <p:ext uri="{BB962C8B-B14F-4D97-AF65-F5344CB8AC3E}">
        <p14:creationId xmlns:p14="http://schemas.microsoft.com/office/powerpoint/2010/main" val="325654026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5806E656-313A-47B1-B381-D004200F7A01}"/>
              </a:ext>
            </a:extLst>
          </p:cNvPr>
          <p:cNvGrpSpPr/>
          <p:nvPr userDrawn="1"/>
        </p:nvGrpSpPr>
        <p:grpSpPr>
          <a:xfrm flipH="1">
            <a:off x="7561328" y="0"/>
            <a:ext cx="4831840" cy="3541007"/>
            <a:chOff x="-192127" y="-2"/>
            <a:chExt cx="4831840" cy="3367272"/>
          </a:xfrm>
        </p:grpSpPr>
        <p:sp>
          <p:nvSpPr>
            <p:cNvPr id="29" name="Diagonal Stripe 28">
              <a:extLst>
                <a:ext uri="{FF2B5EF4-FFF2-40B4-BE49-F238E27FC236}">
                  <a16:creationId xmlns:a16="http://schemas.microsoft.com/office/drawing/2014/main" id="{65F8E2DA-4BB4-4421-9172-A11AF38DFEF4}"/>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30" name="Straight Connector 29">
              <a:extLst>
                <a:ext uri="{FF2B5EF4-FFF2-40B4-BE49-F238E27FC236}">
                  <a16:creationId xmlns:a16="http://schemas.microsoft.com/office/drawing/2014/main" id="{6EDB47F2-B6A7-40B4-8A2C-06719F75C085}"/>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Parallelogram 30">
              <a:extLst>
                <a:ext uri="{FF2B5EF4-FFF2-40B4-BE49-F238E27FC236}">
                  <a16:creationId xmlns:a16="http://schemas.microsoft.com/office/drawing/2014/main" id="{B188E7A9-2351-4B68-98B8-10099CB39CD2}"/>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3" name="Parallelogram 32">
            <a:extLst>
              <a:ext uri="{FF2B5EF4-FFF2-40B4-BE49-F238E27FC236}">
                <a16:creationId xmlns:a16="http://schemas.microsoft.com/office/drawing/2014/main" id="{F088C182-BF10-45B2-B159-7702E00D31D4}"/>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4" name="Text Placeholder 4" title="Subtitle">
            <a:extLst>
              <a:ext uri="{FF2B5EF4-FFF2-40B4-BE49-F238E27FC236}">
                <a16:creationId xmlns:a16="http://schemas.microsoft.com/office/drawing/2014/main" id="{FB561B16-2788-452A-B7AF-A482256DCDF2}"/>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id="{D6990C03-1647-2044-B335-6F5F19E4E5FC}"/>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4F03A7CC-E6DC-1544-BE55-15EC1718B77C}"/>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id="{BDEC780E-6412-1344-A62E-6B84E9CCB678}"/>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5" name="Text Placeholder 4">
            <a:extLst>
              <a:ext uri="{FF2B5EF4-FFF2-40B4-BE49-F238E27FC236}">
                <a16:creationId xmlns:a16="http://schemas.microsoft.com/office/drawing/2014/main" id="{2C82AC85-33B6-2B49-8BF4-08414444375C}"/>
              </a:ext>
            </a:extLst>
          </p:cNvPr>
          <p:cNvSpPr>
            <a:spLocks noGrp="1"/>
          </p:cNvSpPr>
          <p:nvPr>
            <p:ph type="body" sz="quarter" idx="19" hasCustomPrompt="1"/>
          </p:nvPr>
        </p:nvSpPr>
        <p:spPr>
          <a:xfrm>
            <a:off x="531814" y="2005762"/>
            <a:ext cx="5225764" cy="4083888"/>
          </a:xfrm>
          <a:prstGeom prst="rect">
            <a:avLst/>
          </a:prstGeom>
        </p:spPr>
        <p:txBody>
          <a:bodyPr/>
          <a:lstStyle>
            <a:lvl1pPr marL="0" indent="0">
              <a:buNone/>
              <a:defRPr sz="2400">
                <a:solidFill>
                  <a:schemeClr val="tx1"/>
                </a:solidFill>
              </a:defRPr>
            </a:lvl1pPr>
            <a:lvl2pPr marL="457200" indent="0">
              <a:buNone/>
              <a:defRPr sz="2400">
                <a:solidFill>
                  <a:schemeClr val="bg1"/>
                </a:solidFill>
              </a:defRPr>
            </a:lvl2pPr>
            <a:lvl3pPr marL="914400" indent="0">
              <a:buNone/>
              <a:defRPr sz="2400">
                <a:solidFill>
                  <a:schemeClr val="bg1"/>
                </a:solidFill>
              </a:defRPr>
            </a:lvl3pPr>
            <a:lvl4pPr marL="1371600" indent="0">
              <a:buNone/>
              <a:defRPr sz="2400">
                <a:solidFill>
                  <a:schemeClr val="bg1"/>
                </a:solidFill>
              </a:defRPr>
            </a:lvl4pPr>
            <a:lvl5pPr marL="1828800" indent="0">
              <a:buNone/>
              <a:defRPr sz="2400">
                <a:solidFill>
                  <a:schemeClr val="bg1"/>
                </a:solidFill>
              </a:defRPr>
            </a:lvl5pPr>
          </a:lstStyle>
          <a:p>
            <a:pPr lvl="0"/>
            <a:r>
              <a:rPr lang="en-US" noProof="0"/>
              <a:t>Text here</a:t>
            </a:r>
          </a:p>
        </p:txBody>
      </p:sp>
      <p:sp>
        <p:nvSpPr>
          <p:cNvPr id="20" name="Chart Placeholder 2" title="Chart">
            <a:extLst>
              <a:ext uri="{FF2B5EF4-FFF2-40B4-BE49-F238E27FC236}">
                <a16:creationId xmlns:a16="http://schemas.microsoft.com/office/drawing/2014/main" id="{0EF0FD2A-B62A-4931-846D-2602DED26606}"/>
              </a:ext>
            </a:extLst>
          </p:cNvPr>
          <p:cNvSpPr>
            <a:spLocks noGrp="1"/>
          </p:cNvSpPr>
          <p:nvPr>
            <p:ph type="chart" sz="quarter" idx="10"/>
          </p:nvPr>
        </p:nvSpPr>
        <p:spPr>
          <a:xfrm>
            <a:off x="5796114" y="2005762"/>
            <a:ext cx="5719397" cy="4084470"/>
          </a:xfrm>
          <a:prstGeom prst="rect">
            <a:avLst/>
          </a:prstGeom>
        </p:spPr>
        <p:txBody>
          <a:bodyPr vert="horz" lIns="91420" tIns="45710" rIns="91420" bIns="45710">
            <a:noAutofit/>
          </a:bodyPr>
          <a:lstStyle>
            <a:lvl1pPr marL="0" indent="0" algn="ctr">
              <a:buNone/>
              <a:defRPr sz="2000" b="0" i="0">
                <a:solidFill>
                  <a:schemeClr val="tx1"/>
                </a:solidFill>
                <a:latin typeface="+mn-lt"/>
                <a:cs typeface="CiscoSans ExtraLight"/>
              </a:defRPr>
            </a:lvl1pPr>
          </a:lstStyle>
          <a:p>
            <a:pPr lvl="0"/>
            <a:r>
              <a:rPr lang="en-US" noProof="0"/>
              <a:t>Click icon to add chart</a:t>
            </a:r>
            <a:endParaRPr lang="en-US" noProof="0" dirty="0"/>
          </a:p>
        </p:txBody>
      </p:sp>
    </p:spTree>
    <p:extLst>
      <p:ext uri="{BB962C8B-B14F-4D97-AF65-F5344CB8AC3E}">
        <p14:creationId xmlns:p14="http://schemas.microsoft.com/office/powerpoint/2010/main" val="2200477079"/>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5" name="Table Placeholder 11" title="Table">
            <a:extLst>
              <a:ext uri="{FF2B5EF4-FFF2-40B4-BE49-F238E27FC236}">
                <a16:creationId xmlns:a16="http://schemas.microsoft.com/office/drawing/2014/main" id="{7CD3E31F-0AF8-4EB8-B6FA-BD95A2EDA63B}"/>
              </a:ext>
            </a:extLst>
          </p:cNvPr>
          <p:cNvSpPr>
            <a:spLocks noGrp="1"/>
          </p:cNvSpPr>
          <p:nvPr>
            <p:ph type="tbl" sz="quarter" idx="12"/>
          </p:nvPr>
        </p:nvSpPr>
        <p:spPr>
          <a:xfrm>
            <a:off x="531378" y="2664803"/>
            <a:ext cx="10993375" cy="3433180"/>
          </a:xfrm>
          <a:prstGeom prst="rect">
            <a:avLst/>
          </a:prstGeom>
        </p:spPr>
        <p:txBody>
          <a:bodyPr lIns="91420" tIns="45710" rIns="91420" bIns="45710">
            <a:noAutofit/>
          </a:bodyPr>
          <a:lstStyle>
            <a:lvl1pPr marL="0" indent="0" algn="ctr">
              <a:buNone/>
              <a:defRPr sz="2000" baseline="0">
                <a:solidFill>
                  <a:schemeClr val="tx1"/>
                </a:solidFill>
                <a:latin typeface="+mn-lt"/>
              </a:defRPr>
            </a:lvl1pPr>
          </a:lstStyle>
          <a:p>
            <a:pPr lvl="0"/>
            <a:r>
              <a:rPr lang="en-US" noProof="0"/>
              <a:t>Click icon to add table</a:t>
            </a:r>
            <a:endParaRPr lang="en-US" noProof="0" dirty="0"/>
          </a:p>
        </p:txBody>
      </p:sp>
      <p:grpSp>
        <p:nvGrpSpPr>
          <p:cNvPr id="26" name="Group 25">
            <a:extLst>
              <a:ext uri="{FF2B5EF4-FFF2-40B4-BE49-F238E27FC236}">
                <a16:creationId xmlns:a16="http://schemas.microsoft.com/office/drawing/2014/main" id="{36C8A74F-FDDF-48E8-AC2B-A5BD59D7D6A3}"/>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2D5247F3-E6EB-4003-B1FD-F6200F0738E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E9B7D995-9FB8-4461-8AAA-FA8B9A145B6B}"/>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Parallelogram 32">
              <a:extLst>
                <a:ext uri="{FF2B5EF4-FFF2-40B4-BE49-F238E27FC236}">
                  <a16:creationId xmlns:a16="http://schemas.microsoft.com/office/drawing/2014/main" id="{849B962F-68BC-4B89-B4D8-D862517534DF}"/>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6" name="Parallelogram 35">
            <a:extLst>
              <a:ext uri="{FF2B5EF4-FFF2-40B4-BE49-F238E27FC236}">
                <a16:creationId xmlns:a16="http://schemas.microsoft.com/office/drawing/2014/main" id="{8006416B-866C-47E5-8480-109B40F9EAA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7" name="Text Placeholder 4" title="Subtitle">
            <a:extLst>
              <a:ext uri="{FF2B5EF4-FFF2-40B4-BE49-F238E27FC236}">
                <a16:creationId xmlns:a16="http://schemas.microsoft.com/office/drawing/2014/main" id="{FE79FAE9-2A8C-46BA-8738-44CBCF7294A9}"/>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id="{5750A33E-CEFE-4D43-9554-513B01B1D3D9}"/>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4A960C75-8FA7-5740-9388-2B5112B2C5B9}"/>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id="{0F525D04-A814-7A4D-9732-11097EA76257}"/>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Tree>
    <p:extLst>
      <p:ext uri="{BB962C8B-B14F-4D97-AF65-F5344CB8AC3E}">
        <p14:creationId xmlns:p14="http://schemas.microsoft.com/office/powerpoint/2010/main" val="3415060917"/>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id="{79ED029D-F488-47E5-B064-0E35B31D23A5}"/>
              </a:ext>
            </a:extLst>
          </p:cNvPr>
          <p:cNvSpPr/>
          <p:nvPr userDrawn="1"/>
        </p:nvSpPr>
        <p:spPr>
          <a:xfrm flipV="1">
            <a:off x="0" y="-5"/>
            <a:ext cx="11747500" cy="629920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Picture Placeholder 31" title="Image">
            <a:extLst>
              <a:ext uri="{FF2B5EF4-FFF2-40B4-BE49-F238E27FC236}">
                <a16:creationId xmlns:a16="http://schemas.microsoft.com/office/drawing/2014/main" id="{D683190A-95C6-428D-AEE4-FC8350C3246D}"/>
              </a:ext>
            </a:extLst>
          </p:cNvPr>
          <p:cNvSpPr>
            <a:spLocks noGrp="1"/>
          </p:cNvSpPr>
          <p:nvPr>
            <p:ph type="pic" sz="quarter" idx="13" hasCustomPrompt="1"/>
          </p:nvPr>
        </p:nvSpPr>
        <p:spPr>
          <a:xfrm>
            <a:off x="359229" y="326570"/>
            <a:ext cx="11473542" cy="6204859"/>
          </a:xfrm>
          <a:prstGeom prst="rect">
            <a:avLst/>
          </a:prstGeom>
          <a:solidFill>
            <a:schemeClr val="bg1">
              <a:lumMod val="85000"/>
            </a:schemeClr>
          </a:solidFill>
        </p:spPr>
        <p:txBody>
          <a:bodyPr lIns="0" tIns="0" anchor="ctr"/>
          <a:lstStyle>
            <a:lvl1pPr marL="0" indent="0" algn="ctr">
              <a:buNone/>
              <a:defRPr sz="1100" i="1">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cxnSp>
        <p:nvCxnSpPr>
          <p:cNvPr id="6" name="Straight Connector 5">
            <a:extLst>
              <a:ext uri="{FF2B5EF4-FFF2-40B4-BE49-F238E27FC236}">
                <a16:creationId xmlns:a16="http://schemas.microsoft.com/office/drawing/2014/main" id="{F78F4957-6DDE-40CE-9D33-00B1434FA085}"/>
              </a:ext>
            </a:extLst>
          </p:cNvPr>
          <p:cNvCxnSpPr>
            <a:cxnSpLocks/>
          </p:cNvCxnSpPr>
          <p:nvPr userDrawn="1"/>
        </p:nvCxnSpPr>
        <p:spPr>
          <a:xfrm flipV="1">
            <a:off x="0" y="5344886"/>
            <a:ext cx="2362200" cy="124097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title="Title ">
            <a:extLst>
              <a:ext uri="{FF2B5EF4-FFF2-40B4-BE49-F238E27FC236}">
                <a16:creationId xmlns:a16="http://schemas.microsoft.com/office/drawing/2014/main" id="{D9A8085F-72C4-4DFB-813E-C5666B0CCF3A}"/>
              </a:ext>
            </a:extLst>
          </p:cNvPr>
          <p:cNvSpPr>
            <a:spLocks noGrp="1"/>
          </p:cNvSpPr>
          <p:nvPr>
            <p:ph type="title" hasCustomPrompt="1"/>
          </p:nvPr>
        </p:nvSpPr>
        <p:spPr>
          <a:xfrm>
            <a:off x="359229" y="558802"/>
            <a:ext cx="8333222" cy="939798"/>
          </a:xfrm>
          <a:prstGeom prst="rect">
            <a:avLst/>
          </a:prstGeom>
          <a:solidFill>
            <a:schemeClr val="bg1">
              <a:alpha val="90000"/>
            </a:schemeClr>
          </a:solidFill>
        </p:spPr>
        <p:txBody>
          <a:bodyPr lIns="288000" anchor="ctr">
            <a:normAutofit/>
          </a:bodyPr>
          <a:lstStyle>
            <a:lvl1pPr>
              <a:defRPr sz="3600" b="1">
                <a:solidFill>
                  <a:schemeClr val="tx1"/>
                </a:solidFill>
              </a:defRPr>
            </a:lvl1pPr>
          </a:lstStyle>
          <a:p>
            <a:r>
              <a:rPr lang="en-US" noProof="0"/>
              <a:t>Add Caption Here</a:t>
            </a:r>
          </a:p>
        </p:txBody>
      </p:sp>
    </p:spTree>
    <p:extLst>
      <p:ext uri="{BB962C8B-B14F-4D97-AF65-F5344CB8AC3E}">
        <p14:creationId xmlns:p14="http://schemas.microsoft.com/office/powerpoint/2010/main" val="423757677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1821022"/>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9" name="Text Placeholder 3">
            <a:extLst>
              <a:ext uri="{FF2B5EF4-FFF2-40B4-BE49-F238E27FC236}">
                <a16:creationId xmlns:a16="http://schemas.microsoft.com/office/drawing/2014/main" id="{A488AB73-8058-4FB5-9619-FCECCA9F3941}"/>
              </a:ext>
            </a:extLst>
          </p:cNvPr>
          <p:cNvSpPr>
            <a:spLocks noGrp="1"/>
          </p:cNvSpPr>
          <p:nvPr>
            <p:ph type="body" sz="quarter" idx="15" hasCustomPrompt="1"/>
          </p:nvPr>
        </p:nvSpPr>
        <p:spPr>
          <a:xfrm>
            <a:off x="6822929" y="3461163"/>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Name</a:t>
            </a:r>
          </a:p>
        </p:txBody>
      </p:sp>
      <p:sp>
        <p:nvSpPr>
          <p:cNvPr id="10" name="Text Placeholder 4">
            <a:extLst>
              <a:ext uri="{FF2B5EF4-FFF2-40B4-BE49-F238E27FC236}">
                <a16:creationId xmlns:a16="http://schemas.microsoft.com/office/drawing/2014/main" id="{359BE165-3EB5-4C11-8B53-6E98C0BC2E65}"/>
              </a:ext>
            </a:extLst>
          </p:cNvPr>
          <p:cNvSpPr>
            <a:spLocks noGrp="1"/>
          </p:cNvSpPr>
          <p:nvPr>
            <p:ph type="body" sz="quarter" idx="16" hasCustomPrompt="1"/>
          </p:nvPr>
        </p:nvSpPr>
        <p:spPr>
          <a:xfrm>
            <a:off x="6822929" y="3839451"/>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Phone Number</a:t>
            </a:r>
          </a:p>
        </p:txBody>
      </p:sp>
      <p:sp>
        <p:nvSpPr>
          <p:cNvPr id="11" name="Text Placeholder 5">
            <a:extLst>
              <a:ext uri="{FF2B5EF4-FFF2-40B4-BE49-F238E27FC236}">
                <a16:creationId xmlns:a16="http://schemas.microsoft.com/office/drawing/2014/main" id="{79D05293-35AD-495F-A7AE-942398090B15}"/>
              </a:ext>
            </a:extLst>
          </p:cNvPr>
          <p:cNvSpPr>
            <a:spLocks noGrp="1"/>
          </p:cNvSpPr>
          <p:nvPr>
            <p:ph type="body" sz="quarter" idx="17" hasCustomPrompt="1"/>
          </p:nvPr>
        </p:nvSpPr>
        <p:spPr>
          <a:xfrm>
            <a:off x="6822928" y="4216669"/>
            <a:ext cx="3445783" cy="289070"/>
          </a:xfrm>
          <a:prstGeom prst="rect">
            <a:avLst/>
          </a:prstGeom>
        </p:spPr>
        <p:txBody>
          <a:bodyPr/>
          <a:lstStyle>
            <a:lvl1pPr marL="0" indent="0">
              <a:buNone/>
              <a:defRPr sz="1800">
                <a:latin typeface="+mn-lt"/>
                <a:cs typeface="Calibri Light" panose="020F0302020204030204" pitchFamily="34" charset="0"/>
              </a:defRPr>
            </a:lvl1pPr>
          </a:lstStyle>
          <a:p>
            <a:r>
              <a:rPr lang="en-US" noProof="0"/>
              <a:t>Email </a:t>
            </a:r>
          </a:p>
        </p:txBody>
      </p:sp>
      <p:sp>
        <p:nvSpPr>
          <p:cNvPr id="13" name="Text Placeholder 21">
            <a:extLst>
              <a:ext uri="{FF2B5EF4-FFF2-40B4-BE49-F238E27FC236}">
                <a16:creationId xmlns:a16="http://schemas.microsoft.com/office/drawing/2014/main" id="{997A03F2-8D8A-4425-9F56-66DB33CE11A1}"/>
              </a:ext>
            </a:extLst>
          </p:cNvPr>
          <p:cNvSpPr>
            <a:spLocks noGrp="1"/>
          </p:cNvSpPr>
          <p:nvPr>
            <p:ph type="body" sz="quarter" idx="18" hasCustomPrompt="1"/>
          </p:nvPr>
        </p:nvSpPr>
        <p:spPr>
          <a:xfrm>
            <a:off x="6822929" y="4594957"/>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Company Website</a:t>
            </a:r>
          </a:p>
        </p:txBody>
      </p:sp>
      <p:sp>
        <p:nvSpPr>
          <p:cNvPr id="14" name="Shape 4157">
            <a:extLst>
              <a:ext uri="{FF2B5EF4-FFF2-40B4-BE49-F238E27FC236}">
                <a16:creationId xmlns:a16="http://schemas.microsoft.com/office/drawing/2014/main" id="{A30A8F28-98F4-425F-A750-78192A157DF4}"/>
              </a:ext>
            </a:extLst>
          </p:cNvPr>
          <p:cNvSpPr/>
          <p:nvPr userDrawn="1"/>
        </p:nvSpPr>
        <p:spPr>
          <a:xfrm>
            <a:off x="6458938" y="3505247"/>
            <a:ext cx="258875" cy="258875"/>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5" name="Shape 4186">
            <a:extLst>
              <a:ext uri="{FF2B5EF4-FFF2-40B4-BE49-F238E27FC236}">
                <a16:creationId xmlns:a16="http://schemas.microsoft.com/office/drawing/2014/main" id="{2F84D399-8148-4E86-A1E4-BE7D1D81383A}"/>
              </a:ext>
            </a:extLst>
          </p:cNvPr>
          <p:cNvSpPr/>
          <p:nvPr userDrawn="1"/>
        </p:nvSpPr>
        <p:spPr>
          <a:xfrm>
            <a:off x="6507622" y="3897986"/>
            <a:ext cx="161507" cy="296095"/>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9" name="Shape 4379">
            <a:extLst>
              <a:ext uri="{FF2B5EF4-FFF2-40B4-BE49-F238E27FC236}">
                <a16:creationId xmlns:a16="http://schemas.microsoft.com/office/drawing/2014/main" id="{E4408FF8-E342-42F8-BBE9-1220822B5E99}"/>
              </a:ext>
            </a:extLst>
          </p:cNvPr>
          <p:cNvSpPr/>
          <p:nvPr userDrawn="1"/>
        </p:nvSpPr>
        <p:spPr>
          <a:xfrm>
            <a:off x="6458938" y="4327945"/>
            <a:ext cx="258875" cy="188273"/>
          </a:xfrm>
          <a:custGeom>
            <a:avLst/>
            <a:gdLst/>
            <a:ahLst/>
            <a:cxnLst>
              <a:cxn ang="0">
                <a:pos x="wd2" y="hd2"/>
              </a:cxn>
              <a:cxn ang="5400000">
                <a:pos x="wd2" y="hd2"/>
              </a:cxn>
              <a:cxn ang="10800000">
                <a:pos x="wd2" y="hd2"/>
              </a:cxn>
              <a:cxn ang="16200000">
                <a:pos x="wd2" y="hd2"/>
              </a:cxn>
            </a:cxnLst>
            <a:rect l="0" t="0" r="r" b="b"/>
            <a:pathLst>
              <a:path w="21600" h="21600" extrusionOk="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2"/>
                  <a:pt x="19964" y="1433"/>
                </a:cubicBezTo>
                <a:lnTo>
                  <a:pt x="11465" y="13118"/>
                </a:lnTo>
                <a:cubicBezTo>
                  <a:pt x="11288" y="13362"/>
                  <a:pt x="11051" y="13497"/>
                  <a:pt x="10800" y="13497"/>
                </a:cubicBezTo>
                <a:cubicBezTo>
                  <a:pt x="10549" y="13497"/>
                  <a:pt x="10312" y="13362"/>
                  <a:pt x="10134" y="13118"/>
                </a:cubicBezTo>
                <a:lnTo>
                  <a:pt x="1637" y="1433"/>
                </a:lnTo>
                <a:cubicBezTo>
                  <a:pt x="1739" y="1382"/>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0" name="Shape 4487">
            <a:extLst>
              <a:ext uri="{FF2B5EF4-FFF2-40B4-BE49-F238E27FC236}">
                <a16:creationId xmlns:a16="http://schemas.microsoft.com/office/drawing/2014/main" id="{11D27456-C005-4109-9E74-0B692200A0B3}"/>
              </a:ext>
            </a:extLst>
          </p:cNvPr>
          <p:cNvSpPr/>
          <p:nvPr userDrawn="1"/>
        </p:nvSpPr>
        <p:spPr>
          <a:xfrm>
            <a:off x="6471716" y="4650082"/>
            <a:ext cx="233318" cy="233318"/>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1" name="Right Triangle 20">
            <a:extLst>
              <a:ext uri="{FF2B5EF4-FFF2-40B4-BE49-F238E27FC236}">
                <a16:creationId xmlns:a16="http://schemas.microsoft.com/office/drawing/2014/main" id="{FDDD2B84-3CB9-4567-8C91-C538E8A1C89F}"/>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34EF3020-1476-41B1-9FE7-B476A25C53D3}"/>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1B64EC3-B232-415D-8E27-EB3E24D13922}"/>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261CE2F-F199-4242-AC6C-692676B81FF1}"/>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Picture Placeholder 24">
            <a:extLst>
              <a:ext uri="{FF2B5EF4-FFF2-40B4-BE49-F238E27FC236}">
                <a16:creationId xmlns:a16="http://schemas.microsoft.com/office/drawing/2014/main" id="{89C0506D-0CA6-4583-9D04-24E7F4D16AD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3839051282"/>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DB16155-303B-403D-8B49-D4CEE47D6863}"/>
              </a:ext>
            </a:extLst>
          </p:cNvPr>
          <p:cNvSpPr>
            <a:spLocks noGrp="1"/>
          </p:cNvSpPr>
          <p:nvPr>
            <p:ph type="ftr" sz="quarter" idx="3"/>
          </p:nvPr>
        </p:nvSpPr>
        <p:spPr>
          <a:xfrm>
            <a:off x="338530" y="6356350"/>
            <a:ext cx="4114800" cy="365125"/>
          </a:xfrm>
          <a:prstGeom prst="rect">
            <a:avLst/>
          </a:prstGeom>
        </p:spPr>
        <p:txBody>
          <a:bodyPr vert="horz" lIns="91440" tIns="45720" rIns="91440" bIns="45720" rtlCol="0" anchor="ctr"/>
          <a:lstStyle>
            <a:lvl1pPr algn="l">
              <a:defRPr sz="1200">
                <a:solidFill>
                  <a:schemeClr val="bg2"/>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6B915EF5-4ABE-4759-AC09-679CD6083A55}"/>
              </a:ext>
            </a:extLst>
          </p:cNvPr>
          <p:cNvSpPr>
            <a:spLocks noGrp="1"/>
          </p:cNvSpPr>
          <p:nvPr>
            <p:ph type="sldNum" sz="quarter" idx="4"/>
          </p:nvPr>
        </p:nvSpPr>
        <p:spPr>
          <a:xfrm>
            <a:off x="11146971" y="6356350"/>
            <a:ext cx="740227" cy="365125"/>
          </a:xfrm>
          <a:prstGeom prst="rect">
            <a:avLst/>
          </a:prstGeom>
        </p:spPr>
        <p:txBody>
          <a:bodyPr vert="horz" lIns="91440" tIns="45720" rIns="91440" bIns="45720" rtlCol="0" anchor="ctr"/>
          <a:lstStyle>
            <a:lvl1pPr algn="r">
              <a:defRPr sz="1200">
                <a:solidFill>
                  <a:schemeClr val="bg2"/>
                </a:solidFill>
              </a:defRPr>
            </a:lvl1pPr>
          </a:lstStyle>
          <a:p>
            <a:fld id="{8699F50C-BE38-4BD0-BA84-9B090E1F2B9B}" type="slidenum">
              <a:rPr lang="en-US" noProof="0" smtClean="0"/>
              <a:pPr/>
              <a:t>‹#›</a:t>
            </a:fld>
            <a:endParaRPr lang="en-US" noProof="0" dirty="0"/>
          </a:p>
        </p:txBody>
      </p:sp>
      <p:sp>
        <p:nvSpPr>
          <p:cNvPr id="9" name="Title Placeholder 8">
            <a:extLst>
              <a:ext uri="{FF2B5EF4-FFF2-40B4-BE49-F238E27FC236}">
                <a16:creationId xmlns:a16="http://schemas.microsoft.com/office/drawing/2014/main" id="{AA2D2B61-D240-024D-AD60-4162EF1528B9}"/>
              </a:ext>
            </a:extLst>
          </p:cNvPr>
          <p:cNvSpPr>
            <a:spLocks noGrp="1"/>
          </p:cNvSpPr>
          <p:nvPr>
            <p:ph type="title"/>
          </p:nvPr>
        </p:nvSpPr>
        <p:spPr>
          <a:xfrm>
            <a:off x="518678" y="209029"/>
            <a:ext cx="10835122" cy="1147968"/>
          </a:xfrm>
          <a:prstGeom prst="rect">
            <a:avLst/>
          </a:prstGeom>
        </p:spPr>
        <p:txBody>
          <a:bodyPr vert="horz" lIns="91440" tIns="45720" rIns="91440" bIns="0" rtlCol="0" anchor="b">
            <a:normAutofit/>
          </a:bodyPr>
          <a:lstStyle/>
          <a:p>
            <a:r>
              <a:rPr lang="en-US" noProof="0"/>
              <a:t>Click to edit Master title style</a:t>
            </a:r>
          </a:p>
        </p:txBody>
      </p:sp>
    </p:spTree>
    <p:extLst>
      <p:ext uri="{BB962C8B-B14F-4D97-AF65-F5344CB8AC3E}">
        <p14:creationId xmlns:p14="http://schemas.microsoft.com/office/powerpoint/2010/main" val="156488508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85" r:id="rId3"/>
    <p:sldLayoutId id="2147483706" r:id="rId4"/>
    <p:sldLayoutId id="2147483708" r:id="rId5"/>
    <p:sldLayoutId id="2147483704" r:id="rId6"/>
    <p:sldLayoutId id="2147483689" r:id="rId7"/>
    <p:sldLayoutId id="2147483668" r:id="rId8"/>
    <p:sldLayoutId id="2147483707" r:id="rId9"/>
    <p:sldLayoutId id="2147483710" r:id="rId10"/>
    <p:sldLayoutId id="2147483711" r:id="rId11"/>
    <p:sldLayoutId id="2147483712" r:id="rId12"/>
    <p:sldLayoutId id="2147483713" r:id="rId13"/>
    <p:sldLayoutId id="2147483714" r:id="rId14"/>
    <p:sldLayoutId id="2147483715" r:id="rId15"/>
    <p:sldLayoutId id="2147483716" r:id="rId16"/>
    <p:sldLayoutId id="2147483692" r:id="rId17"/>
    <p:sldLayoutId id="2147483697" r:id="rId18"/>
    <p:sldLayoutId id="2147483674" r:id="rId19"/>
  </p:sldLayoutIdLst>
  <p:hf hdr="0"/>
  <p:txStyles>
    <p:title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9.xml"/><Relationship Id="rId4" Type="http://schemas.openxmlformats.org/officeDocument/2006/relationships/image" Target="../media/image7.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0.xml"/><Relationship Id="rId4" Type="http://schemas.openxmlformats.org/officeDocument/2006/relationships/image" Target="../media/image7.sv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0.xml"/><Relationship Id="rId6" Type="http://schemas.openxmlformats.org/officeDocument/2006/relationships/image" Target="../media/image12.gif"/><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9.xml"/><Relationship Id="rId4" Type="http://schemas.openxmlformats.org/officeDocument/2006/relationships/image" Target="../media/image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title="Building image">
            <a:extLst>
              <a:ext uri="{FF2B5EF4-FFF2-40B4-BE49-F238E27FC236}">
                <a16:creationId xmlns:a16="http://schemas.microsoft.com/office/drawing/2014/main" id="{257F6BCE-75BB-4ECD-BEA5-21C36A9CC0E9}"/>
              </a:ext>
            </a:extLst>
          </p:cNvPr>
          <p:cNvPicPr>
            <a:picLocks noGrp="1" noChangeAspect="1"/>
          </p:cNvPicPr>
          <p:nvPr>
            <p:ph type="pic" sz="quarter" idx="13"/>
          </p:nvPr>
        </p:nvPicPr>
        <p:blipFill>
          <a:blip r:embed="rId2"/>
          <a:srcRect l="20784" r="20784"/>
          <a:stretch>
            <a:fillRect/>
          </a:stretch>
        </p:blipFill>
        <p:spPr/>
      </p:pic>
      <p:sp>
        <p:nvSpPr>
          <p:cNvPr id="18" name="Hexagon 17" descr="Solid dark colored hexagon in the middle of image accent">
            <a:extLst>
              <a:ext uri="{FF2B5EF4-FFF2-40B4-BE49-F238E27FC236}">
                <a16:creationId xmlns:a16="http://schemas.microsoft.com/office/drawing/2014/main" id="{0E6B042D-E9CB-40E0-AAE9-6AD11F53E044}"/>
              </a:ext>
            </a:extLst>
          </p:cNvPr>
          <p:cNvSpPr/>
          <p:nvPr/>
        </p:nvSpPr>
        <p:spPr>
          <a:xfrm rot="16200000">
            <a:off x="2679702" y="2388914"/>
            <a:ext cx="2412998" cy="2080172"/>
          </a:xfrm>
          <a:prstGeom prst="hexagon">
            <a:avLst/>
          </a:prstGeom>
          <a:solidFill>
            <a:srgbClr val="001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9" name="Group 18" descr="Company name and logo group of information&#10;">
            <a:extLst>
              <a:ext uri="{FF2B5EF4-FFF2-40B4-BE49-F238E27FC236}">
                <a16:creationId xmlns:a16="http://schemas.microsoft.com/office/drawing/2014/main" id="{5B07AEC6-55AE-4E18-BEEA-A226E87C7897}"/>
              </a:ext>
            </a:extLst>
          </p:cNvPr>
          <p:cNvGrpSpPr/>
          <p:nvPr/>
        </p:nvGrpSpPr>
        <p:grpSpPr>
          <a:xfrm>
            <a:off x="2927797" y="2814210"/>
            <a:ext cx="1916807" cy="1169551"/>
            <a:chOff x="2927797" y="2860865"/>
            <a:chExt cx="1916807" cy="1169551"/>
          </a:xfrm>
        </p:grpSpPr>
        <p:sp>
          <p:nvSpPr>
            <p:cNvPr id="20" name="TextBox 19">
              <a:extLst>
                <a:ext uri="{FF2B5EF4-FFF2-40B4-BE49-F238E27FC236}">
                  <a16:creationId xmlns:a16="http://schemas.microsoft.com/office/drawing/2014/main" id="{94DF2E04-7632-4FED-B0BF-8FB243D982A3}"/>
                </a:ext>
              </a:extLst>
            </p:cNvPr>
            <p:cNvSpPr txBox="1"/>
            <p:nvPr/>
          </p:nvSpPr>
          <p:spPr>
            <a:xfrm>
              <a:off x="2927797" y="2860865"/>
              <a:ext cx="1916807" cy="1015663"/>
            </a:xfrm>
            <a:prstGeom prst="rect">
              <a:avLst/>
            </a:prstGeom>
            <a:noFill/>
          </p:spPr>
          <p:txBody>
            <a:bodyPr wrap="none" rtlCol="0">
              <a:spAutoFit/>
            </a:bodyPr>
            <a:lstStyle/>
            <a:p>
              <a:pPr algn="ctr"/>
              <a:r>
                <a:rPr lang="en-US" sz="6000" b="1" dirty="0">
                  <a:solidFill>
                    <a:schemeClr val="bg1"/>
                  </a:solidFill>
                  <a:latin typeface="Arial Black" panose="020B0A04020102020204" pitchFamily="34" charset="0"/>
                </a:rPr>
                <a:t>BU2</a:t>
              </a:r>
            </a:p>
          </p:txBody>
        </p:sp>
        <p:sp>
          <p:nvSpPr>
            <p:cNvPr id="21" name="TextBox 20">
              <a:extLst>
                <a:ext uri="{FF2B5EF4-FFF2-40B4-BE49-F238E27FC236}">
                  <a16:creationId xmlns:a16="http://schemas.microsoft.com/office/drawing/2014/main" id="{FC9A1C71-347B-44A9-88B4-692D9731582D}"/>
                </a:ext>
              </a:extLst>
            </p:cNvPr>
            <p:cNvSpPr txBox="1"/>
            <p:nvPr/>
          </p:nvSpPr>
          <p:spPr>
            <a:xfrm>
              <a:off x="3321269" y="3722639"/>
              <a:ext cx="1129861" cy="307777"/>
            </a:xfrm>
            <a:prstGeom prst="rect">
              <a:avLst/>
            </a:prstGeom>
            <a:noFill/>
          </p:spPr>
          <p:txBody>
            <a:bodyPr wrap="none" rtlCol="0">
              <a:spAutoFit/>
            </a:bodyPr>
            <a:lstStyle/>
            <a:p>
              <a:pPr algn="ctr"/>
              <a:r>
                <a:rPr lang="en-US" sz="1400" dirty="0">
                  <a:solidFill>
                    <a:schemeClr val="bg1"/>
                  </a:solidFill>
                  <a:cs typeface="Calibri Light" panose="020F0302020204030204" pitchFamily="34" charset="0"/>
                </a:rPr>
                <a:t>Ominext JSC.</a:t>
              </a:r>
            </a:p>
          </p:txBody>
        </p:sp>
      </p:grpSp>
      <p:sp>
        <p:nvSpPr>
          <p:cNvPr id="2" name="Title 1">
            <a:extLst>
              <a:ext uri="{FF2B5EF4-FFF2-40B4-BE49-F238E27FC236}">
                <a16:creationId xmlns:a16="http://schemas.microsoft.com/office/drawing/2014/main" id="{3D638ACE-163E-40EB-A458-E794C67EA2A6}"/>
              </a:ext>
            </a:extLst>
          </p:cNvPr>
          <p:cNvSpPr>
            <a:spLocks noGrp="1"/>
          </p:cNvSpPr>
          <p:nvPr>
            <p:ph type="ctrTitle"/>
          </p:nvPr>
        </p:nvSpPr>
        <p:spPr/>
        <p:txBody>
          <a:bodyPr/>
          <a:lstStyle/>
          <a:p>
            <a:r>
              <a:rPr lang="en-US" dirty="0"/>
              <a:t>Single Sign-On </a:t>
            </a:r>
            <a:r>
              <a:rPr lang="en-US" dirty="0" err="1"/>
              <a:t>với</a:t>
            </a:r>
            <a:r>
              <a:rPr lang="en-US" dirty="0"/>
              <a:t> Spring Boot</a:t>
            </a:r>
          </a:p>
        </p:txBody>
      </p:sp>
    </p:spTree>
    <p:extLst>
      <p:ext uri="{BB962C8B-B14F-4D97-AF65-F5344CB8AC3E}">
        <p14:creationId xmlns:p14="http://schemas.microsoft.com/office/powerpoint/2010/main" val="3980699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49DCC13-BA46-4313-8BFE-93D4D22F1D41}"/>
              </a:ext>
            </a:extLst>
          </p:cNvPr>
          <p:cNvSpPr>
            <a:spLocks noGrp="1"/>
          </p:cNvSpPr>
          <p:nvPr>
            <p:ph type="ftr" sz="quarter" idx="10"/>
          </p:nvPr>
        </p:nvSpPr>
        <p:spPr/>
        <p:txBody>
          <a:bodyPr/>
          <a:lstStyle/>
          <a:p>
            <a:r>
              <a:rPr lang="en-US" noProof="0"/>
              <a:t>Add a footer</a:t>
            </a:r>
            <a:endParaRPr lang="en-US" noProof="0" dirty="0"/>
          </a:p>
        </p:txBody>
      </p:sp>
      <p:sp>
        <p:nvSpPr>
          <p:cNvPr id="3" name="Slide Number Placeholder 2">
            <a:extLst>
              <a:ext uri="{FF2B5EF4-FFF2-40B4-BE49-F238E27FC236}">
                <a16:creationId xmlns:a16="http://schemas.microsoft.com/office/drawing/2014/main" id="{A1348415-9926-499A-B069-049EED7EDE64}"/>
              </a:ext>
            </a:extLst>
          </p:cNvPr>
          <p:cNvSpPr>
            <a:spLocks noGrp="1"/>
          </p:cNvSpPr>
          <p:nvPr>
            <p:ph type="sldNum" sz="quarter" idx="11"/>
          </p:nvPr>
        </p:nvSpPr>
        <p:spPr/>
        <p:txBody>
          <a:bodyPr/>
          <a:lstStyle/>
          <a:p>
            <a:fld id="{8699F50C-BE38-4BD0-BA84-9B090E1F2B9B}" type="slidenum">
              <a:rPr lang="en-US" noProof="0" smtClean="0"/>
              <a:t>10</a:t>
            </a:fld>
            <a:endParaRPr lang="en-US" noProof="0" dirty="0"/>
          </a:p>
        </p:txBody>
      </p:sp>
      <p:pic>
        <p:nvPicPr>
          <p:cNvPr id="8194" name="Picture 2" descr="Káº¿t quáº£ hÃ¬nh áº£nh cho google apps">
            <a:extLst>
              <a:ext uri="{FF2B5EF4-FFF2-40B4-BE49-F238E27FC236}">
                <a16:creationId xmlns:a16="http://schemas.microsoft.com/office/drawing/2014/main" id="{74FF0958-A543-487E-95F9-1B871E82CA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94228"/>
            <a:ext cx="12192001" cy="6244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6987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C6E1B1D-E9D9-4B1E-B626-2362723955EC}"/>
              </a:ext>
            </a:extLst>
          </p:cNvPr>
          <p:cNvSpPr>
            <a:spLocks noGrp="1"/>
          </p:cNvSpPr>
          <p:nvPr>
            <p:ph type="ftr" sz="quarter" idx="4294967295"/>
          </p:nvPr>
        </p:nvSpPr>
        <p:spPr>
          <a:xfrm>
            <a:off x="0" y="6356350"/>
            <a:ext cx="4114800" cy="365125"/>
          </a:xfrm>
        </p:spPr>
        <p:txBody>
          <a:bodyPr/>
          <a:lstStyle/>
          <a:p>
            <a:r>
              <a:rPr lang="en-US" noProof="0"/>
              <a:t>Add a footer</a:t>
            </a:r>
            <a:endParaRPr lang="en-US" noProof="0" dirty="0"/>
          </a:p>
        </p:txBody>
      </p:sp>
      <p:sp>
        <p:nvSpPr>
          <p:cNvPr id="3" name="Slide Number Placeholder 2">
            <a:extLst>
              <a:ext uri="{FF2B5EF4-FFF2-40B4-BE49-F238E27FC236}">
                <a16:creationId xmlns:a16="http://schemas.microsoft.com/office/drawing/2014/main" id="{8FA79FC2-69EC-4F69-AF31-DC254B495553}"/>
              </a:ext>
            </a:extLst>
          </p:cNvPr>
          <p:cNvSpPr>
            <a:spLocks noGrp="1"/>
          </p:cNvSpPr>
          <p:nvPr>
            <p:ph type="sldNum" sz="quarter" idx="4294967295"/>
          </p:nvPr>
        </p:nvSpPr>
        <p:spPr>
          <a:xfrm>
            <a:off x="11452225" y="6356350"/>
            <a:ext cx="739775" cy="365125"/>
          </a:xfrm>
        </p:spPr>
        <p:txBody>
          <a:bodyPr/>
          <a:lstStyle/>
          <a:p>
            <a:fld id="{8699F50C-BE38-4BD0-BA84-9B090E1F2B9B}" type="slidenum">
              <a:rPr lang="en-US" noProof="0" smtClean="0"/>
              <a:t>11</a:t>
            </a:fld>
            <a:endParaRPr lang="en-US" noProof="0" dirty="0"/>
          </a:p>
        </p:txBody>
      </p:sp>
      <p:sp>
        <p:nvSpPr>
          <p:cNvPr id="4" name="Rectangle: Rounded Corners 3">
            <a:extLst>
              <a:ext uri="{FF2B5EF4-FFF2-40B4-BE49-F238E27FC236}">
                <a16:creationId xmlns:a16="http://schemas.microsoft.com/office/drawing/2014/main" id="{1DAF02AA-028B-4F6C-B52C-EB91E9D72FDD}"/>
              </a:ext>
            </a:extLst>
          </p:cNvPr>
          <p:cNvSpPr/>
          <p:nvPr/>
        </p:nvSpPr>
        <p:spPr>
          <a:xfrm>
            <a:off x="418867" y="3400476"/>
            <a:ext cx="1699271" cy="889000"/>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domain1.com</a:t>
            </a:r>
          </a:p>
        </p:txBody>
      </p:sp>
      <p:sp>
        <p:nvSpPr>
          <p:cNvPr id="5" name="Rectangle 4">
            <a:extLst>
              <a:ext uri="{FF2B5EF4-FFF2-40B4-BE49-F238E27FC236}">
                <a16:creationId xmlns:a16="http://schemas.microsoft.com/office/drawing/2014/main" id="{70E0A9F1-28ED-4C11-84F8-1944F4E7D2E4}"/>
              </a:ext>
            </a:extLst>
          </p:cNvPr>
          <p:cNvSpPr/>
          <p:nvPr/>
        </p:nvSpPr>
        <p:spPr>
          <a:xfrm>
            <a:off x="4511271" y="3408166"/>
            <a:ext cx="2797504" cy="889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000" dirty="0"/>
              <a:t>Browser Cookie Storage</a:t>
            </a:r>
          </a:p>
        </p:txBody>
      </p:sp>
      <p:sp>
        <p:nvSpPr>
          <p:cNvPr id="6" name="Rectangle: Rounded Corners 5">
            <a:extLst>
              <a:ext uri="{FF2B5EF4-FFF2-40B4-BE49-F238E27FC236}">
                <a16:creationId xmlns:a16="http://schemas.microsoft.com/office/drawing/2014/main" id="{E41DD451-62CE-4D87-B874-25DE570ECBFD}"/>
              </a:ext>
            </a:extLst>
          </p:cNvPr>
          <p:cNvSpPr/>
          <p:nvPr/>
        </p:nvSpPr>
        <p:spPr>
          <a:xfrm>
            <a:off x="9999675" y="3401783"/>
            <a:ext cx="1699271" cy="8890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000" dirty="0"/>
              <a:t>domain2.com</a:t>
            </a:r>
          </a:p>
        </p:txBody>
      </p:sp>
      <p:grpSp>
        <p:nvGrpSpPr>
          <p:cNvPr id="7" name="Group 6">
            <a:extLst>
              <a:ext uri="{FF2B5EF4-FFF2-40B4-BE49-F238E27FC236}">
                <a16:creationId xmlns:a16="http://schemas.microsoft.com/office/drawing/2014/main" id="{3AA6E503-1825-4077-99C6-C11BC0025A5C}"/>
              </a:ext>
            </a:extLst>
          </p:cNvPr>
          <p:cNvGrpSpPr/>
          <p:nvPr/>
        </p:nvGrpSpPr>
        <p:grpSpPr>
          <a:xfrm>
            <a:off x="5276301" y="5288053"/>
            <a:ext cx="1267441" cy="1262973"/>
            <a:chOff x="5341257" y="4217188"/>
            <a:chExt cx="1611086" cy="1587737"/>
          </a:xfrm>
        </p:grpSpPr>
        <p:sp>
          <p:nvSpPr>
            <p:cNvPr id="8" name="Flowchart: Connector 7">
              <a:extLst>
                <a:ext uri="{FF2B5EF4-FFF2-40B4-BE49-F238E27FC236}">
                  <a16:creationId xmlns:a16="http://schemas.microsoft.com/office/drawing/2014/main" id="{868BCADB-9CEE-4708-A73C-B783F0F87860}"/>
                </a:ext>
              </a:extLst>
            </p:cNvPr>
            <p:cNvSpPr/>
            <p:nvPr/>
          </p:nvSpPr>
          <p:spPr>
            <a:xfrm>
              <a:off x="5341257" y="4217188"/>
              <a:ext cx="1611086" cy="1587737"/>
            </a:xfrm>
            <a:prstGeom prst="flowChartConnector">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2000"/>
            </a:p>
          </p:txBody>
        </p:sp>
        <p:pic>
          <p:nvPicPr>
            <p:cNvPr id="9" name="Graphic 8" descr="User">
              <a:extLst>
                <a:ext uri="{FF2B5EF4-FFF2-40B4-BE49-F238E27FC236}">
                  <a16:creationId xmlns:a16="http://schemas.microsoft.com/office/drawing/2014/main" id="{6BD23331-574A-4CB0-8FEB-65856181E1A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89600" y="4553856"/>
              <a:ext cx="914400" cy="914400"/>
            </a:xfrm>
            <a:prstGeom prst="rect">
              <a:avLst/>
            </a:prstGeom>
          </p:spPr>
        </p:pic>
      </p:grpSp>
      <p:sp>
        <p:nvSpPr>
          <p:cNvPr id="10" name="TextBox 9">
            <a:extLst>
              <a:ext uri="{FF2B5EF4-FFF2-40B4-BE49-F238E27FC236}">
                <a16:creationId xmlns:a16="http://schemas.microsoft.com/office/drawing/2014/main" id="{C8780DBB-3138-4B36-890A-7C9682277DB4}"/>
              </a:ext>
            </a:extLst>
          </p:cNvPr>
          <p:cNvSpPr txBox="1"/>
          <p:nvPr/>
        </p:nvSpPr>
        <p:spPr>
          <a:xfrm>
            <a:off x="4057496" y="118251"/>
            <a:ext cx="3400546" cy="461665"/>
          </a:xfrm>
          <a:prstGeom prst="rect">
            <a:avLst/>
          </a:prstGeom>
          <a:noFill/>
        </p:spPr>
        <p:txBody>
          <a:bodyPr wrap="none" rtlCol="0">
            <a:spAutoFit/>
          </a:bodyPr>
          <a:lstStyle/>
          <a:p>
            <a:pPr algn="ctr"/>
            <a:r>
              <a:rPr lang="en-US" sz="2400" b="1" dirty="0" err="1">
                <a:latin typeface="+mj-lt"/>
              </a:rPr>
              <a:t>Trường</a:t>
            </a:r>
            <a:r>
              <a:rPr lang="en-US" sz="2400" b="1" dirty="0">
                <a:latin typeface="+mj-lt"/>
              </a:rPr>
              <a:t> </a:t>
            </a:r>
            <a:r>
              <a:rPr lang="en-US" sz="2400" b="1" dirty="0" err="1">
                <a:latin typeface="+mj-lt"/>
              </a:rPr>
              <a:t>hợp</a:t>
            </a:r>
            <a:r>
              <a:rPr lang="en-US" sz="2400" b="1" dirty="0">
                <a:latin typeface="+mj-lt"/>
              </a:rPr>
              <a:t> </a:t>
            </a:r>
            <a:r>
              <a:rPr lang="en-US" sz="2400" b="1" dirty="0" err="1">
                <a:latin typeface="+mj-lt"/>
              </a:rPr>
              <a:t>sử</a:t>
            </a:r>
            <a:r>
              <a:rPr lang="en-US" sz="2400" b="1" dirty="0">
                <a:latin typeface="+mj-lt"/>
              </a:rPr>
              <a:t> </a:t>
            </a:r>
            <a:r>
              <a:rPr lang="en-US" sz="2400" b="1" dirty="0" err="1">
                <a:latin typeface="+mj-lt"/>
              </a:rPr>
              <a:t>dụng</a:t>
            </a:r>
            <a:r>
              <a:rPr lang="en-US" sz="2400" b="1" dirty="0">
                <a:latin typeface="+mj-lt"/>
              </a:rPr>
              <a:t> SSO</a:t>
            </a:r>
          </a:p>
        </p:txBody>
      </p:sp>
      <p:sp>
        <p:nvSpPr>
          <p:cNvPr id="12" name="Arrow: U-Turn 11">
            <a:extLst>
              <a:ext uri="{FF2B5EF4-FFF2-40B4-BE49-F238E27FC236}">
                <a16:creationId xmlns:a16="http://schemas.microsoft.com/office/drawing/2014/main" id="{EC5C5C11-CDE3-484E-85D2-3A90E48115B6}"/>
              </a:ext>
            </a:extLst>
          </p:cNvPr>
          <p:cNvSpPr/>
          <p:nvPr/>
        </p:nvSpPr>
        <p:spPr>
          <a:xfrm>
            <a:off x="507228" y="2687759"/>
            <a:ext cx="849635" cy="707886"/>
          </a:xfrm>
          <a:prstGeom prst="uturnArrow">
            <a:avLst>
              <a:gd name="adj1" fmla="val 4993"/>
              <a:gd name="adj2" fmla="val 7099"/>
              <a:gd name="adj3" fmla="val 14470"/>
              <a:gd name="adj4" fmla="val 38485"/>
              <a:gd name="adj5" fmla="val 100000"/>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grpSp>
        <p:nvGrpSpPr>
          <p:cNvPr id="13" name="Group 12">
            <a:extLst>
              <a:ext uri="{FF2B5EF4-FFF2-40B4-BE49-F238E27FC236}">
                <a16:creationId xmlns:a16="http://schemas.microsoft.com/office/drawing/2014/main" id="{AAB3FFCD-FDEF-4ED3-BC8B-6ABCD0D7EC3C}"/>
              </a:ext>
            </a:extLst>
          </p:cNvPr>
          <p:cNvGrpSpPr/>
          <p:nvPr/>
        </p:nvGrpSpPr>
        <p:grpSpPr>
          <a:xfrm>
            <a:off x="2081810" y="2392056"/>
            <a:ext cx="2133303" cy="461665"/>
            <a:chOff x="5689600" y="966915"/>
            <a:chExt cx="2133303" cy="461665"/>
          </a:xfrm>
        </p:grpSpPr>
        <p:sp>
          <p:nvSpPr>
            <p:cNvPr id="14" name="Flowchart: Connector 13">
              <a:extLst>
                <a:ext uri="{FF2B5EF4-FFF2-40B4-BE49-F238E27FC236}">
                  <a16:creationId xmlns:a16="http://schemas.microsoft.com/office/drawing/2014/main" id="{F835A975-39F2-46EE-96A4-A70C1C0396AF}"/>
                </a:ext>
              </a:extLst>
            </p:cNvPr>
            <p:cNvSpPr/>
            <p:nvPr/>
          </p:nvSpPr>
          <p:spPr>
            <a:xfrm>
              <a:off x="5689600" y="966915"/>
              <a:ext cx="461665" cy="461665"/>
            </a:xfrm>
            <a:prstGeom prst="flowChartConnector">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2</a:t>
              </a:r>
            </a:p>
          </p:txBody>
        </p:sp>
        <p:sp>
          <p:nvSpPr>
            <p:cNvPr id="15" name="TextBox 14">
              <a:extLst>
                <a:ext uri="{FF2B5EF4-FFF2-40B4-BE49-F238E27FC236}">
                  <a16:creationId xmlns:a16="http://schemas.microsoft.com/office/drawing/2014/main" id="{75E5EE1A-0CF2-4538-85C1-703E96D5C3B2}"/>
                </a:ext>
              </a:extLst>
            </p:cNvPr>
            <p:cNvSpPr txBox="1"/>
            <p:nvPr/>
          </p:nvSpPr>
          <p:spPr>
            <a:xfrm>
              <a:off x="6123632" y="998153"/>
              <a:ext cx="1699271" cy="400110"/>
            </a:xfrm>
            <a:prstGeom prst="rect">
              <a:avLst/>
            </a:prstGeom>
            <a:noFill/>
          </p:spPr>
          <p:txBody>
            <a:bodyPr wrap="square" rtlCol="0">
              <a:spAutoFit/>
            </a:bodyPr>
            <a:lstStyle/>
            <a:p>
              <a:r>
                <a:rPr lang="en-US" sz="2000" dirty="0" err="1"/>
                <a:t>Điều</a:t>
              </a:r>
              <a:r>
                <a:rPr lang="en-US" sz="2000" dirty="0"/>
                <a:t> </a:t>
              </a:r>
              <a:r>
                <a:rPr lang="en-US" sz="2000" dirty="0" err="1"/>
                <a:t>hướng</a:t>
              </a:r>
              <a:endParaRPr lang="en-US" sz="2000" dirty="0"/>
            </a:p>
          </p:txBody>
        </p:sp>
      </p:grpSp>
      <p:cxnSp>
        <p:nvCxnSpPr>
          <p:cNvPr id="17" name="Connector: Elbow 16">
            <a:extLst>
              <a:ext uri="{FF2B5EF4-FFF2-40B4-BE49-F238E27FC236}">
                <a16:creationId xmlns:a16="http://schemas.microsoft.com/office/drawing/2014/main" id="{4078C7BE-A0F6-464F-9E39-E586CF8FCFC2}"/>
              </a:ext>
            </a:extLst>
          </p:cNvPr>
          <p:cNvCxnSpPr>
            <a:cxnSpLocks/>
            <a:stCxn id="8" idx="2"/>
            <a:endCxn id="4" idx="2"/>
          </p:cNvCxnSpPr>
          <p:nvPr/>
        </p:nvCxnSpPr>
        <p:spPr>
          <a:xfrm rot="10800000">
            <a:off x="1268503" y="4289476"/>
            <a:ext cx="4007798" cy="1630064"/>
          </a:xfrm>
          <a:prstGeom prst="bentConnector2">
            <a:avLst/>
          </a:prstGeom>
          <a:ln w="57150">
            <a:tailEnd type="triangle"/>
          </a:ln>
        </p:spPr>
        <p:style>
          <a:lnRef idx="3">
            <a:schemeClr val="dk1"/>
          </a:lnRef>
          <a:fillRef idx="0">
            <a:schemeClr val="dk1"/>
          </a:fillRef>
          <a:effectRef idx="2">
            <a:schemeClr val="dk1"/>
          </a:effectRef>
          <a:fontRef idx="minor">
            <a:schemeClr val="tx1"/>
          </a:fontRef>
        </p:style>
      </p:cxnSp>
      <p:grpSp>
        <p:nvGrpSpPr>
          <p:cNvPr id="18" name="Group 17">
            <a:extLst>
              <a:ext uri="{FF2B5EF4-FFF2-40B4-BE49-F238E27FC236}">
                <a16:creationId xmlns:a16="http://schemas.microsoft.com/office/drawing/2014/main" id="{D92130BF-B8F7-4417-9DBF-FCAE481CF8A8}"/>
              </a:ext>
            </a:extLst>
          </p:cNvPr>
          <p:cNvGrpSpPr/>
          <p:nvPr/>
        </p:nvGrpSpPr>
        <p:grpSpPr>
          <a:xfrm>
            <a:off x="2457983" y="5457875"/>
            <a:ext cx="1925816" cy="461665"/>
            <a:chOff x="5689600" y="842126"/>
            <a:chExt cx="1925816" cy="461665"/>
          </a:xfrm>
        </p:grpSpPr>
        <p:sp>
          <p:nvSpPr>
            <p:cNvPr id="19" name="Flowchart: Connector 18">
              <a:extLst>
                <a:ext uri="{FF2B5EF4-FFF2-40B4-BE49-F238E27FC236}">
                  <a16:creationId xmlns:a16="http://schemas.microsoft.com/office/drawing/2014/main" id="{352BD605-C9E1-4D4A-8751-C2D08D2CDDA3}"/>
                </a:ext>
              </a:extLst>
            </p:cNvPr>
            <p:cNvSpPr/>
            <p:nvPr/>
          </p:nvSpPr>
          <p:spPr>
            <a:xfrm>
              <a:off x="5689600" y="842126"/>
              <a:ext cx="461665" cy="461665"/>
            </a:xfrm>
            <a:prstGeom prst="flowChartConnector">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1</a:t>
              </a:r>
            </a:p>
          </p:txBody>
        </p:sp>
        <p:sp>
          <p:nvSpPr>
            <p:cNvPr id="20" name="TextBox 19">
              <a:extLst>
                <a:ext uri="{FF2B5EF4-FFF2-40B4-BE49-F238E27FC236}">
                  <a16:creationId xmlns:a16="http://schemas.microsoft.com/office/drawing/2014/main" id="{AAB94429-2B97-4D95-A286-BDC8ECB22D17}"/>
                </a:ext>
              </a:extLst>
            </p:cNvPr>
            <p:cNvSpPr txBox="1"/>
            <p:nvPr/>
          </p:nvSpPr>
          <p:spPr>
            <a:xfrm>
              <a:off x="6095999" y="870375"/>
              <a:ext cx="1519417" cy="400110"/>
            </a:xfrm>
            <a:prstGeom prst="rect">
              <a:avLst/>
            </a:prstGeom>
            <a:noFill/>
          </p:spPr>
          <p:txBody>
            <a:bodyPr wrap="square" rtlCol="0">
              <a:spAutoFit/>
            </a:bodyPr>
            <a:lstStyle/>
            <a:p>
              <a:r>
                <a:rPr lang="en-US" sz="2000" dirty="0" err="1"/>
                <a:t>Truy</a:t>
              </a:r>
              <a:r>
                <a:rPr lang="en-US" sz="2000" dirty="0"/>
                <a:t> </a:t>
              </a:r>
              <a:r>
                <a:rPr lang="en-US" sz="2000" dirty="0" err="1"/>
                <a:t>cập</a:t>
              </a:r>
              <a:r>
                <a:rPr lang="en-US" sz="2000" dirty="0"/>
                <a:t> </a:t>
              </a:r>
            </a:p>
          </p:txBody>
        </p:sp>
      </p:grpSp>
      <p:cxnSp>
        <p:nvCxnSpPr>
          <p:cNvPr id="22" name="Straight Arrow Connector 21">
            <a:extLst>
              <a:ext uri="{FF2B5EF4-FFF2-40B4-BE49-F238E27FC236}">
                <a16:creationId xmlns:a16="http://schemas.microsoft.com/office/drawing/2014/main" id="{79D7CD61-0D20-4978-A454-79BEACDEBAF3}"/>
              </a:ext>
            </a:extLst>
          </p:cNvPr>
          <p:cNvCxnSpPr>
            <a:cxnSpLocks/>
            <a:stCxn id="4" idx="3"/>
            <a:endCxn id="5" idx="1"/>
          </p:cNvCxnSpPr>
          <p:nvPr/>
        </p:nvCxnSpPr>
        <p:spPr>
          <a:xfrm>
            <a:off x="2118138" y="3844976"/>
            <a:ext cx="2393133" cy="769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grpSp>
        <p:nvGrpSpPr>
          <p:cNvPr id="23" name="Group 22">
            <a:extLst>
              <a:ext uri="{FF2B5EF4-FFF2-40B4-BE49-F238E27FC236}">
                <a16:creationId xmlns:a16="http://schemas.microsoft.com/office/drawing/2014/main" id="{29B07447-8C48-4929-BDAD-857EFC963A32}"/>
              </a:ext>
            </a:extLst>
          </p:cNvPr>
          <p:cNvGrpSpPr/>
          <p:nvPr/>
        </p:nvGrpSpPr>
        <p:grpSpPr>
          <a:xfrm>
            <a:off x="2275528" y="4019271"/>
            <a:ext cx="1931211" cy="707886"/>
            <a:chOff x="5684205" y="870375"/>
            <a:chExt cx="1931211" cy="707886"/>
          </a:xfrm>
        </p:grpSpPr>
        <p:sp>
          <p:nvSpPr>
            <p:cNvPr id="24" name="Flowchart: Connector 23">
              <a:extLst>
                <a:ext uri="{FF2B5EF4-FFF2-40B4-BE49-F238E27FC236}">
                  <a16:creationId xmlns:a16="http://schemas.microsoft.com/office/drawing/2014/main" id="{B2EB6238-2B31-4CEC-A5A9-A197F5CD1044}"/>
                </a:ext>
              </a:extLst>
            </p:cNvPr>
            <p:cNvSpPr/>
            <p:nvPr/>
          </p:nvSpPr>
          <p:spPr>
            <a:xfrm>
              <a:off x="5684205" y="1000455"/>
              <a:ext cx="461665" cy="461665"/>
            </a:xfrm>
            <a:prstGeom prst="flowChartConnector">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7</a:t>
              </a:r>
            </a:p>
          </p:txBody>
        </p:sp>
        <p:sp>
          <p:nvSpPr>
            <p:cNvPr id="25" name="TextBox 24">
              <a:extLst>
                <a:ext uri="{FF2B5EF4-FFF2-40B4-BE49-F238E27FC236}">
                  <a16:creationId xmlns:a16="http://schemas.microsoft.com/office/drawing/2014/main" id="{D5BD5FA8-EF0D-448F-AB70-86379A573CC3}"/>
                </a:ext>
              </a:extLst>
            </p:cNvPr>
            <p:cNvSpPr txBox="1"/>
            <p:nvPr/>
          </p:nvSpPr>
          <p:spPr>
            <a:xfrm>
              <a:off x="6095999" y="870375"/>
              <a:ext cx="1519417" cy="707886"/>
            </a:xfrm>
            <a:prstGeom prst="rect">
              <a:avLst/>
            </a:prstGeom>
            <a:noFill/>
          </p:spPr>
          <p:txBody>
            <a:bodyPr wrap="square" rtlCol="0">
              <a:spAutoFit/>
            </a:bodyPr>
            <a:lstStyle/>
            <a:p>
              <a:r>
                <a:rPr lang="en-US" sz="2000" dirty="0"/>
                <a:t> </a:t>
              </a:r>
              <a:r>
                <a:rPr lang="en-US" sz="2000" dirty="0" err="1"/>
                <a:t>Lưu</a:t>
              </a:r>
              <a:r>
                <a:rPr lang="en-US" sz="2000" dirty="0"/>
                <a:t> cookie </a:t>
              </a:r>
              <a:r>
                <a:rPr lang="en-US" sz="2000" dirty="0" err="1"/>
                <a:t>của</a:t>
              </a:r>
              <a:r>
                <a:rPr lang="en-US" sz="2000" dirty="0"/>
                <a:t> domain1</a:t>
              </a:r>
            </a:p>
          </p:txBody>
        </p:sp>
      </p:grpSp>
      <p:cxnSp>
        <p:nvCxnSpPr>
          <p:cNvPr id="27" name="Connector: Elbow 26">
            <a:extLst>
              <a:ext uri="{FF2B5EF4-FFF2-40B4-BE49-F238E27FC236}">
                <a16:creationId xmlns:a16="http://schemas.microsoft.com/office/drawing/2014/main" id="{9B74B0BF-DCF4-42C6-A09D-7BC3EDF84BDD}"/>
              </a:ext>
            </a:extLst>
          </p:cNvPr>
          <p:cNvCxnSpPr>
            <a:cxnSpLocks/>
            <a:stCxn id="8" idx="6"/>
            <a:endCxn id="6" idx="2"/>
          </p:cNvCxnSpPr>
          <p:nvPr/>
        </p:nvCxnSpPr>
        <p:spPr>
          <a:xfrm flipV="1">
            <a:off x="6543742" y="4290783"/>
            <a:ext cx="4305569" cy="1628757"/>
          </a:xfrm>
          <a:prstGeom prst="bentConnector2">
            <a:avLst/>
          </a:prstGeom>
          <a:ln w="57150">
            <a:tailEnd type="triangle"/>
          </a:ln>
        </p:spPr>
        <p:style>
          <a:lnRef idx="3">
            <a:schemeClr val="dk1"/>
          </a:lnRef>
          <a:fillRef idx="0">
            <a:schemeClr val="dk1"/>
          </a:fillRef>
          <a:effectRef idx="2">
            <a:schemeClr val="dk1"/>
          </a:effectRef>
          <a:fontRef idx="minor">
            <a:schemeClr val="tx1"/>
          </a:fontRef>
        </p:style>
      </p:cxnSp>
      <p:grpSp>
        <p:nvGrpSpPr>
          <p:cNvPr id="28" name="Group 27">
            <a:extLst>
              <a:ext uri="{FF2B5EF4-FFF2-40B4-BE49-F238E27FC236}">
                <a16:creationId xmlns:a16="http://schemas.microsoft.com/office/drawing/2014/main" id="{9C3173BD-1C0D-49A6-A105-DED4D75AFBFC}"/>
              </a:ext>
            </a:extLst>
          </p:cNvPr>
          <p:cNvGrpSpPr/>
          <p:nvPr/>
        </p:nvGrpSpPr>
        <p:grpSpPr>
          <a:xfrm>
            <a:off x="7750258" y="5404668"/>
            <a:ext cx="1925816" cy="461665"/>
            <a:chOff x="5689600" y="842126"/>
            <a:chExt cx="1925816" cy="461665"/>
          </a:xfrm>
        </p:grpSpPr>
        <p:sp>
          <p:nvSpPr>
            <p:cNvPr id="29" name="Flowchart: Connector 28">
              <a:extLst>
                <a:ext uri="{FF2B5EF4-FFF2-40B4-BE49-F238E27FC236}">
                  <a16:creationId xmlns:a16="http://schemas.microsoft.com/office/drawing/2014/main" id="{21A843D4-FD61-4AD6-9654-986877A99727}"/>
                </a:ext>
              </a:extLst>
            </p:cNvPr>
            <p:cNvSpPr/>
            <p:nvPr/>
          </p:nvSpPr>
          <p:spPr>
            <a:xfrm>
              <a:off x="5689600" y="842126"/>
              <a:ext cx="461665" cy="461665"/>
            </a:xfrm>
            <a:prstGeom prst="flowChartConnector">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8</a:t>
              </a:r>
            </a:p>
          </p:txBody>
        </p:sp>
        <p:sp>
          <p:nvSpPr>
            <p:cNvPr id="30" name="TextBox 29">
              <a:extLst>
                <a:ext uri="{FF2B5EF4-FFF2-40B4-BE49-F238E27FC236}">
                  <a16:creationId xmlns:a16="http://schemas.microsoft.com/office/drawing/2014/main" id="{205DD2D0-4807-424E-94CE-751D62B3590C}"/>
                </a:ext>
              </a:extLst>
            </p:cNvPr>
            <p:cNvSpPr txBox="1"/>
            <p:nvPr/>
          </p:nvSpPr>
          <p:spPr>
            <a:xfrm>
              <a:off x="6095999" y="870375"/>
              <a:ext cx="1519417" cy="400110"/>
            </a:xfrm>
            <a:prstGeom prst="rect">
              <a:avLst/>
            </a:prstGeom>
            <a:noFill/>
          </p:spPr>
          <p:txBody>
            <a:bodyPr wrap="square" rtlCol="0">
              <a:spAutoFit/>
            </a:bodyPr>
            <a:lstStyle/>
            <a:p>
              <a:r>
                <a:rPr lang="en-US" sz="2000" dirty="0" err="1"/>
                <a:t>Truy</a:t>
              </a:r>
              <a:r>
                <a:rPr lang="en-US" sz="2000" dirty="0"/>
                <a:t> </a:t>
              </a:r>
              <a:r>
                <a:rPr lang="en-US" sz="2000" dirty="0" err="1"/>
                <a:t>cập</a:t>
              </a:r>
              <a:r>
                <a:rPr lang="en-US" sz="2000" dirty="0"/>
                <a:t> </a:t>
              </a:r>
            </a:p>
          </p:txBody>
        </p:sp>
      </p:grpSp>
      <p:cxnSp>
        <p:nvCxnSpPr>
          <p:cNvPr id="32" name="Straight Arrow Connector 31">
            <a:extLst>
              <a:ext uri="{FF2B5EF4-FFF2-40B4-BE49-F238E27FC236}">
                <a16:creationId xmlns:a16="http://schemas.microsoft.com/office/drawing/2014/main" id="{51426E8F-C19A-42A1-B6C5-BE4A0C4CE159}"/>
              </a:ext>
            </a:extLst>
          </p:cNvPr>
          <p:cNvCxnSpPr>
            <a:cxnSpLocks/>
            <a:stCxn id="6" idx="1"/>
            <a:endCxn id="5" idx="3"/>
          </p:cNvCxnSpPr>
          <p:nvPr/>
        </p:nvCxnSpPr>
        <p:spPr>
          <a:xfrm flipH="1">
            <a:off x="7308775" y="3846283"/>
            <a:ext cx="2690900" cy="638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grpSp>
        <p:nvGrpSpPr>
          <p:cNvPr id="33" name="Group 32">
            <a:extLst>
              <a:ext uri="{FF2B5EF4-FFF2-40B4-BE49-F238E27FC236}">
                <a16:creationId xmlns:a16="http://schemas.microsoft.com/office/drawing/2014/main" id="{1DE8442B-60E8-47A3-A1BC-85A7A96C6F57}"/>
              </a:ext>
            </a:extLst>
          </p:cNvPr>
          <p:cNvGrpSpPr/>
          <p:nvPr/>
        </p:nvGrpSpPr>
        <p:grpSpPr>
          <a:xfrm>
            <a:off x="7875797" y="3994386"/>
            <a:ext cx="2035280" cy="753143"/>
            <a:chOff x="5580136" y="825118"/>
            <a:chExt cx="2035280" cy="753143"/>
          </a:xfrm>
        </p:grpSpPr>
        <p:sp>
          <p:nvSpPr>
            <p:cNvPr id="34" name="Flowchart: Connector 33">
              <a:extLst>
                <a:ext uri="{FF2B5EF4-FFF2-40B4-BE49-F238E27FC236}">
                  <a16:creationId xmlns:a16="http://schemas.microsoft.com/office/drawing/2014/main" id="{C22143CE-0DE7-42B8-A905-7D3E1719532B}"/>
                </a:ext>
              </a:extLst>
            </p:cNvPr>
            <p:cNvSpPr/>
            <p:nvPr/>
          </p:nvSpPr>
          <p:spPr>
            <a:xfrm>
              <a:off x="5580136" y="825118"/>
              <a:ext cx="590954" cy="590954"/>
            </a:xfrm>
            <a:prstGeom prst="flowChartConnector">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13</a:t>
              </a:r>
            </a:p>
          </p:txBody>
        </p:sp>
        <p:sp>
          <p:nvSpPr>
            <p:cNvPr id="35" name="TextBox 34">
              <a:extLst>
                <a:ext uri="{FF2B5EF4-FFF2-40B4-BE49-F238E27FC236}">
                  <a16:creationId xmlns:a16="http://schemas.microsoft.com/office/drawing/2014/main" id="{F5A2A179-16EC-47CE-A462-A54C1BFC14EB}"/>
                </a:ext>
              </a:extLst>
            </p:cNvPr>
            <p:cNvSpPr txBox="1"/>
            <p:nvPr/>
          </p:nvSpPr>
          <p:spPr>
            <a:xfrm>
              <a:off x="6095999" y="870375"/>
              <a:ext cx="1519417" cy="707886"/>
            </a:xfrm>
            <a:prstGeom prst="rect">
              <a:avLst/>
            </a:prstGeom>
            <a:noFill/>
          </p:spPr>
          <p:txBody>
            <a:bodyPr wrap="square" rtlCol="0">
              <a:spAutoFit/>
            </a:bodyPr>
            <a:lstStyle/>
            <a:p>
              <a:r>
                <a:rPr lang="en-US" sz="2000" dirty="0"/>
                <a:t> </a:t>
              </a:r>
              <a:r>
                <a:rPr lang="en-US" sz="2000" dirty="0" err="1"/>
                <a:t>Lưu</a:t>
              </a:r>
              <a:r>
                <a:rPr lang="en-US" sz="2000" dirty="0"/>
                <a:t> cookie </a:t>
              </a:r>
              <a:r>
                <a:rPr lang="en-US" sz="2000" dirty="0" err="1"/>
                <a:t>của</a:t>
              </a:r>
              <a:r>
                <a:rPr lang="en-US" sz="2000" dirty="0"/>
                <a:t> domain2</a:t>
              </a:r>
            </a:p>
          </p:txBody>
        </p:sp>
      </p:grpSp>
      <p:sp>
        <p:nvSpPr>
          <p:cNvPr id="37" name="Arrow: U-Turn 36">
            <a:extLst>
              <a:ext uri="{FF2B5EF4-FFF2-40B4-BE49-F238E27FC236}">
                <a16:creationId xmlns:a16="http://schemas.microsoft.com/office/drawing/2014/main" id="{8BAD05B0-7188-4CE6-B56F-ACB76846BE4E}"/>
              </a:ext>
            </a:extLst>
          </p:cNvPr>
          <p:cNvSpPr/>
          <p:nvPr/>
        </p:nvSpPr>
        <p:spPr>
          <a:xfrm>
            <a:off x="10651117" y="2642949"/>
            <a:ext cx="915075" cy="779307"/>
          </a:xfrm>
          <a:prstGeom prst="uturnArrow">
            <a:avLst>
              <a:gd name="adj1" fmla="val 4993"/>
              <a:gd name="adj2" fmla="val 7099"/>
              <a:gd name="adj3" fmla="val 14470"/>
              <a:gd name="adj4" fmla="val 38485"/>
              <a:gd name="adj5" fmla="val 100000"/>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grpSp>
        <p:nvGrpSpPr>
          <p:cNvPr id="38" name="Group 37">
            <a:extLst>
              <a:ext uri="{FF2B5EF4-FFF2-40B4-BE49-F238E27FC236}">
                <a16:creationId xmlns:a16="http://schemas.microsoft.com/office/drawing/2014/main" id="{47820944-F392-4366-A4F2-8E579BB7D4C7}"/>
              </a:ext>
            </a:extLst>
          </p:cNvPr>
          <p:cNvGrpSpPr/>
          <p:nvPr/>
        </p:nvGrpSpPr>
        <p:grpSpPr>
          <a:xfrm>
            <a:off x="10521366" y="1613849"/>
            <a:ext cx="1859823" cy="1015663"/>
            <a:chOff x="5454861" y="870375"/>
            <a:chExt cx="1859823" cy="1015663"/>
          </a:xfrm>
        </p:grpSpPr>
        <p:sp>
          <p:nvSpPr>
            <p:cNvPr id="39" name="Flowchart: Connector 38">
              <a:extLst>
                <a:ext uri="{FF2B5EF4-FFF2-40B4-BE49-F238E27FC236}">
                  <a16:creationId xmlns:a16="http://schemas.microsoft.com/office/drawing/2014/main" id="{AF344044-EFFF-4C23-A1E2-8E28B42CA11B}"/>
                </a:ext>
              </a:extLst>
            </p:cNvPr>
            <p:cNvSpPr/>
            <p:nvPr/>
          </p:nvSpPr>
          <p:spPr>
            <a:xfrm>
              <a:off x="5454861" y="1060539"/>
              <a:ext cx="637783" cy="637783"/>
            </a:xfrm>
            <a:prstGeom prst="flowChartConnector">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12</a:t>
              </a:r>
            </a:p>
          </p:txBody>
        </p:sp>
        <p:sp>
          <p:nvSpPr>
            <p:cNvPr id="40" name="TextBox 39">
              <a:extLst>
                <a:ext uri="{FF2B5EF4-FFF2-40B4-BE49-F238E27FC236}">
                  <a16:creationId xmlns:a16="http://schemas.microsoft.com/office/drawing/2014/main" id="{088FCFD3-8AF8-41A5-9BC1-C4CEEDD4D4C7}"/>
                </a:ext>
              </a:extLst>
            </p:cNvPr>
            <p:cNvSpPr txBox="1"/>
            <p:nvPr/>
          </p:nvSpPr>
          <p:spPr>
            <a:xfrm>
              <a:off x="6095999" y="870375"/>
              <a:ext cx="1218685" cy="1015663"/>
            </a:xfrm>
            <a:prstGeom prst="rect">
              <a:avLst/>
            </a:prstGeom>
            <a:noFill/>
          </p:spPr>
          <p:txBody>
            <a:bodyPr wrap="square" rtlCol="0">
              <a:spAutoFit/>
            </a:bodyPr>
            <a:lstStyle/>
            <a:p>
              <a:r>
                <a:rPr lang="en-US" sz="2000" dirty="0" err="1"/>
                <a:t>Sử</a:t>
              </a:r>
              <a:r>
                <a:rPr lang="en-US" sz="2000" dirty="0"/>
                <a:t> </a:t>
              </a:r>
              <a:r>
                <a:rPr lang="en-US" sz="2000" dirty="0" err="1"/>
                <a:t>dụng</a:t>
              </a:r>
              <a:r>
                <a:rPr lang="en-US" sz="2000" dirty="0"/>
                <a:t> token để </a:t>
              </a:r>
              <a:r>
                <a:rPr lang="en-US" sz="2000" dirty="0" err="1"/>
                <a:t>xác</a:t>
              </a:r>
              <a:r>
                <a:rPr lang="en-US" sz="2000" dirty="0"/>
                <a:t> </a:t>
              </a:r>
              <a:r>
                <a:rPr lang="en-US" sz="2000" dirty="0" err="1"/>
                <a:t>thực</a:t>
              </a:r>
              <a:endParaRPr lang="en-US" sz="2000" dirty="0"/>
            </a:p>
          </p:txBody>
        </p:sp>
      </p:grpSp>
      <p:sp>
        <p:nvSpPr>
          <p:cNvPr id="54" name="Rectangle 53">
            <a:extLst>
              <a:ext uri="{FF2B5EF4-FFF2-40B4-BE49-F238E27FC236}">
                <a16:creationId xmlns:a16="http://schemas.microsoft.com/office/drawing/2014/main" id="{744A8019-B3DB-4AE8-ACBC-96167EC6AC5D}"/>
              </a:ext>
            </a:extLst>
          </p:cNvPr>
          <p:cNvSpPr/>
          <p:nvPr/>
        </p:nvSpPr>
        <p:spPr>
          <a:xfrm>
            <a:off x="4511271" y="1741075"/>
            <a:ext cx="2797504" cy="889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a:t>Auth Server (domain3.com)</a:t>
            </a:r>
          </a:p>
        </p:txBody>
      </p:sp>
      <p:cxnSp>
        <p:nvCxnSpPr>
          <p:cNvPr id="55" name="Connector: Elbow 54">
            <a:extLst>
              <a:ext uri="{FF2B5EF4-FFF2-40B4-BE49-F238E27FC236}">
                <a16:creationId xmlns:a16="http://schemas.microsoft.com/office/drawing/2014/main" id="{393E1723-B111-4472-AE90-F9434CDA4145}"/>
              </a:ext>
            </a:extLst>
          </p:cNvPr>
          <p:cNvCxnSpPr>
            <a:cxnSpLocks/>
          </p:cNvCxnSpPr>
          <p:nvPr/>
        </p:nvCxnSpPr>
        <p:spPr>
          <a:xfrm flipV="1">
            <a:off x="1942500" y="2152271"/>
            <a:ext cx="2570571" cy="1222590"/>
          </a:xfrm>
          <a:prstGeom prst="bentConnector3">
            <a:avLst>
              <a:gd name="adj1" fmla="val 699"/>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Connector: Elbow 65">
            <a:extLst>
              <a:ext uri="{FF2B5EF4-FFF2-40B4-BE49-F238E27FC236}">
                <a16:creationId xmlns:a16="http://schemas.microsoft.com/office/drawing/2014/main" id="{33A39095-2976-4FA7-B024-75DE4A78520B}"/>
              </a:ext>
            </a:extLst>
          </p:cNvPr>
          <p:cNvCxnSpPr>
            <a:cxnSpLocks/>
          </p:cNvCxnSpPr>
          <p:nvPr/>
        </p:nvCxnSpPr>
        <p:spPr>
          <a:xfrm rot="10800000" flipV="1">
            <a:off x="1546116" y="1916937"/>
            <a:ext cx="2961800" cy="1491227"/>
          </a:xfrm>
          <a:prstGeom prst="bentConnector3">
            <a:avLst>
              <a:gd name="adj1" fmla="val 100372"/>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Connector: Elbow 70">
            <a:extLst>
              <a:ext uri="{FF2B5EF4-FFF2-40B4-BE49-F238E27FC236}">
                <a16:creationId xmlns:a16="http://schemas.microsoft.com/office/drawing/2014/main" id="{850AA029-AD16-4B69-AD91-4BB37FEBEBEC}"/>
              </a:ext>
            </a:extLst>
          </p:cNvPr>
          <p:cNvCxnSpPr>
            <a:cxnSpLocks/>
          </p:cNvCxnSpPr>
          <p:nvPr/>
        </p:nvCxnSpPr>
        <p:spPr>
          <a:xfrm rot="10800000">
            <a:off x="7312129" y="2138180"/>
            <a:ext cx="2887913" cy="1236680"/>
          </a:xfrm>
          <a:prstGeom prst="bentConnector3">
            <a:avLst>
              <a:gd name="adj1" fmla="val 1117"/>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Connector: Elbow 71">
            <a:extLst>
              <a:ext uri="{FF2B5EF4-FFF2-40B4-BE49-F238E27FC236}">
                <a16:creationId xmlns:a16="http://schemas.microsoft.com/office/drawing/2014/main" id="{72D37DEA-C665-4900-AA31-4E5F59BF5A6D}"/>
              </a:ext>
            </a:extLst>
          </p:cNvPr>
          <p:cNvCxnSpPr>
            <a:cxnSpLocks/>
          </p:cNvCxnSpPr>
          <p:nvPr/>
        </p:nvCxnSpPr>
        <p:spPr>
          <a:xfrm>
            <a:off x="7312130" y="1857242"/>
            <a:ext cx="3168131" cy="1578503"/>
          </a:xfrm>
          <a:prstGeom prst="bentConnector3">
            <a:avLst>
              <a:gd name="adj1" fmla="val 100130"/>
            </a:avLst>
          </a:prstGeom>
          <a:ln w="57150">
            <a:tailEnd type="triangle"/>
          </a:ln>
        </p:spPr>
        <p:style>
          <a:lnRef idx="3">
            <a:schemeClr val="dk1"/>
          </a:lnRef>
          <a:fillRef idx="0">
            <a:schemeClr val="dk1"/>
          </a:fillRef>
          <a:effectRef idx="2">
            <a:schemeClr val="dk1"/>
          </a:effectRef>
          <a:fontRef idx="minor">
            <a:schemeClr val="tx1"/>
          </a:fontRef>
        </p:style>
      </p:cxnSp>
      <p:sp>
        <p:nvSpPr>
          <p:cNvPr id="84" name="Arrow: U-Turn 83">
            <a:extLst>
              <a:ext uri="{FF2B5EF4-FFF2-40B4-BE49-F238E27FC236}">
                <a16:creationId xmlns:a16="http://schemas.microsoft.com/office/drawing/2014/main" id="{CAD99686-9472-4BC7-8833-0D99351250EF}"/>
              </a:ext>
            </a:extLst>
          </p:cNvPr>
          <p:cNvSpPr/>
          <p:nvPr/>
        </p:nvSpPr>
        <p:spPr>
          <a:xfrm>
            <a:off x="5485205" y="1022338"/>
            <a:ext cx="849635" cy="707886"/>
          </a:xfrm>
          <a:prstGeom prst="uturnArrow">
            <a:avLst>
              <a:gd name="adj1" fmla="val 4993"/>
              <a:gd name="adj2" fmla="val 7099"/>
              <a:gd name="adj3" fmla="val 14470"/>
              <a:gd name="adj4" fmla="val 38485"/>
              <a:gd name="adj5" fmla="val 100000"/>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grpSp>
        <p:nvGrpSpPr>
          <p:cNvPr id="89" name="Group 88">
            <a:extLst>
              <a:ext uri="{FF2B5EF4-FFF2-40B4-BE49-F238E27FC236}">
                <a16:creationId xmlns:a16="http://schemas.microsoft.com/office/drawing/2014/main" id="{F93C3ADA-8144-4202-B8AA-038ACF8B01C9}"/>
              </a:ext>
            </a:extLst>
          </p:cNvPr>
          <p:cNvGrpSpPr/>
          <p:nvPr/>
        </p:nvGrpSpPr>
        <p:grpSpPr>
          <a:xfrm>
            <a:off x="3658882" y="397509"/>
            <a:ext cx="4375784" cy="707886"/>
            <a:chOff x="3429679" y="333630"/>
            <a:chExt cx="4375784" cy="707886"/>
          </a:xfrm>
        </p:grpSpPr>
        <p:grpSp>
          <p:nvGrpSpPr>
            <p:cNvPr id="85" name="Group 84">
              <a:extLst>
                <a:ext uri="{FF2B5EF4-FFF2-40B4-BE49-F238E27FC236}">
                  <a16:creationId xmlns:a16="http://schemas.microsoft.com/office/drawing/2014/main" id="{526C0843-A881-42DC-9CBD-1081C5C2C282}"/>
                </a:ext>
              </a:extLst>
            </p:cNvPr>
            <p:cNvGrpSpPr/>
            <p:nvPr/>
          </p:nvGrpSpPr>
          <p:grpSpPr>
            <a:xfrm>
              <a:off x="4044625" y="333630"/>
              <a:ext cx="3760838" cy="707886"/>
              <a:chOff x="5558558" y="870375"/>
              <a:chExt cx="3760838" cy="707886"/>
            </a:xfrm>
          </p:grpSpPr>
          <p:sp>
            <p:nvSpPr>
              <p:cNvPr id="86" name="Flowchart: Connector 85">
                <a:extLst>
                  <a:ext uri="{FF2B5EF4-FFF2-40B4-BE49-F238E27FC236}">
                    <a16:creationId xmlns:a16="http://schemas.microsoft.com/office/drawing/2014/main" id="{C54CBB2A-59BF-461D-A45C-96053C99F9C3}"/>
                  </a:ext>
                </a:extLst>
              </p:cNvPr>
              <p:cNvSpPr/>
              <p:nvPr/>
            </p:nvSpPr>
            <p:spPr>
              <a:xfrm>
                <a:off x="5558558" y="969035"/>
                <a:ext cx="588838" cy="599391"/>
              </a:xfrm>
              <a:prstGeom prst="flowChartConnector">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10</a:t>
                </a:r>
              </a:p>
            </p:txBody>
          </p:sp>
          <p:sp>
            <p:nvSpPr>
              <p:cNvPr id="87" name="TextBox 86">
                <a:extLst>
                  <a:ext uri="{FF2B5EF4-FFF2-40B4-BE49-F238E27FC236}">
                    <a16:creationId xmlns:a16="http://schemas.microsoft.com/office/drawing/2014/main" id="{5E43257E-22BC-417F-AB7C-506AA1BB38C2}"/>
                  </a:ext>
                </a:extLst>
              </p:cNvPr>
              <p:cNvSpPr txBox="1"/>
              <p:nvPr/>
            </p:nvSpPr>
            <p:spPr>
              <a:xfrm>
                <a:off x="6095999" y="870375"/>
                <a:ext cx="3223397" cy="707886"/>
              </a:xfrm>
              <a:prstGeom prst="rect">
                <a:avLst/>
              </a:prstGeom>
              <a:noFill/>
            </p:spPr>
            <p:txBody>
              <a:bodyPr wrap="square" rtlCol="0">
                <a:spAutoFit/>
              </a:bodyPr>
              <a:lstStyle/>
              <a:p>
                <a:r>
                  <a:rPr lang="en-US" sz="2000" dirty="0" err="1"/>
                  <a:t>Người</a:t>
                </a:r>
                <a:r>
                  <a:rPr lang="en-US" sz="2000" dirty="0"/>
                  <a:t> </a:t>
                </a:r>
                <a:r>
                  <a:rPr lang="en-US" sz="2000" dirty="0" err="1"/>
                  <a:t>dùng</a:t>
                </a:r>
                <a:r>
                  <a:rPr lang="en-US" sz="2000" dirty="0"/>
                  <a:t> </a:t>
                </a:r>
                <a:r>
                  <a:rPr lang="en-US" sz="2000" dirty="0" err="1"/>
                  <a:t>đăng</a:t>
                </a:r>
                <a:r>
                  <a:rPr lang="en-US" sz="2000" dirty="0"/>
                  <a:t> </a:t>
                </a:r>
                <a:r>
                  <a:rPr lang="en-US" sz="2000" dirty="0" err="1"/>
                  <a:t>nhập</a:t>
                </a:r>
                <a:r>
                  <a:rPr lang="en-US" sz="2000" dirty="0"/>
                  <a:t> </a:t>
                </a:r>
                <a:r>
                  <a:rPr lang="en-US" sz="2000" dirty="0" err="1"/>
                  <a:t>hoặc</a:t>
                </a:r>
                <a:r>
                  <a:rPr lang="en-US" sz="2000" dirty="0"/>
                  <a:t> </a:t>
                </a:r>
                <a:r>
                  <a:rPr lang="en-US" sz="2000" dirty="0" err="1"/>
                  <a:t>đã</a:t>
                </a:r>
                <a:r>
                  <a:rPr lang="en-US" sz="2000" dirty="0"/>
                  <a:t> </a:t>
                </a:r>
                <a:r>
                  <a:rPr lang="en-US" sz="2000" dirty="0" err="1"/>
                  <a:t>có</a:t>
                </a:r>
                <a:r>
                  <a:rPr lang="en-US" sz="2000" dirty="0"/>
                  <a:t> cookie.</a:t>
                </a:r>
              </a:p>
            </p:txBody>
          </p:sp>
        </p:grpSp>
        <p:sp>
          <p:nvSpPr>
            <p:cNvPr id="88" name="Flowchart: Connector 87">
              <a:extLst>
                <a:ext uri="{FF2B5EF4-FFF2-40B4-BE49-F238E27FC236}">
                  <a16:creationId xmlns:a16="http://schemas.microsoft.com/office/drawing/2014/main" id="{7F4BFEE2-2DA1-4581-A51A-17C5A1954010}"/>
                </a:ext>
              </a:extLst>
            </p:cNvPr>
            <p:cNvSpPr/>
            <p:nvPr/>
          </p:nvSpPr>
          <p:spPr>
            <a:xfrm>
              <a:off x="3429679" y="439328"/>
              <a:ext cx="588838" cy="588838"/>
            </a:xfrm>
            <a:prstGeom prst="flowChartConnector">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3</a:t>
              </a:r>
            </a:p>
          </p:txBody>
        </p:sp>
      </p:grpSp>
      <p:grpSp>
        <p:nvGrpSpPr>
          <p:cNvPr id="90" name="Group 89">
            <a:extLst>
              <a:ext uri="{FF2B5EF4-FFF2-40B4-BE49-F238E27FC236}">
                <a16:creationId xmlns:a16="http://schemas.microsoft.com/office/drawing/2014/main" id="{BB96D6F5-7FC3-4CE3-84A1-990A8900A5CC}"/>
              </a:ext>
            </a:extLst>
          </p:cNvPr>
          <p:cNvGrpSpPr/>
          <p:nvPr/>
        </p:nvGrpSpPr>
        <p:grpSpPr>
          <a:xfrm>
            <a:off x="0" y="1686158"/>
            <a:ext cx="1588914" cy="1015663"/>
            <a:chOff x="5689600" y="870375"/>
            <a:chExt cx="1588914" cy="1015663"/>
          </a:xfrm>
        </p:grpSpPr>
        <p:sp>
          <p:nvSpPr>
            <p:cNvPr id="91" name="Flowchart: Connector 90">
              <a:extLst>
                <a:ext uri="{FF2B5EF4-FFF2-40B4-BE49-F238E27FC236}">
                  <a16:creationId xmlns:a16="http://schemas.microsoft.com/office/drawing/2014/main" id="{AE065F71-13E1-4EA1-B315-572DA55C164F}"/>
                </a:ext>
              </a:extLst>
            </p:cNvPr>
            <p:cNvSpPr/>
            <p:nvPr/>
          </p:nvSpPr>
          <p:spPr>
            <a:xfrm>
              <a:off x="5689600" y="966915"/>
              <a:ext cx="461665" cy="461665"/>
            </a:xfrm>
            <a:prstGeom prst="flowChartConnector">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6</a:t>
              </a:r>
            </a:p>
          </p:txBody>
        </p:sp>
        <p:sp>
          <p:nvSpPr>
            <p:cNvPr id="92" name="TextBox 91">
              <a:extLst>
                <a:ext uri="{FF2B5EF4-FFF2-40B4-BE49-F238E27FC236}">
                  <a16:creationId xmlns:a16="http://schemas.microsoft.com/office/drawing/2014/main" id="{43B14EF5-433F-4510-B1CD-8897084F7F2D}"/>
                </a:ext>
              </a:extLst>
            </p:cNvPr>
            <p:cNvSpPr txBox="1"/>
            <p:nvPr/>
          </p:nvSpPr>
          <p:spPr>
            <a:xfrm>
              <a:off x="6095999" y="870375"/>
              <a:ext cx="1182515" cy="1015663"/>
            </a:xfrm>
            <a:prstGeom prst="rect">
              <a:avLst/>
            </a:prstGeom>
            <a:noFill/>
          </p:spPr>
          <p:txBody>
            <a:bodyPr wrap="square" rtlCol="0">
              <a:spAutoFit/>
            </a:bodyPr>
            <a:lstStyle/>
            <a:p>
              <a:r>
                <a:rPr lang="en-US" sz="2000" dirty="0" err="1"/>
                <a:t>Sử</a:t>
              </a:r>
              <a:r>
                <a:rPr lang="en-US" sz="2000" dirty="0"/>
                <a:t> </a:t>
              </a:r>
              <a:r>
                <a:rPr lang="en-US" sz="2000" dirty="0" err="1"/>
                <a:t>dụng</a:t>
              </a:r>
              <a:r>
                <a:rPr lang="en-US" sz="2000" dirty="0"/>
                <a:t> token để </a:t>
              </a:r>
              <a:r>
                <a:rPr lang="en-US" sz="2000" dirty="0" err="1"/>
                <a:t>xác</a:t>
              </a:r>
              <a:r>
                <a:rPr lang="en-US" sz="2000" dirty="0"/>
                <a:t> </a:t>
              </a:r>
              <a:r>
                <a:rPr lang="en-US" sz="2000" dirty="0" err="1"/>
                <a:t>thực</a:t>
              </a:r>
              <a:endParaRPr lang="en-US" sz="2000" dirty="0"/>
            </a:p>
          </p:txBody>
        </p:sp>
      </p:grpSp>
      <p:grpSp>
        <p:nvGrpSpPr>
          <p:cNvPr id="93" name="Group 92">
            <a:extLst>
              <a:ext uri="{FF2B5EF4-FFF2-40B4-BE49-F238E27FC236}">
                <a16:creationId xmlns:a16="http://schemas.microsoft.com/office/drawing/2014/main" id="{CCA517F7-1C77-4120-803C-B8A7C48CE7D6}"/>
              </a:ext>
            </a:extLst>
          </p:cNvPr>
          <p:cNvGrpSpPr/>
          <p:nvPr/>
        </p:nvGrpSpPr>
        <p:grpSpPr>
          <a:xfrm>
            <a:off x="1716320" y="1139565"/>
            <a:ext cx="2134594" cy="707886"/>
            <a:chOff x="5688309" y="998153"/>
            <a:chExt cx="2134594" cy="707886"/>
          </a:xfrm>
        </p:grpSpPr>
        <p:sp>
          <p:nvSpPr>
            <p:cNvPr id="94" name="Flowchart: Connector 93">
              <a:extLst>
                <a:ext uri="{FF2B5EF4-FFF2-40B4-BE49-F238E27FC236}">
                  <a16:creationId xmlns:a16="http://schemas.microsoft.com/office/drawing/2014/main" id="{EBE29218-321E-4303-99F8-6D9FA80FFC76}"/>
                </a:ext>
              </a:extLst>
            </p:cNvPr>
            <p:cNvSpPr/>
            <p:nvPr/>
          </p:nvSpPr>
          <p:spPr>
            <a:xfrm>
              <a:off x="5688309" y="1146381"/>
              <a:ext cx="461665" cy="461665"/>
            </a:xfrm>
            <a:prstGeom prst="flowChartConnector">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5</a:t>
              </a:r>
            </a:p>
          </p:txBody>
        </p:sp>
        <p:sp>
          <p:nvSpPr>
            <p:cNvPr id="95" name="TextBox 94">
              <a:extLst>
                <a:ext uri="{FF2B5EF4-FFF2-40B4-BE49-F238E27FC236}">
                  <a16:creationId xmlns:a16="http://schemas.microsoft.com/office/drawing/2014/main" id="{F8E4BC8D-5EB2-4595-87A7-9FF4F9D1819E}"/>
                </a:ext>
              </a:extLst>
            </p:cNvPr>
            <p:cNvSpPr txBox="1"/>
            <p:nvPr/>
          </p:nvSpPr>
          <p:spPr>
            <a:xfrm>
              <a:off x="6123632" y="998153"/>
              <a:ext cx="1699271" cy="707886"/>
            </a:xfrm>
            <a:prstGeom prst="rect">
              <a:avLst/>
            </a:prstGeom>
            <a:noFill/>
          </p:spPr>
          <p:txBody>
            <a:bodyPr wrap="square" rtlCol="0">
              <a:spAutoFit/>
            </a:bodyPr>
            <a:lstStyle/>
            <a:p>
              <a:r>
                <a:rPr lang="en-US" sz="2000" dirty="0" err="1"/>
                <a:t>Gửi</a:t>
              </a:r>
              <a:r>
                <a:rPr lang="en-US" sz="2000" dirty="0"/>
                <a:t> token và </a:t>
              </a:r>
              <a:r>
                <a:rPr lang="en-US" sz="2000" dirty="0" err="1"/>
                <a:t>điều</a:t>
              </a:r>
              <a:r>
                <a:rPr lang="en-US" sz="2000" dirty="0"/>
                <a:t> </a:t>
              </a:r>
              <a:r>
                <a:rPr lang="en-US" sz="2000" dirty="0" err="1"/>
                <a:t>hướng</a:t>
              </a:r>
              <a:endParaRPr lang="en-US" sz="2000" dirty="0"/>
            </a:p>
          </p:txBody>
        </p:sp>
      </p:grpSp>
      <p:cxnSp>
        <p:nvCxnSpPr>
          <p:cNvPr id="97" name="Straight Arrow Connector 96">
            <a:extLst>
              <a:ext uri="{FF2B5EF4-FFF2-40B4-BE49-F238E27FC236}">
                <a16:creationId xmlns:a16="http://schemas.microsoft.com/office/drawing/2014/main" id="{373D8D93-065A-4E0B-B416-B51F8EA75FD9}"/>
              </a:ext>
            </a:extLst>
          </p:cNvPr>
          <p:cNvCxnSpPr>
            <a:stCxn id="54" idx="2"/>
          </p:cNvCxnSpPr>
          <p:nvPr/>
        </p:nvCxnSpPr>
        <p:spPr>
          <a:xfrm flipH="1">
            <a:off x="5910022" y="2630075"/>
            <a:ext cx="1" cy="805670"/>
          </a:xfrm>
          <a:prstGeom prst="straightConnector1">
            <a:avLst/>
          </a:prstGeom>
          <a:ln w="57150">
            <a:headEnd type="triangle"/>
            <a:tailEnd type="triangle"/>
          </a:ln>
        </p:spPr>
        <p:style>
          <a:lnRef idx="3">
            <a:schemeClr val="dk1"/>
          </a:lnRef>
          <a:fillRef idx="0">
            <a:schemeClr val="dk1"/>
          </a:fillRef>
          <a:effectRef idx="2">
            <a:schemeClr val="dk1"/>
          </a:effectRef>
          <a:fontRef idx="minor">
            <a:schemeClr val="tx1"/>
          </a:fontRef>
        </p:style>
      </p:cxnSp>
      <p:grpSp>
        <p:nvGrpSpPr>
          <p:cNvPr id="98" name="Group 97">
            <a:extLst>
              <a:ext uri="{FF2B5EF4-FFF2-40B4-BE49-F238E27FC236}">
                <a16:creationId xmlns:a16="http://schemas.microsoft.com/office/drawing/2014/main" id="{5CF9B7E4-1049-423A-9AF1-642DAA404F25}"/>
              </a:ext>
            </a:extLst>
          </p:cNvPr>
          <p:cNvGrpSpPr/>
          <p:nvPr/>
        </p:nvGrpSpPr>
        <p:grpSpPr>
          <a:xfrm>
            <a:off x="6030987" y="2792029"/>
            <a:ext cx="2133303" cy="461665"/>
            <a:chOff x="5689600" y="966915"/>
            <a:chExt cx="2133303" cy="461665"/>
          </a:xfrm>
        </p:grpSpPr>
        <p:sp>
          <p:nvSpPr>
            <p:cNvPr id="99" name="Flowchart: Connector 98">
              <a:extLst>
                <a:ext uri="{FF2B5EF4-FFF2-40B4-BE49-F238E27FC236}">
                  <a16:creationId xmlns:a16="http://schemas.microsoft.com/office/drawing/2014/main" id="{6D3EC17C-59D2-4A86-B91C-FF91B7A61D04}"/>
                </a:ext>
              </a:extLst>
            </p:cNvPr>
            <p:cNvSpPr/>
            <p:nvPr/>
          </p:nvSpPr>
          <p:spPr>
            <a:xfrm>
              <a:off x="5689600" y="966915"/>
              <a:ext cx="461665" cy="461665"/>
            </a:xfrm>
            <a:prstGeom prst="flowChartConnector">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4</a:t>
              </a:r>
            </a:p>
          </p:txBody>
        </p:sp>
        <p:sp>
          <p:nvSpPr>
            <p:cNvPr id="100" name="TextBox 99">
              <a:extLst>
                <a:ext uri="{FF2B5EF4-FFF2-40B4-BE49-F238E27FC236}">
                  <a16:creationId xmlns:a16="http://schemas.microsoft.com/office/drawing/2014/main" id="{02AB58E4-FEF6-46A7-8A8F-0A14B52F1734}"/>
                </a:ext>
              </a:extLst>
            </p:cNvPr>
            <p:cNvSpPr txBox="1"/>
            <p:nvPr/>
          </p:nvSpPr>
          <p:spPr>
            <a:xfrm>
              <a:off x="6123632" y="998153"/>
              <a:ext cx="1699271" cy="400110"/>
            </a:xfrm>
            <a:prstGeom prst="rect">
              <a:avLst/>
            </a:prstGeom>
            <a:noFill/>
          </p:spPr>
          <p:txBody>
            <a:bodyPr wrap="square" rtlCol="0">
              <a:spAutoFit/>
            </a:bodyPr>
            <a:lstStyle/>
            <a:p>
              <a:r>
                <a:rPr lang="en-US" sz="2000" dirty="0" err="1"/>
                <a:t>Lưu</a:t>
              </a:r>
              <a:r>
                <a:rPr lang="en-US" sz="2000" dirty="0"/>
                <a:t> cookie</a:t>
              </a:r>
            </a:p>
          </p:txBody>
        </p:sp>
      </p:grpSp>
      <p:grpSp>
        <p:nvGrpSpPr>
          <p:cNvPr id="101" name="Group 100">
            <a:extLst>
              <a:ext uri="{FF2B5EF4-FFF2-40B4-BE49-F238E27FC236}">
                <a16:creationId xmlns:a16="http://schemas.microsoft.com/office/drawing/2014/main" id="{8CCE4238-B994-4A21-A217-C4CC543E450D}"/>
              </a:ext>
            </a:extLst>
          </p:cNvPr>
          <p:cNvGrpSpPr/>
          <p:nvPr/>
        </p:nvGrpSpPr>
        <p:grpSpPr>
          <a:xfrm>
            <a:off x="8215663" y="2393976"/>
            <a:ext cx="2133303" cy="461665"/>
            <a:chOff x="5689600" y="966915"/>
            <a:chExt cx="2133303" cy="461665"/>
          </a:xfrm>
        </p:grpSpPr>
        <p:sp>
          <p:nvSpPr>
            <p:cNvPr id="102" name="Flowchart: Connector 101">
              <a:extLst>
                <a:ext uri="{FF2B5EF4-FFF2-40B4-BE49-F238E27FC236}">
                  <a16:creationId xmlns:a16="http://schemas.microsoft.com/office/drawing/2014/main" id="{ED223CF7-2B8A-4E96-A5F5-E7AD797C244E}"/>
                </a:ext>
              </a:extLst>
            </p:cNvPr>
            <p:cNvSpPr/>
            <p:nvPr/>
          </p:nvSpPr>
          <p:spPr>
            <a:xfrm>
              <a:off x="5689600" y="966915"/>
              <a:ext cx="461665" cy="461665"/>
            </a:xfrm>
            <a:prstGeom prst="flowChartConnector">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9</a:t>
              </a:r>
            </a:p>
          </p:txBody>
        </p:sp>
        <p:sp>
          <p:nvSpPr>
            <p:cNvPr id="103" name="TextBox 102">
              <a:extLst>
                <a:ext uri="{FF2B5EF4-FFF2-40B4-BE49-F238E27FC236}">
                  <a16:creationId xmlns:a16="http://schemas.microsoft.com/office/drawing/2014/main" id="{DA9DEB95-DC83-46DC-B80B-2670FAB9F759}"/>
                </a:ext>
              </a:extLst>
            </p:cNvPr>
            <p:cNvSpPr txBox="1"/>
            <p:nvPr/>
          </p:nvSpPr>
          <p:spPr>
            <a:xfrm>
              <a:off x="6123632" y="998153"/>
              <a:ext cx="1699271" cy="400110"/>
            </a:xfrm>
            <a:prstGeom prst="rect">
              <a:avLst/>
            </a:prstGeom>
            <a:noFill/>
          </p:spPr>
          <p:txBody>
            <a:bodyPr wrap="square" rtlCol="0">
              <a:spAutoFit/>
            </a:bodyPr>
            <a:lstStyle/>
            <a:p>
              <a:r>
                <a:rPr lang="en-US" sz="2000" dirty="0" err="1"/>
                <a:t>Điều</a:t>
              </a:r>
              <a:r>
                <a:rPr lang="en-US" sz="2000" dirty="0"/>
                <a:t> </a:t>
              </a:r>
              <a:r>
                <a:rPr lang="en-US" sz="2000" dirty="0" err="1"/>
                <a:t>hướng</a:t>
              </a:r>
              <a:endParaRPr lang="en-US" sz="2000" dirty="0"/>
            </a:p>
          </p:txBody>
        </p:sp>
      </p:grpSp>
      <p:grpSp>
        <p:nvGrpSpPr>
          <p:cNvPr id="104" name="Group 103">
            <a:extLst>
              <a:ext uri="{FF2B5EF4-FFF2-40B4-BE49-F238E27FC236}">
                <a16:creationId xmlns:a16="http://schemas.microsoft.com/office/drawing/2014/main" id="{4F9C0ED5-EC5F-4A14-ACC3-376678928BA8}"/>
              </a:ext>
            </a:extLst>
          </p:cNvPr>
          <p:cNvGrpSpPr/>
          <p:nvPr/>
        </p:nvGrpSpPr>
        <p:grpSpPr>
          <a:xfrm>
            <a:off x="7850445" y="1027923"/>
            <a:ext cx="2291590" cy="707886"/>
            <a:chOff x="5531313" y="998153"/>
            <a:chExt cx="2291590" cy="707886"/>
          </a:xfrm>
        </p:grpSpPr>
        <p:sp>
          <p:nvSpPr>
            <p:cNvPr id="105" name="Flowchart: Connector 104">
              <a:extLst>
                <a:ext uri="{FF2B5EF4-FFF2-40B4-BE49-F238E27FC236}">
                  <a16:creationId xmlns:a16="http://schemas.microsoft.com/office/drawing/2014/main" id="{3E98F4A5-22C7-4782-AA10-C57F1399D659}"/>
                </a:ext>
              </a:extLst>
            </p:cNvPr>
            <p:cNvSpPr/>
            <p:nvPr/>
          </p:nvSpPr>
          <p:spPr>
            <a:xfrm>
              <a:off x="5531313" y="1077603"/>
              <a:ext cx="588838" cy="588838"/>
            </a:xfrm>
            <a:prstGeom prst="flowChartConnector">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11</a:t>
              </a:r>
            </a:p>
          </p:txBody>
        </p:sp>
        <p:sp>
          <p:nvSpPr>
            <p:cNvPr id="106" name="TextBox 105">
              <a:extLst>
                <a:ext uri="{FF2B5EF4-FFF2-40B4-BE49-F238E27FC236}">
                  <a16:creationId xmlns:a16="http://schemas.microsoft.com/office/drawing/2014/main" id="{49841A6F-745B-4C27-B4C3-B3B3D7F09A6B}"/>
                </a:ext>
              </a:extLst>
            </p:cNvPr>
            <p:cNvSpPr txBox="1"/>
            <p:nvPr/>
          </p:nvSpPr>
          <p:spPr>
            <a:xfrm>
              <a:off x="6123632" y="998153"/>
              <a:ext cx="1699271" cy="707886"/>
            </a:xfrm>
            <a:prstGeom prst="rect">
              <a:avLst/>
            </a:prstGeom>
            <a:noFill/>
          </p:spPr>
          <p:txBody>
            <a:bodyPr wrap="square" rtlCol="0">
              <a:spAutoFit/>
            </a:bodyPr>
            <a:lstStyle/>
            <a:p>
              <a:r>
                <a:rPr lang="en-US" sz="2000" dirty="0" err="1"/>
                <a:t>Gửi</a:t>
              </a:r>
              <a:r>
                <a:rPr lang="en-US" sz="2000" dirty="0"/>
                <a:t> token và </a:t>
              </a:r>
              <a:r>
                <a:rPr lang="en-US" sz="2000" dirty="0" err="1"/>
                <a:t>điều</a:t>
              </a:r>
              <a:r>
                <a:rPr lang="en-US" sz="2000" dirty="0"/>
                <a:t> </a:t>
              </a:r>
              <a:r>
                <a:rPr lang="en-US" sz="2000" dirty="0" err="1"/>
                <a:t>hướng</a:t>
              </a:r>
              <a:endParaRPr lang="en-US" sz="2000" dirty="0"/>
            </a:p>
          </p:txBody>
        </p:sp>
      </p:grpSp>
    </p:spTree>
    <p:extLst>
      <p:ext uri="{BB962C8B-B14F-4D97-AF65-F5344CB8AC3E}">
        <p14:creationId xmlns:p14="http://schemas.microsoft.com/office/powerpoint/2010/main" val="2895549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par>
                          <p:cTn id="8" fill="hold">
                            <p:stCondLst>
                              <p:cond delay="500"/>
                            </p:stCondLst>
                            <p:childTnLst>
                              <p:par>
                                <p:cTn id="9" presetID="1" presetClass="exit"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hidden"/>
                                      </p:to>
                                    </p:set>
                                  </p:childTnLst>
                                </p:cTn>
                              </p:par>
                              <p:par>
                                <p:cTn id="11" presetID="22" presetClass="entr" presetSubtype="4"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down)">
                                      <p:cBhvr>
                                        <p:cTn id="13" dur="500"/>
                                        <p:tgtEl>
                                          <p:spTgt spid="1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55"/>
                                        </p:tgtEl>
                                        <p:attrNameLst>
                                          <p:attrName>style.visibility</p:attrName>
                                        </p:attrNameLst>
                                      </p:cBhvr>
                                      <p:to>
                                        <p:strVal val="visible"/>
                                      </p:to>
                                    </p:set>
                                    <p:animEffect transition="in" filter="wipe(left)">
                                      <p:cBhvr>
                                        <p:cTn id="18" dur="500"/>
                                        <p:tgtEl>
                                          <p:spTgt spid="55"/>
                                        </p:tgtEl>
                                      </p:cBhvr>
                                    </p:animEffect>
                                  </p:childTnLst>
                                </p:cTn>
                              </p:par>
                              <p:par>
                                <p:cTn id="19" presetID="22" presetClass="entr" presetSubtype="8"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left)">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42" fill="hold" grpId="0" nodeType="clickEffect">
                                  <p:stCondLst>
                                    <p:cond delay="0"/>
                                  </p:stCondLst>
                                  <p:childTnLst>
                                    <p:set>
                                      <p:cBhvr>
                                        <p:cTn id="25" dur="1" fill="hold">
                                          <p:stCondLst>
                                            <p:cond delay="0"/>
                                          </p:stCondLst>
                                        </p:cTn>
                                        <p:tgtEl>
                                          <p:spTgt spid="84"/>
                                        </p:tgtEl>
                                        <p:attrNameLst>
                                          <p:attrName>style.visibility</p:attrName>
                                        </p:attrNameLst>
                                      </p:cBhvr>
                                      <p:to>
                                        <p:strVal val="visible"/>
                                      </p:to>
                                    </p:set>
                                    <p:animEffect transition="in" filter="barn(outHorizontal)">
                                      <p:cBhvr>
                                        <p:cTn id="26" dur="500"/>
                                        <p:tgtEl>
                                          <p:spTgt spid="84"/>
                                        </p:tgtEl>
                                      </p:cBhvr>
                                    </p:animEffect>
                                  </p:childTnLst>
                                </p:cTn>
                              </p:par>
                              <p:par>
                                <p:cTn id="27" presetID="16" presetClass="entr" presetSubtype="42" fill="hold" nodeType="withEffect">
                                  <p:stCondLst>
                                    <p:cond delay="0"/>
                                  </p:stCondLst>
                                  <p:childTnLst>
                                    <p:set>
                                      <p:cBhvr>
                                        <p:cTn id="28" dur="1" fill="hold">
                                          <p:stCondLst>
                                            <p:cond delay="0"/>
                                          </p:stCondLst>
                                        </p:cTn>
                                        <p:tgtEl>
                                          <p:spTgt spid="89"/>
                                        </p:tgtEl>
                                        <p:attrNameLst>
                                          <p:attrName>style.visibility</p:attrName>
                                        </p:attrNameLst>
                                      </p:cBhvr>
                                      <p:to>
                                        <p:strVal val="visible"/>
                                      </p:to>
                                    </p:set>
                                    <p:animEffect transition="in" filter="barn(outHorizontal)">
                                      <p:cBhvr>
                                        <p:cTn id="29" dur="500"/>
                                        <p:tgtEl>
                                          <p:spTgt spid="89"/>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42" fill="hold" nodeType="clickEffect">
                                  <p:stCondLst>
                                    <p:cond delay="0"/>
                                  </p:stCondLst>
                                  <p:childTnLst>
                                    <p:set>
                                      <p:cBhvr>
                                        <p:cTn id="33" dur="1" fill="hold">
                                          <p:stCondLst>
                                            <p:cond delay="0"/>
                                          </p:stCondLst>
                                        </p:cTn>
                                        <p:tgtEl>
                                          <p:spTgt spid="97"/>
                                        </p:tgtEl>
                                        <p:attrNameLst>
                                          <p:attrName>style.visibility</p:attrName>
                                        </p:attrNameLst>
                                      </p:cBhvr>
                                      <p:to>
                                        <p:strVal val="visible"/>
                                      </p:to>
                                    </p:set>
                                    <p:animEffect transition="in" filter="barn(outHorizontal)">
                                      <p:cBhvr>
                                        <p:cTn id="34" dur="500"/>
                                        <p:tgtEl>
                                          <p:spTgt spid="97"/>
                                        </p:tgtEl>
                                      </p:cBhvr>
                                    </p:animEffect>
                                  </p:childTnLst>
                                </p:cTn>
                              </p:par>
                              <p:par>
                                <p:cTn id="35" presetID="16" presetClass="entr" presetSubtype="42" fill="hold" nodeType="withEffect">
                                  <p:stCondLst>
                                    <p:cond delay="0"/>
                                  </p:stCondLst>
                                  <p:childTnLst>
                                    <p:set>
                                      <p:cBhvr>
                                        <p:cTn id="36" dur="1" fill="hold">
                                          <p:stCondLst>
                                            <p:cond delay="0"/>
                                          </p:stCondLst>
                                        </p:cTn>
                                        <p:tgtEl>
                                          <p:spTgt spid="98"/>
                                        </p:tgtEl>
                                        <p:attrNameLst>
                                          <p:attrName>style.visibility</p:attrName>
                                        </p:attrNameLst>
                                      </p:cBhvr>
                                      <p:to>
                                        <p:strVal val="visible"/>
                                      </p:to>
                                    </p:set>
                                    <p:animEffect transition="in" filter="barn(outHorizontal)">
                                      <p:cBhvr>
                                        <p:cTn id="37" dur="500"/>
                                        <p:tgtEl>
                                          <p:spTgt spid="9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2" fill="hold" nodeType="clickEffect">
                                  <p:stCondLst>
                                    <p:cond delay="0"/>
                                  </p:stCondLst>
                                  <p:childTnLst>
                                    <p:set>
                                      <p:cBhvr>
                                        <p:cTn id="41" dur="1" fill="hold">
                                          <p:stCondLst>
                                            <p:cond delay="0"/>
                                          </p:stCondLst>
                                        </p:cTn>
                                        <p:tgtEl>
                                          <p:spTgt spid="93"/>
                                        </p:tgtEl>
                                        <p:attrNameLst>
                                          <p:attrName>style.visibility</p:attrName>
                                        </p:attrNameLst>
                                      </p:cBhvr>
                                      <p:to>
                                        <p:strVal val="visible"/>
                                      </p:to>
                                    </p:set>
                                    <p:animEffect transition="in" filter="wipe(right)">
                                      <p:cBhvr>
                                        <p:cTn id="42" dur="500"/>
                                        <p:tgtEl>
                                          <p:spTgt spid="93"/>
                                        </p:tgtEl>
                                      </p:cBhvr>
                                    </p:animEffect>
                                  </p:childTnLst>
                                </p:cTn>
                              </p:par>
                              <p:par>
                                <p:cTn id="43" presetID="22" presetClass="entr" presetSubtype="2" fill="hold" nodeType="withEffect">
                                  <p:stCondLst>
                                    <p:cond delay="0"/>
                                  </p:stCondLst>
                                  <p:childTnLst>
                                    <p:set>
                                      <p:cBhvr>
                                        <p:cTn id="44" dur="1" fill="hold">
                                          <p:stCondLst>
                                            <p:cond delay="0"/>
                                          </p:stCondLst>
                                        </p:cTn>
                                        <p:tgtEl>
                                          <p:spTgt spid="66"/>
                                        </p:tgtEl>
                                        <p:attrNameLst>
                                          <p:attrName>style.visibility</p:attrName>
                                        </p:attrNameLst>
                                      </p:cBhvr>
                                      <p:to>
                                        <p:strVal val="visible"/>
                                      </p:to>
                                    </p:set>
                                    <p:animEffect transition="in" filter="wipe(right)">
                                      <p:cBhvr>
                                        <p:cTn id="45" dur="500"/>
                                        <p:tgtEl>
                                          <p:spTgt spid="66"/>
                                        </p:tgtEl>
                                      </p:cBhvr>
                                    </p:animEffect>
                                  </p:childTnLst>
                                </p:cTn>
                              </p:par>
                            </p:childTnLst>
                          </p:cTn>
                        </p:par>
                      </p:childTnLst>
                    </p:cTn>
                  </p:par>
                  <p:par>
                    <p:cTn id="46" fill="hold">
                      <p:stCondLst>
                        <p:cond delay="indefinite"/>
                      </p:stCondLst>
                      <p:childTnLst>
                        <p:par>
                          <p:cTn id="47" fill="hold">
                            <p:stCondLst>
                              <p:cond delay="0"/>
                            </p:stCondLst>
                            <p:childTnLst>
                              <p:par>
                                <p:cTn id="48" presetID="16" presetClass="entr" presetSubtype="42" fill="hold" nodeType="clickEffect">
                                  <p:stCondLst>
                                    <p:cond delay="0"/>
                                  </p:stCondLst>
                                  <p:childTnLst>
                                    <p:set>
                                      <p:cBhvr>
                                        <p:cTn id="49" dur="1" fill="hold">
                                          <p:stCondLst>
                                            <p:cond delay="0"/>
                                          </p:stCondLst>
                                        </p:cTn>
                                        <p:tgtEl>
                                          <p:spTgt spid="90"/>
                                        </p:tgtEl>
                                        <p:attrNameLst>
                                          <p:attrName>style.visibility</p:attrName>
                                        </p:attrNameLst>
                                      </p:cBhvr>
                                      <p:to>
                                        <p:strVal val="visible"/>
                                      </p:to>
                                    </p:set>
                                    <p:animEffect transition="in" filter="barn(outHorizontal)">
                                      <p:cBhvr>
                                        <p:cTn id="50" dur="500"/>
                                        <p:tgtEl>
                                          <p:spTgt spid="90"/>
                                        </p:tgtEl>
                                      </p:cBhvr>
                                    </p:animEffect>
                                  </p:childTnLst>
                                </p:cTn>
                              </p:par>
                              <p:par>
                                <p:cTn id="51" presetID="16" presetClass="entr" presetSubtype="42" fill="hold" grpId="0" nodeType="with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barn(outHorizontal)">
                                      <p:cBhvr>
                                        <p:cTn id="53" dur="500"/>
                                        <p:tgtEl>
                                          <p:spTgt spid="12"/>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wipe(left)">
                                      <p:cBhvr>
                                        <p:cTn id="58" dur="500"/>
                                        <p:tgtEl>
                                          <p:spTgt spid="22"/>
                                        </p:tgtEl>
                                      </p:cBhvr>
                                    </p:animEffect>
                                  </p:childTnLst>
                                </p:cTn>
                              </p:par>
                              <p:par>
                                <p:cTn id="59" presetID="22" presetClass="entr" presetSubtype="8" fill="hold" nodeType="with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wipe(left)">
                                      <p:cBhvr>
                                        <p:cTn id="61" dur="500"/>
                                        <p:tgtEl>
                                          <p:spTgt spid="23"/>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nodeType="clickEffect">
                                  <p:stCondLst>
                                    <p:cond delay="0"/>
                                  </p:stCondLst>
                                  <p:childTnLst>
                                    <p:set>
                                      <p:cBhvr>
                                        <p:cTn id="65" dur="1" fill="hold">
                                          <p:stCondLst>
                                            <p:cond delay="0"/>
                                          </p:stCondLst>
                                        </p:cTn>
                                        <p:tgtEl>
                                          <p:spTgt spid="27"/>
                                        </p:tgtEl>
                                        <p:attrNameLst>
                                          <p:attrName>style.visibility</p:attrName>
                                        </p:attrNameLst>
                                      </p:cBhvr>
                                      <p:to>
                                        <p:strVal val="visible"/>
                                      </p:to>
                                    </p:set>
                                    <p:animEffect transition="in" filter="wipe(down)">
                                      <p:cBhvr>
                                        <p:cTn id="66" dur="500"/>
                                        <p:tgtEl>
                                          <p:spTgt spid="27"/>
                                        </p:tgtEl>
                                      </p:cBhvr>
                                    </p:animEffect>
                                  </p:childTnLst>
                                </p:cTn>
                              </p:par>
                              <p:par>
                                <p:cTn id="67" presetID="22" presetClass="entr" presetSubtype="4" fill="hold" nodeType="withEffect">
                                  <p:stCondLst>
                                    <p:cond delay="0"/>
                                  </p:stCondLst>
                                  <p:childTnLst>
                                    <p:set>
                                      <p:cBhvr>
                                        <p:cTn id="68" dur="1" fill="hold">
                                          <p:stCondLst>
                                            <p:cond delay="0"/>
                                          </p:stCondLst>
                                        </p:cTn>
                                        <p:tgtEl>
                                          <p:spTgt spid="28"/>
                                        </p:tgtEl>
                                        <p:attrNameLst>
                                          <p:attrName>style.visibility</p:attrName>
                                        </p:attrNameLst>
                                      </p:cBhvr>
                                      <p:to>
                                        <p:strVal val="visible"/>
                                      </p:to>
                                    </p:set>
                                    <p:animEffect transition="in" filter="wipe(down)">
                                      <p:cBhvr>
                                        <p:cTn id="69" dur="500"/>
                                        <p:tgtEl>
                                          <p:spTgt spid="28"/>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2" fill="hold" nodeType="clickEffect">
                                  <p:stCondLst>
                                    <p:cond delay="0"/>
                                  </p:stCondLst>
                                  <p:childTnLst>
                                    <p:set>
                                      <p:cBhvr>
                                        <p:cTn id="73" dur="1" fill="hold">
                                          <p:stCondLst>
                                            <p:cond delay="0"/>
                                          </p:stCondLst>
                                        </p:cTn>
                                        <p:tgtEl>
                                          <p:spTgt spid="101"/>
                                        </p:tgtEl>
                                        <p:attrNameLst>
                                          <p:attrName>style.visibility</p:attrName>
                                        </p:attrNameLst>
                                      </p:cBhvr>
                                      <p:to>
                                        <p:strVal val="visible"/>
                                      </p:to>
                                    </p:set>
                                    <p:animEffect transition="in" filter="wipe(right)">
                                      <p:cBhvr>
                                        <p:cTn id="74" dur="500"/>
                                        <p:tgtEl>
                                          <p:spTgt spid="101"/>
                                        </p:tgtEl>
                                      </p:cBhvr>
                                    </p:animEffect>
                                  </p:childTnLst>
                                </p:cTn>
                              </p:par>
                              <p:par>
                                <p:cTn id="75" presetID="22" presetClass="entr" presetSubtype="2" fill="hold" nodeType="withEffect">
                                  <p:stCondLst>
                                    <p:cond delay="0"/>
                                  </p:stCondLst>
                                  <p:childTnLst>
                                    <p:set>
                                      <p:cBhvr>
                                        <p:cTn id="76" dur="1" fill="hold">
                                          <p:stCondLst>
                                            <p:cond delay="0"/>
                                          </p:stCondLst>
                                        </p:cTn>
                                        <p:tgtEl>
                                          <p:spTgt spid="71"/>
                                        </p:tgtEl>
                                        <p:attrNameLst>
                                          <p:attrName>style.visibility</p:attrName>
                                        </p:attrNameLst>
                                      </p:cBhvr>
                                      <p:to>
                                        <p:strVal val="visible"/>
                                      </p:to>
                                    </p:set>
                                    <p:animEffect transition="in" filter="wipe(right)">
                                      <p:cBhvr>
                                        <p:cTn id="77" dur="500"/>
                                        <p:tgtEl>
                                          <p:spTgt spid="71"/>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1" fill="hold" nodeType="clickEffect">
                                  <p:stCondLst>
                                    <p:cond delay="0"/>
                                  </p:stCondLst>
                                  <p:childTnLst>
                                    <p:set>
                                      <p:cBhvr>
                                        <p:cTn id="81" dur="1" fill="hold">
                                          <p:stCondLst>
                                            <p:cond delay="0"/>
                                          </p:stCondLst>
                                        </p:cTn>
                                        <p:tgtEl>
                                          <p:spTgt spid="104"/>
                                        </p:tgtEl>
                                        <p:attrNameLst>
                                          <p:attrName>style.visibility</p:attrName>
                                        </p:attrNameLst>
                                      </p:cBhvr>
                                      <p:to>
                                        <p:strVal val="visible"/>
                                      </p:to>
                                    </p:set>
                                    <p:animEffect transition="in" filter="wipe(up)">
                                      <p:cBhvr>
                                        <p:cTn id="82" dur="500"/>
                                        <p:tgtEl>
                                          <p:spTgt spid="104"/>
                                        </p:tgtEl>
                                      </p:cBhvr>
                                    </p:animEffect>
                                  </p:childTnLst>
                                </p:cTn>
                              </p:par>
                              <p:par>
                                <p:cTn id="83" presetID="22" presetClass="entr" presetSubtype="1" fill="hold" nodeType="withEffect">
                                  <p:stCondLst>
                                    <p:cond delay="0"/>
                                  </p:stCondLst>
                                  <p:childTnLst>
                                    <p:set>
                                      <p:cBhvr>
                                        <p:cTn id="84" dur="1" fill="hold">
                                          <p:stCondLst>
                                            <p:cond delay="0"/>
                                          </p:stCondLst>
                                        </p:cTn>
                                        <p:tgtEl>
                                          <p:spTgt spid="72"/>
                                        </p:tgtEl>
                                        <p:attrNameLst>
                                          <p:attrName>style.visibility</p:attrName>
                                        </p:attrNameLst>
                                      </p:cBhvr>
                                      <p:to>
                                        <p:strVal val="visible"/>
                                      </p:to>
                                    </p:set>
                                    <p:animEffect transition="in" filter="wipe(up)">
                                      <p:cBhvr>
                                        <p:cTn id="85" dur="500"/>
                                        <p:tgtEl>
                                          <p:spTgt spid="72"/>
                                        </p:tgtEl>
                                      </p:cBhvr>
                                    </p:animEffect>
                                  </p:childTnLst>
                                </p:cTn>
                              </p:par>
                            </p:childTnLst>
                          </p:cTn>
                        </p:par>
                      </p:childTnLst>
                    </p:cTn>
                  </p:par>
                  <p:par>
                    <p:cTn id="86" fill="hold">
                      <p:stCondLst>
                        <p:cond delay="indefinite"/>
                      </p:stCondLst>
                      <p:childTnLst>
                        <p:par>
                          <p:cTn id="87" fill="hold">
                            <p:stCondLst>
                              <p:cond delay="0"/>
                            </p:stCondLst>
                            <p:childTnLst>
                              <p:par>
                                <p:cTn id="88" presetID="16" presetClass="entr" presetSubtype="42" fill="hold" grpId="0" nodeType="clickEffect">
                                  <p:stCondLst>
                                    <p:cond delay="0"/>
                                  </p:stCondLst>
                                  <p:childTnLst>
                                    <p:set>
                                      <p:cBhvr>
                                        <p:cTn id="89" dur="1" fill="hold">
                                          <p:stCondLst>
                                            <p:cond delay="0"/>
                                          </p:stCondLst>
                                        </p:cTn>
                                        <p:tgtEl>
                                          <p:spTgt spid="37"/>
                                        </p:tgtEl>
                                        <p:attrNameLst>
                                          <p:attrName>style.visibility</p:attrName>
                                        </p:attrNameLst>
                                      </p:cBhvr>
                                      <p:to>
                                        <p:strVal val="visible"/>
                                      </p:to>
                                    </p:set>
                                    <p:animEffect transition="in" filter="barn(outHorizontal)">
                                      <p:cBhvr>
                                        <p:cTn id="90" dur="500"/>
                                        <p:tgtEl>
                                          <p:spTgt spid="37"/>
                                        </p:tgtEl>
                                      </p:cBhvr>
                                    </p:animEffect>
                                  </p:childTnLst>
                                </p:cTn>
                              </p:par>
                              <p:par>
                                <p:cTn id="91" presetID="16" presetClass="entr" presetSubtype="42" fill="hold" nodeType="withEffect">
                                  <p:stCondLst>
                                    <p:cond delay="0"/>
                                  </p:stCondLst>
                                  <p:childTnLst>
                                    <p:set>
                                      <p:cBhvr>
                                        <p:cTn id="92" dur="1" fill="hold">
                                          <p:stCondLst>
                                            <p:cond delay="0"/>
                                          </p:stCondLst>
                                        </p:cTn>
                                        <p:tgtEl>
                                          <p:spTgt spid="38"/>
                                        </p:tgtEl>
                                        <p:attrNameLst>
                                          <p:attrName>style.visibility</p:attrName>
                                        </p:attrNameLst>
                                      </p:cBhvr>
                                      <p:to>
                                        <p:strVal val="visible"/>
                                      </p:to>
                                    </p:set>
                                    <p:animEffect transition="in" filter="barn(outHorizontal)">
                                      <p:cBhvr>
                                        <p:cTn id="93" dur="500"/>
                                        <p:tgtEl>
                                          <p:spTgt spid="38"/>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2" fill="hold" nodeType="clickEffect">
                                  <p:stCondLst>
                                    <p:cond delay="0"/>
                                  </p:stCondLst>
                                  <p:childTnLst>
                                    <p:set>
                                      <p:cBhvr>
                                        <p:cTn id="97" dur="1" fill="hold">
                                          <p:stCondLst>
                                            <p:cond delay="0"/>
                                          </p:stCondLst>
                                        </p:cTn>
                                        <p:tgtEl>
                                          <p:spTgt spid="32"/>
                                        </p:tgtEl>
                                        <p:attrNameLst>
                                          <p:attrName>style.visibility</p:attrName>
                                        </p:attrNameLst>
                                      </p:cBhvr>
                                      <p:to>
                                        <p:strVal val="visible"/>
                                      </p:to>
                                    </p:set>
                                    <p:animEffect transition="in" filter="wipe(right)">
                                      <p:cBhvr>
                                        <p:cTn id="98" dur="500"/>
                                        <p:tgtEl>
                                          <p:spTgt spid="32"/>
                                        </p:tgtEl>
                                      </p:cBhvr>
                                    </p:animEffect>
                                  </p:childTnLst>
                                </p:cTn>
                              </p:par>
                              <p:par>
                                <p:cTn id="99" presetID="22" presetClass="entr" presetSubtype="2" fill="hold" nodeType="withEffect">
                                  <p:stCondLst>
                                    <p:cond delay="0"/>
                                  </p:stCondLst>
                                  <p:childTnLst>
                                    <p:set>
                                      <p:cBhvr>
                                        <p:cTn id="100" dur="1" fill="hold">
                                          <p:stCondLst>
                                            <p:cond delay="0"/>
                                          </p:stCondLst>
                                        </p:cTn>
                                        <p:tgtEl>
                                          <p:spTgt spid="33"/>
                                        </p:tgtEl>
                                        <p:attrNameLst>
                                          <p:attrName>style.visibility</p:attrName>
                                        </p:attrNameLst>
                                      </p:cBhvr>
                                      <p:to>
                                        <p:strVal val="visible"/>
                                      </p:to>
                                    </p:set>
                                    <p:animEffect transition="in" filter="wipe(right)">
                                      <p:cBhvr>
                                        <p:cTn id="10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animBg="1"/>
      <p:bldP spid="37" grpId="0" animBg="1"/>
      <p:bldP spid="8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316B4DE-AA3D-402B-9102-06BEA81EFDE9}"/>
              </a:ext>
            </a:extLst>
          </p:cNvPr>
          <p:cNvSpPr>
            <a:spLocks noGrp="1"/>
          </p:cNvSpPr>
          <p:nvPr>
            <p:ph type="ctrTitle"/>
          </p:nvPr>
        </p:nvSpPr>
        <p:spPr>
          <a:xfrm>
            <a:off x="3669213" y="2620874"/>
            <a:ext cx="4853573" cy="1616252"/>
          </a:xfrm>
        </p:spPr>
        <p:txBody>
          <a:bodyPr>
            <a:noAutofit/>
          </a:bodyPr>
          <a:lstStyle/>
          <a:p>
            <a:pPr algn="ctr"/>
            <a:r>
              <a:rPr lang="en-US" sz="12200" dirty="0"/>
              <a:t>Demo</a:t>
            </a:r>
          </a:p>
        </p:txBody>
      </p:sp>
      <p:sp>
        <p:nvSpPr>
          <p:cNvPr id="2" name="Footer Placeholder 1">
            <a:extLst>
              <a:ext uri="{FF2B5EF4-FFF2-40B4-BE49-F238E27FC236}">
                <a16:creationId xmlns:a16="http://schemas.microsoft.com/office/drawing/2014/main" id="{CEB13F76-6109-45B0-84E5-B84C1C8BE1F2}"/>
              </a:ext>
            </a:extLst>
          </p:cNvPr>
          <p:cNvSpPr>
            <a:spLocks noGrp="1"/>
          </p:cNvSpPr>
          <p:nvPr>
            <p:ph type="ftr" sz="quarter" idx="4294967295"/>
          </p:nvPr>
        </p:nvSpPr>
        <p:spPr>
          <a:xfrm>
            <a:off x="0" y="6356350"/>
            <a:ext cx="4114800" cy="365125"/>
          </a:xfrm>
        </p:spPr>
        <p:txBody>
          <a:bodyPr/>
          <a:lstStyle/>
          <a:p>
            <a:r>
              <a:rPr lang="en-US" noProof="0"/>
              <a:t>Add a footer</a:t>
            </a:r>
            <a:endParaRPr lang="en-US" noProof="0" dirty="0"/>
          </a:p>
        </p:txBody>
      </p:sp>
      <p:sp>
        <p:nvSpPr>
          <p:cNvPr id="3" name="Slide Number Placeholder 2">
            <a:extLst>
              <a:ext uri="{FF2B5EF4-FFF2-40B4-BE49-F238E27FC236}">
                <a16:creationId xmlns:a16="http://schemas.microsoft.com/office/drawing/2014/main" id="{428A66BB-F5D7-4D08-984C-36E2CBB1C6EC}"/>
              </a:ext>
            </a:extLst>
          </p:cNvPr>
          <p:cNvSpPr>
            <a:spLocks noGrp="1"/>
          </p:cNvSpPr>
          <p:nvPr>
            <p:ph type="sldNum" sz="quarter" idx="4294967295"/>
          </p:nvPr>
        </p:nvSpPr>
        <p:spPr>
          <a:xfrm>
            <a:off x="11452225" y="6356350"/>
            <a:ext cx="739775" cy="365125"/>
          </a:xfrm>
        </p:spPr>
        <p:txBody>
          <a:bodyPr/>
          <a:lstStyle/>
          <a:p>
            <a:fld id="{8699F50C-BE38-4BD0-BA84-9B090E1F2B9B}" type="slidenum">
              <a:rPr lang="en-US" noProof="0" smtClean="0"/>
              <a:t>12</a:t>
            </a:fld>
            <a:endParaRPr lang="en-US" noProof="0" dirty="0"/>
          </a:p>
        </p:txBody>
      </p:sp>
    </p:spTree>
    <p:extLst>
      <p:ext uri="{BB962C8B-B14F-4D97-AF65-F5344CB8AC3E}">
        <p14:creationId xmlns:p14="http://schemas.microsoft.com/office/powerpoint/2010/main" val="3303012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1">
            <a:extLst>
              <a:ext uri="{FF2B5EF4-FFF2-40B4-BE49-F238E27FC236}">
                <a16:creationId xmlns:a16="http://schemas.microsoft.com/office/drawing/2014/main" id="{46451A1B-AAE4-4DD0-859D-5D06EADEDF49}"/>
              </a:ext>
            </a:extLst>
          </p:cNvPr>
          <p:cNvSpPr txBox="1">
            <a:spLocks/>
          </p:cNvSpPr>
          <p:nvPr/>
        </p:nvSpPr>
        <p:spPr>
          <a:xfrm>
            <a:off x="0" y="63563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Add a footer</a:t>
            </a:r>
            <a:endParaRPr lang="en-US" dirty="0"/>
          </a:p>
        </p:txBody>
      </p:sp>
      <p:sp>
        <p:nvSpPr>
          <p:cNvPr id="5" name="Slide Number Placeholder 2">
            <a:extLst>
              <a:ext uri="{FF2B5EF4-FFF2-40B4-BE49-F238E27FC236}">
                <a16:creationId xmlns:a16="http://schemas.microsoft.com/office/drawing/2014/main" id="{371844A6-0A85-4C20-B06D-EF57675FD9F5}"/>
              </a:ext>
            </a:extLst>
          </p:cNvPr>
          <p:cNvSpPr txBox="1">
            <a:spLocks/>
          </p:cNvSpPr>
          <p:nvPr/>
        </p:nvSpPr>
        <p:spPr>
          <a:xfrm>
            <a:off x="11452225" y="6356350"/>
            <a:ext cx="73977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699F50C-BE38-4BD0-BA84-9B090E1F2B9B}" type="slidenum">
              <a:rPr lang="en-US" smtClean="0"/>
              <a:pPr/>
              <a:t>13</a:t>
            </a:fld>
            <a:endParaRPr lang="en-US" dirty="0"/>
          </a:p>
        </p:txBody>
      </p:sp>
      <p:sp>
        <p:nvSpPr>
          <p:cNvPr id="6" name="Rectangle: Rounded Corners 5">
            <a:extLst>
              <a:ext uri="{FF2B5EF4-FFF2-40B4-BE49-F238E27FC236}">
                <a16:creationId xmlns:a16="http://schemas.microsoft.com/office/drawing/2014/main" id="{60D57252-2636-43C7-BC2A-D871ED4491C4}"/>
              </a:ext>
            </a:extLst>
          </p:cNvPr>
          <p:cNvSpPr/>
          <p:nvPr/>
        </p:nvSpPr>
        <p:spPr>
          <a:xfrm>
            <a:off x="418867" y="3400476"/>
            <a:ext cx="1699271" cy="889000"/>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domain1.com</a:t>
            </a:r>
          </a:p>
        </p:txBody>
      </p:sp>
      <p:sp>
        <p:nvSpPr>
          <p:cNvPr id="7" name="Rectangle 6">
            <a:extLst>
              <a:ext uri="{FF2B5EF4-FFF2-40B4-BE49-F238E27FC236}">
                <a16:creationId xmlns:a16="http://schemas.microsoft.com/office/drawing/2014/main" id="{29A6E1C7-601D-483C-86F7-7E5DB91A3407}"/>
              </a:ext>
            </a:extLst>
          </p:cNvPr>
          <p:cNvSpPr/>
          <p:nvPr/>
        </p:nvSpPr>
        <p:spPr>
          <a:xfrm>
            <a:off x="4511271" y="3408166"/>
            <a:ext cx="2797504" cy="889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000" dirty="0"/>
              <a:t>Browser Cookie Storage</a:t>
            </a:r>
          </a:p>
        </p:txBody>
      </p:sp>
      <p:sp>
        <p:nvSpPr>
          <p:cNvPr id="8" name="Rectangle: Rounded Corners 7">
            <a:extLst>
              <a:ext uri="{FF2B5EF4-FFF2-40B4-BE49-F238E27FC236}">
                <a16:creationId xmlns:a16="http://schemas.microsoft.com/office/drawing/2014/main" id="{B1068DF4-CB2F-4D8F-AD56-24456BF05B55}"/>
              </a:ext>
            </a:extLst>
          </p:cNvPr>
          <p:cNvSpPr/>
          <p:nvPr/>
        </p:nvSpPr>
        <p:spPr>
          <a:xfrm>
            <a:off x="9999675" y="3401783"/>
            <a:ext cx="1699271" cy="8890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000" dirty="0"/>
              <a:t>domain2.com</a:t>
            </a:r>
          </a:p>
        </p:txBody>
      </p:sp>
      <p:grpSp>
        <p:nvGrpSpPr>
          <p:cNvPr id="9" name="Group 8">
            <a:extLst>
              <a:ext uri="{FF2B5EF4-FFF2-40B4-BE49-F238E27FC236}">
                <a16:creationId xmlns:a16="http://schemas.microsoft.com/office/drawing/2014/main" id="{1968DF64-00B8-4C20-BE66-8567528ED402}"/>
              </a:ext>
            </a:extLst>
          </p:cNvPr>
          <p:cNvGrpSpPr/>
          <p:nvPr/>
        </p:nvGrpSpPr>
        <p:grpSpPr>
          <a:xfrm>
            <a:off x="5276301" y="5360879"/>
            <a:ext cx="1267441" cy="1262973"/>
            <a:chOff x="5341257" y="4217188"/>
            <a:chExt cx="1611086" cy="1587737"/>
          </a:xfrm>
        </p:grpSpPr>
        <p:sp>
          <p:nvSpPr>
            <p:cNvPr id="10" name="Flowchart: Connector 9">
              <a:extLst>
                <a:ext uri="{FF2B5EF4-FFF2-40B4-BE49-F238E27FC236}">
                  <a16:creationId xmlns:a16="http://schemas.microsoft.com/office/drawing/2014/main" id="{C7F118F9-BEBC-4370-80F9-D42FA6BDD598}"/>
                </a:ext>
              </a:extLst>
            </p:cNvPr>
            <p:cNvSpPr/>
            <p:nvPr/>
          </p:nvSpPr>
          <p:spPr>
            <a:xfrm>
              <a:off x="5341257" y="4217188"/>
              <a:ext cx="1611086" cy="1587737"/>
            </a:xfrm>
            <a:prstGeom prst="flowChartConnector">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2000"/>
            </a:p>
          </p:txBody>
        </p:sp>
        <p:pic>
          <p:nvPicPr>
            <p:cNvPr id="11" name="Graphic 10" descr="User">
              <a:extLst>
                <a:ext uri="{FF2B5EF4-FFF2-40B4-BE49-F238E27FC236}">
                  <a16:creationId xmlns:a16="http://schemas.microsoft.com/office/drawing/2014/main" id="{FE653963-9D2A-47ED-B5F3-F1C30299981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89600" y="4553856"/>
              <a:ext cx="914400" cy="914400"/>
            </a:xfrm>
            <a:prstGeom prst="rect">
              <a:avLst/>
            </a:prstGeom>
          </p:spPr>
        </p:pic>
      </p:grpSp>
      <p:sp>
        <p:nvSpPr>
          <p:cNvPr id="13" name="Arrow: U-Turn 12">
            <a:extLst>
              <a:ext uri="{FF2B5EF4-FFF2-40B4-BE49-F238E27FC236}">
                <a16:creationId xmlns:a16="http://schemas.microsoft.com/office/drawing/2014/main" id="{94E164C8-B326-4F4A-9109-8299757EFF8E}"/>
              </a:ext>
            </a:extLst>
          </p:cNvPr>
          <p:cNvSpPr/>
          <p:nvPr/>
        </p:nvSpPr>
        <p:spPr>
          <a:xfrm>
            <a:off x="507228" y="2687759"/>
            <a:ext cx="849635" cy="707886"/>
          </a:xfrm>
          <a:prstGeom prst="uturnArrow">
            <a:avLst>
              <a:gd name="adj1" fmla="val 4993"/>
              <a:gd name="adj2" fmla="val 7099"/>
              <a:gd name="adj3" fmla="val 14470"/>
              <a:gd name="adj4" fmla="val 38485"/>
              <a:gd name="adj5" fmla="val 100000"/>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grpSp>
        <p:nvGrpSpPr>
          <p:cNvPr id="14" name="Group 13">
            <a:extLst>
              <a:ext uri="{FF2B5EF4-FFF2-40B4-BE49-F238E27FC236}">
                <a16:creationId xmlns:a16="http://schemas.microsoft.com/office/drawing/2014/main" id="{3BC4D9A5-F6C7-4F8B-8276-D44C2082D709}"/>
              </a:ext>
            </a:extLst>
          </p:cNvPr>
          <p:cNvGrpSpPr/>
          <p:nvPr/>
        </p:nvGrpSpPr>
        <p:grpSpPr>
          <a:xfrm>
            <a:off x="2081810" y="2392056"/>
            <a:ext cx="2133303" cy="461665"/>
            <a:chOff x="5689600" y="966915"/>
            <a:chExt cx="2133303" cy="461665"/>
          </a:xfrm>
        </p:grpSpPr>
        <p:sp>
          <p:nvSpPr>
            <p:cNvPr id="15" name="Flowchart: Connector 14">
              <a:extLst>
                <a:ext uri="{FF2B5EF4-FFF2-40B4-BE49-F238E27FC236}">
                  <a16:creationId xmlns:a16="http://schemas.microsoft.com/office/drawing/2014/main" id="{835D8D9A-F68E-44FC-A391-F0FEC4211A69}"/>
                </a:ext>
              </a:extLst>
            </p:cNvPr>
            <p:cNvSpPr/>
            <p:nvPr/>
          </p:nvSpPr>
          <p:spPr>
            <a:xfrm>
              <a:off x="5689600" y="966915"/>
              <a:ext cx="461665" cy="461665"/>
            </a:xfrm>
            <a:prstGeom prst="flowChartConnector">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2</a:t>
              </a:r>
            </a:p>
          </p:txBody>
        </p:sp>
        <p:sp>
          <p:nvSpPr>
            <p:cNvPr id="16" name="TextBox 15">
              <a:extLst>
                <a:ext uri="{FF2B5EF4-FFF2-40B4-BE49-F238E27FC236}">
                  <a16:creationId xmlns:a16="http://schemas.microsoft.com/office/drawing/2014/main" id="{FF9F4632-C7B5-4935-A37C-4463474D5B2C}"/>
                </a:ext>
              </a:extLst>
            </p:cNvPr>
            <p:cNvSpPr txBox="1"/>
            <p:nvPr/>
          </p:nvSpPr>
          <p:spPr>
            <a:xfrm>
              <a:off x="6123632" y="998153"/>
              <a:ext cx="1699271" cy="400110"/>
            </a:xfrm>
            <a:prstGeom prst="rect">
              <a:avLst/>
            </a:prstGeom>
            <a:noFill/>
          </p:spPr>
          <p:txBody>
            <a:bodyPr wrap="square" rtlCol="0">
              <a:spAutoFit/>
            </a:bodyPr>
            <a:lstStyle/>
            <a:p>
              <a:r>
                <a:rPr lang="en-US" sz="2000" dirty="0" err="1"/>
                <a:t>Điều</a:t>
              </a:r>
              <a:r>
                <a:rPr lang="en-US" sz="2000" dirty="0"/>
                <a:t> </a:t>
              </a:r>
              <a:r>
                <a:rPr lang="en-US" sz="2000" dirty="0" err="1"/>
                <a:t>hướng</a:t>
              </a:r>
              <a:endParaRPr lang="en-US" sz="2000" dirty="0"/>
            </a:p>
          </p:txBody>
        </p:sp>
      </p:grpSp>
      <p:cxnSp>
        <p:nvCxnSpPr>
          <p:cNvPr id="17" name="Connector: Elbow 16">
            <a:extLst>
              <a:ext uri="{FF2B5EF4-FFF2-40B4-BE49-F238E27FC236}">
                <a16:creationId xmlns:a16="http://schemas.microsoft.com/office/drawing/2014/main" id="{AC95F604-4189-4EF1-8A41-53DDDAF898EE}"/>
              </a:ext>
            </a:extLst>
          </p:cNvPr>
          <p:cNvCxnSpPr>
            <a:cxnSpLocks/>
            <a:stCxn id="10" idx="2"/>
            <a:endCxn id="6" idx="2"/>
          </p:cNvCxnSpPr>
          <p:nvPr/>
        </p:nvCxnSpPr>
        <p:spPr>
          <a:xfrm rot="10800000">
            <a:off x="1268503" y="4289476"/>
            <a:ext cx="4007798" cy="1702890"/>
          </a:xfrm>
          <a:prstGeom prst="bentConnector2">
            <a:avLst/>
          </a:prstGeom>
          <a:ln w="57150">
            <a:tailEnd type="triangle"/>
          </a:ln>
        </p:spPr>
        <p:style>
          <a:lnRef idx="3">
            <a:schemeClr val="dk1"/>
          </a:lnRef>
          <a:fillRef idx="0">
            <a:schemeClr val="dk1"/>
          </a:fillRef>
          <a:effectRef idx="2">
            <a:schemeClr val="dk1"/>
          </a:effectRef>
          <a:fontRef idx="minor">
            <a:schemeClr val="tx1"/>
          </a:fontRef>
        </p:style>
      </p:cxnSp>
      <p:grpSp>
        <p:nvGrpSpPr>
          <p:cNvPr id="18" name="Group 17">
            <a:extLst>
              <a:ext uri="{FF2B5EF4-FFF2-40B4-BE49-F238E27FC236}">
                <a16:creationId xmlns:a16="http://schemas.microsoft.com/office/drawing/2014/main" id="{8C11C683-577D-4EC9-95E6-AA5A8535439D}"/>
              </a:ext>
            </a:extLst>
          </p:cNvPr>
          <p:cNvGrpSpPr/>
          <p:nvPr/>
        </p:nvGrpSpPr>
        <p:grpSpPr>
          <a:xfrm>
            <a:off x="2457983" y="5457875"/>
            <a:ext cx="1925816" cy="461665"/>
            <a:chOff x="5689600" y="842126"/>
            <a:chExt cx="1925816" cy="461665"/>
          </a:xfrm>
        </p:grpSpPr>
        <p:sp>
          <p:nvSpPr>
            <p:cNvPr id="19" name="Flowchart: Connector 18">
              <a:extLst>
                <a:ext uri="{FF2B5EF4-FFF2-40B4-BE49-F238E27FC236}">
                  <a16:creationId xmlns:a16="http://schemas.microsoft.com/office/drawing/2014/main" id="{6C4F3195-21CD-47C9-9AC9-DAC9C052222B}"/>
                </a:ext>
              </a:extLst>
            </p:cNvPr>
            <p:cNvSpPr/>
            <p:nvPr/>
          </p:nvSpPr>
          <p:spPr>
            <a:xfrm>
              <a:off x="5689600" y="842126"/>
              <a:ext cx="461665" cy="461665"/>
            </a:xfrm>
            <a:prstGeom prst="flowChartConnector">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1</a:t>
              </a:r>
            </a:p>
          </p:txBody>
        </p:sp>
        <p:sp>
          <p:nvSpPr>
            <p:cNvPr id="20" name="TextBox 19">
              <a:extLst>
                <a:ext uri="{FF2B5EF4-FFF2-40B4-BE49-F238E27FC236}">
                  <a16:creationId xmlns:a16="http://schemas.microsoft.com/office/drawing/2014/main" id="{D31512CD-C5E0-49CF-AAFA-0099D20469A7}"/>
                </a:ext>
              </a:extLst>
            </p:cNvPr>
            <p:cNvSpPr txBox="1"/>
            <p:nvPr/>
          </p:nvSpPr>
          <p:spPr>
            <a:xfrm>
              <a:off x="6095999" y="870375"/>
              <a:ext cx="1519417" cy="400110"/>
            </a:xfrm>
            <a:prstGeom prst="rect">
              <a:avLst/>
            </a:prstGeom>
            <a:noFill/>
          </p:spPr>
          <p:txBody>
            <a:bodyPr wrap="square" rtlCol="0">
              <a:spAutoFit/>
            </a:bodyPr>
            <a:lstStyle/>
            <a:p>
              <a:r>
                <a:rPr lang="en-US" sz="2000" dirty="0" err="1"/>
                <a:t>Truy</a:t>
              </a:r>
              <a:r>
                <a:rPr lang="en-US" sz="2000" dirty="0"/>
                <a:t> </a:t>
              </a:r>
              <a:r>
                <a:rPr lang="en-US" sz="2000" dirty="0" err="1"/>
                <a:t>cập</a:t>
              </a:r>
              <a:r>
                <a:rPr lang="en-US" sz="2000" dirty="0"/>
                <a:t> </a:t>
              </a:r>
            </a:p>
          </p:txBody>
        </p:sp>
      </p:grpSp>
      <p:cxnSp>
        <p:nvCxnSpPr>
          <p:cNvPr id="21" name="Straight Arrow Connector 20">
            <a:extLst>
              <a:ext uri="{FF2B5EF4-FFF2-40B4-BE49-F238E27FC236}">
                <a16:creationId xmlns:a16="http://schemas.microsoft.com/office/drawing/2014/main" id="{B046521F-2685-4E81-A61E-E73E849DE479}"/>
              </a:ext>
            </a:extLst>
          </p:cNvPr>
          <p:cNvCxnSpPr>
            <a:cxnSpLocks/>
            <a:stCxn id="6" idx="3"/>
            <a:endCxn id="7" idx="1"/>
          </p:cNvCxnSpPr>
          <p:nvPr/>
        </p:nvCxnSpPr>
        <p:spPr>
          <a:xfrm>
            <a:off x="2118138" y="3844976"/>
            <a:ext cx="2393133" cy="769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grpSp>
        <p:nvGrpSpPr>
          <p:cNvPr id="22" name="Group 21">
            <a:extLst>
              <a:ext uri="{FF2B5EF4-FFF2-40B4-BE49-F238E27FC236}">
                <a16:creationId xmlns:a16="http://schemas.microsoft.com/office/drawing/2014/main" id="{DE7CBBE5-4EC6-429A-AE0D-51DC02EFF9DB}"/>
              </a:ext>
            </a:extLst>
          </p:cNvPr>
          <p:cNvGrpSpPr/>
          <p:nvPr/>
        </p:nvGrpSpPr>
        <p:grpSpPr>
          <a:xfrm>
            <a:off x="2275528" y="4019271"/>
            <a:ext cx="1931211" cy="707886"/>
            <a:chOff x="5684205" y="870375"/>
            <a:chExt cx="1931211" cy="707886"/>
          </a:xfrm>
        </p:grpSpPr>
        <p:sp>
          <p:nvSpPr>
            <p:cNvPr id="23" name="Flowchart: Connector 22">
              <a:extLst>
                <a:ext uri="{FF2B5EF4-FFF2-40B4-BE49-F238E27FC236}">
                  <a16:creationId xmlns:a16="http://schemas.microsoft.com/office/drawing/2014/main" id="{82A76713-5CDC-4CE1-8F74-81BEF9681833}"/>
                </a:ext>
              </a:extLst>
            </p:cNvPr>
            <p:cNvSpPr/>
            <p:nvPr/>
          </p:nvSpPr>
          <p:spPr>
            <a:xfrm>
              <a:off x="5684205" y="1000455"/>
              <a:ext cx="461665" cy="461665"/>
            </a:xfrm>
            <a:prstGeom prst="flowChartConnector">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7</a:t>
              </a:r>
            </a:p>
          </p:txBody>
        </p:sp>
        <p:sp>
          <p:nvSpPr>
            <p:cNvPr id="24" name="TextBox 23">
              <a:extLst>
                <a:ext uri="{FF2B5EF4-FFF2-40B4-BE49-F238E27FC236}">
                  <a16:creationId xmlns:a16="http://schemas.microsoft.com/office/drawing/2014/main" id="{0C26105D-346D-4120-A161-2AA46A491C6D}"/>
                </a:ext>
              </a:extLst>
            </p:cNvPr>
            <p:cNvSpPr txBox="1"/>
            <p:nvPr/>
          </p:nvSpPr>
          <p:spPr>
            <a:xfrm>
              <a:off x="6095999" y="870375"/>
              <a:ext cx="1519417" cy="707886"/>
            </a:xfrm>
            <a:prstGeom prst="rect">
              <a:avLst/>
            </a:prstGeom>
            <a:noFill/>
          </p:spPr>
          <p:txBody>
            <a:bodyPr wrap="square" rtlCol="0">
              <a:spAutoFit/>
            </a:bodyPr>
            <a:lstStyle/>
            <a:p>
              <a:r>
                <a:rPr lang="en-US" sz="2000" dirty="0"/>
                <a:t> </a:t>
              </a:r>
              <a:r>
                <a:rPr lang="en-US" sz="2000" dirty="0" err="1"/>
                <a:t>Lưu</a:t>
              </a:r>
              <a:r>
                <a:rPr lang="en-US" sz="2000" dirty="0"/>
                <a:t> cookie </a:t>
              </a:r>
              <a:r>
                <a:rPr lang="en-US" sz="2000" dirty="0" err="1"/>
                <a:t>của</a:t>
              </a:r>
              <a:r>
                <a:rPr lang="en-US" sz="2000" dirty="0"/>
                <a:t> domain1</a:t>
              </a:r>
            </a:p>
          </p:txBody>
        </p:sp>
      </p:grpSp>
      <p:cxnSp>
        <p:nvCxnSpPr>
          <p:cNvPr id="25" name="Connector: Elbow 24">
            <a:extLst>
              <a:ext uri="{FF2B5EF4-FFF2-40B4-BE49-F238E27FC236}">
                <a16:creationId xmlns:a16="http://schemas.microsoft.com/office/drawing/2014/main" id="{9F0D27D6-98B7-483C-BDA8-C66750E8706C}"/>
              </a:ext>
            </a:extLst>
          </p:cNvPr>
          <p:cNvCxnSpPr>
            <a:cxnSpLocks/>
            <a:stCxn id="10" idx="6"/>
            <a:endCxn id="8" idx="2"/>
          </p:cNvCxnSpPr>
          <p:nvPr/>
        </p:nvCxnSpPr>
        <p:spPr>
          <a:xfrm flipV="1">
            <a:off x="6543742" y="4290783"/>
            <a:ext cx="4305569" cy="1701583"/>
          </a:xfrm>
          <a:prstGeom prst="bentConnector2">
            <a:avLst/>
          </a:prstGeom>
          <a:ln w="57150">
            <a:tailEnd type="triangle"/>
          </a:ln>
        </p:spPr>
        <p:style>
          <a:lnRef idx="3">
            <a:schemeClr val="dk1"/>
          </a:lnRef>
          <a:fillRef idx="0">
            <a:schemeClr val="dk1"/>
          </a:fillRef>
          <a:effectRef idx="2">
            <a:schemeClr val="dk1"/>
          </a:effectRef>
          <a:fontRef idx="minor">
            <a:schemeClr val="tx1"/>
          </a:fontRef>
        </p:style>
      </p:cxnSp>
      <p:grpSp>
        <p:nvGrpSpPr>
          <p:cNvPr id="26" name="Group 25">
            <a:extLst>
              <a:ext uri="{FF2B5EF4-FFF2-40B4-BE49-F238E27FC236}">
                <a16:creationId xmlns:a16="http://schemas.microsoft.com/office/drawing/2014/main" id="{C523D573-F0A6-4F16-BE1B-9C1082DE8B44}"/>
              </a:ext>
            </a:extLst>
          </p:cNvPr>
          <p:cNvGrpSpPr/>
          <p:nvPr/>
        </p:nvGrpSpPr>
        <p:grpSpPr>
          <a:xfrm>
            <a:off x="7750258" y="5404668"/>
            <a:ext cx="1925816" cy="461665"/>
            <a:chOff x="5689600" y="842126"/>
            <a:chExt cx="1925816" cy="461665"/>
          </a:xfrm>
        </p:grpSpPr>
        <p:sp>
          <p:nvSpPr>
            <p:cNvPr id="27" name="Flowchart: Connector 26">
              <a:extLst>
                <a:ext uri="{FF2B5EF4-FFF2-40B4-BE49-F238E27FC236}">
                  <a16:creationId xmlns:a16="http://schemas.microsoft.com/office/drawing/2014/main" id="{2D4A7BE7-F896-46C4-B70D-2D8C1EE6FB01}"/>
                </a:ext>
              </a:extLst>
            </p:cNvPr>
            <p:cNvSpPr/>
            <p:nvPr/>
          </p:nvSpPr>
          <p:spPr>
            <a:xfrm>
              <a:off x="5689600" y="842126"/>
              <a:ext cx="461665" cy="461665"/>
            </a:xfrm>
            <a:prstGeom prst="flowChartConnector">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8</a:t>
              </a:r>
            </a:p>
          </p:txBody>
        </p:sp>
        <p:sp>
          <p:nvSpPr>
            <p:cNvPr id="28" name="TextBox 27">
              <a:extLst>
                <a:ext uri="{FF2B5EF4-FFF2-40B4-BE49-F238E27FC236}">
                  <a16:creationId xmlns:a16="http://schemas.microsoft.com/office/drawing/2014/main" id="{2F5DA198-F14D-4C89-9FDB-35A5B00E281B}"/>
                </a:ext>
              </a:extLst>
            </p:cNvPr>
            <p:cNvSpPr txBox="1"/>
            <p:nvPr/>
          </p:nvSpPr>
          <p:spPr>
            <a:xfrm>
              <a:off x="6095999" y="870375"/>
              <a:ext cx="1519417" cy="400110"/>
            </a:xfrm>
            <a:prstGeom prst="rect">
              <a:avLst/>
            </a:prstGeom>
            <a:noFill/>
          </p:spPr>
          <p:txBody>
            <a:bodyPr wrap="square" rtlCol="0">
              <a:spAutoFit/>
            </a:bodyPr>
            <a:lstStyle/>
            <a:p>
              <a:r>
                <a:rPr lang="en-US" sz="2000" dirty="0" err="1"/>
                <a:t>Truy</a:t>
              </a:r>
              <a:r>
                <a:rPr lang="en-US" sz="2000" dirty="0"/>
                <a:t> </a:t>
              </a:r>
              <a:r>
                <a:rPr lang="en-US" sz="2000" dirty="0" err="1"/>
                <a:t>cập</a:t>
              </a:r>
              <a:r>
                <a:rPr lang="en-US" sz="2000" dirty="0"/>
                <a:t> </a:t>
              </a:r>
            </a:p>
          </p:txBody>
        </p:sp>
      </p:grpSp>
      <p:cxnSp>
        <p:nvCxnSpPr>
          <p:cNvPr id="29" name="Straight Arrow Connector 28">
            <a:extLst>
              <a:ext uri="{FF2B5EF4-FFF2-40B4-BE49-F238E27FC236}">
                <a16:creationId xmlns:a16="http://schemas.microsoft.com/office/drawing/2014/main" id="{C2C96AA0-2D82-409A-9234-A82578D7F0F0}"/>
              </a:ext>
            </a:extLst>
          </p:cNvPr>
          <p:cNvCxnSpPr>
            <a:cxnSpLocks/>
            <a:stCxn id="8" idx="1"/>
            <a:endCxn id="7" idx="3"/>
          </p:cNvCxnSpPr>
          <p:nvPr/>
        </p:nvCxnSpPr>
        <p:spPr>
          <a:xfrm flipH="1">
            <a:off x="7308775" y="3846283"/>
            <a:ext cx="2690900" cy="638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grpSp>
        <p:nvGrpSpPr>
          <p:cNvPr id="30" name="Group 29">
            <a:extLst>
              <a:ext uri="{FF2B5EF4-FFF2-40B4-BE49-F238E27FC236}">
                <a16:creationId xmlns:a16="http://schemas.microsoft.com/office/drawing/2014/main" id="{C7F4406E-F73A-4DF8-A26B-B7D8B7B3D5C5}"/>
              </a:ext>
            </a:extLst>
          </p:cNvPr>
          <p:cNvGrpSpPr/>
          <p:nvPr/>
        </p:nvGrpSpPr>
        <p:grpSpPr>
          <a:xfrm>
            <a:off x="7875797" y="3994386"/>
            <a:ext cx="2035280" cy="753143"/>
            <a:chOff x="5580136" y="825118"/>
            <a:chExt cx="2035280" cy="753143"/>
          </a:xfrm>
        </p:grpSpPr>
        <p:sp>
          <p:nvSpPr>
            <p:cNvPr id="31" name="Flowchart: Connector 30">
              <a:extLst>
                <a:ext uri="{FF2B5EF4-FFF2-40B4-BE49-F238E27FC236}">
                  <a16:creationId xmlns:a16="http://schemas.microsoft.com/office/drawing/2014/main" id="{3A081AB0-C17E-48A4-B239-CEC18D238380}"/>
                </a:ext>
              </a:extLst>
            </p:cNvPr>
            <p:cNvSpPr/>
            <p:nvPr/>
          </p:nvSpPr>
          <p:spPr>
            <a:xfrm>
              <a:off x="5580136" y="825118"/>
              <a:ext cx="590954" cy="590954"/>
            </a:xfrm>
            <a:prstGeom prst="flowChartConnector">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13</a:t>
              </a:r>
            </a:p>
          </p:txBody>
        </p:sp>
        <p:sp>
          <p:nvSpPr>
            <p:cNvPr id="32" name="TextBox 31">
              <a:extLst>
                <a:ext uri="{FF2B5EF4-FFF2-40B4-BE49-F238E27FC236}">
                  <a16:creationId xmlns:a16="http://schemas.microsoft.com/office/drawing/2014/main" id="{79D60256-BB9E-4C2E-B5A0-C34DBE4F9FEC}"/>
                </a:ext>
              </a:extLst>
            </p:cNvPr>
            <p:cNvSpPr txBox="1"/>
            <p:nvPr/>
          </p:nvSpPr>
          <p:spPr>
            <a:xfrm>
              <a:off x="6095999" y="870375"/>
              <a:ext cx="1519417" cy="707886"/>
            </a:xfrm>
            <a:prstGeom prst="rect">
              <a:avLst/>
            </a:prstGeom>
            <a:noFill/>
          </p:spPr>
          <p:txBody>
            <a:bodyPr wrap="square" rtlCol="0">
              <a:spAutoFit/>
            </a:bodyPr>
            <a:lstStyle/>
            <a:p>
              <a:r>
                <a:rPr lang="en-US" sz="2000" dirty="0"/>
                <a:t> </a:t>
              </a:r>
              <a:r>
                <a:rPr lang="en-US" sz="2000" dirty="0" err="1"/>
                <a:t>Lưu</a:t>
              </a:r>
              <a:r>
                <a:rPr lang="en-US" sz="2000" dirty="0"/>
                <a:t> cookie </a:t>
              </a:r>
              <a:r>
                <a:rPr lang="en-US" sz="2000" dirty="0" err="1"/>
                <a:t>của</a:t>
              </a:r>
              <a:r>
                <a:rPr lang="en-US" sz="2000" dirty="0"/>
                <a:t> domain2</a:t>
              </a:r>
            </a:p>
          </p:txBody>
        </p:sp>
      </p:grpSp>
      <p:sp>
        <p:nvSpPr>
          <p:cNvPr id="33" name="Arrow: U-Turn 32">
            <a:extLst>
              <a:ext uri="{FF2B5EF4-FFF2-40B4-BE49-F238E27FC236}">
                <a16:creationId xmlns:a16="http://schemas.microsoft.com/office/drawing/2014/main" id="{284F24B2-BA95-407E-840E-4753E8EF24A4}"/>
              </a:ext>
            </a:extLst>
          </p:cNvPr>
          <p:cNvSpPr/>
          <p:nvPr/>
        </p:nvSpPr>
        <p:spPr>
          <a:xfrm>
            <a:off x="10651117" y="2642949"/>
            <a:ext cx="915075" cy="779307"/>
          </a:xfrm>
          <a:prstGeom prst="uturnArrow">
            <a:avLst>
              <a:gd name="adj1" fmla="val 4993"/>
              <a:gd name="adj2" fmla="val 7099"/>
              <a:gd name="adj3" fmla="val 14470"/>
              <a:gd name="adj4" fmla="val 38485"/>
              <a:gd name="adj5" fmla="val 100000"/>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grpSp>
        <p:nvGrpSpPr>
          <p:cNvPr id="34" name="Group 33">
            <a:extLst>
              <a:ext uri="{FF2B5EF4-FFF2-40B4-BE49-F238E27FC236}">
                <a16:creationId xmlns:a16="http://schemas.microsoft.com/office/drawing/2014/main" id="{18BFEA4A-C512-492A-8348-DAF00BD6F93C}"/>
              </a:ext>
            </a:extLst>
          </p:cNvPr>
          <p:cNvGrpSpPr/>
          <p:nvPr/>
        </p:nvGrpSpPr>
        <p:grpSpPr>
          <a:xfrm>
            <a:off x="10521366" y="1613849"/>
            <a:ext cx="1859823" cy="1015663"/>
            <a:chOff x="5454861" y="870375"/>
            <a:chExt cx="1859823" cy="1015663"/>
          </a:xfrm>
        </p:grpSpPr>
        <p:sp>
          <p:nvSpPr>
            <p:cNvPr id="35" name="Flowchart: Connector 34">
              <a:extLst>
                <a:ext uri="{FF2B5EF4-FFF2-40B4-BE49-F238E27FC236}">
                  <a16:creationId xmlns:a16="http://schemas.microsoft.com/office/drawing/2014/main" id="{8BAA81B6-8471-4A49-83C6-A678783A88A4}"/>
                </a:ext>
              </a:extLst>
            </p:cNvPr>
            <p:cNvSpPr/>
            <p:nvPr/>
          </p:nvSpPr>
          <p:spPr>
            <a:xfrm>
              <a:off x="5454861" y="1060539"/>
              <a:ext cx="637783" cy="637783"/>
            </a:xfrm>
            <a:prstGeom prst="flowChartConnector">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12</a:t>
              </a:r>
            </a:p>
          </p:txBody>
        </p:sp>
        <p:sp>
          <p:nvSpPr>
            <p:cNvPr id="36" name="TextBox 35">
              <a:extLst>
                <a:ext uri="{FF2B5EF4-FFF2-40B4-BE49-F238E27FC236}">
                  <a16:creationId xmlns:a16="http://schemas.microsoft.com/office/drawing/2014/main" id="{EB083CEB-339D-495A-913F-B730B7545FA9}"/>
                </a:ext>
              </a:extLst>
            </p:cNvPr>
            <p:cNvSpPr txBox="1"/>
            <p:nvPr/>
          </p:nvSpPr>
          <p:spPr>
            <a:xfrm>
              <a:off x="6095999" y="870375"/>
              <a:ext cx="1218685" cy="1015663"/>
            </a:xfrm>
            <a:prstGeom prst="rect">
              <a:avLst/>
            </a:prstGeom>
            <a:noFill/>
          </p:spPr>
          <p:txBody>
            <a:bodyPr wrap="square" rtlCol="0">
              <a:spAutoFit/>
            </a:bodyPr>
            <a:lstStyle/>
            <a:p>
              <a:r>
                <a:rPr lang="en-US" sz="2000" dirty="0" err="1"/>
                <a:t>Sử</a:t>
              </a:r>
              <a:r>
                <a:rPr lang="en-US" sz="2000" dirty="0"/>
                <a:t> </a:t>
              </a:r>
              <a:r>
                <a:rPr lang="en-US" sz="2000" dirty="0" err="1"/>
                <a:t>dụng</a:t>
              </a:r>
              <a:r>
                <a:rPr lang="en-US" sz="2000" dirty="0"/>
                <a:t> token để </a:t>
              </a:r>
              <a:r>
                <a:rPr lang="en-US" sz="2000" dirty="0" err="1"/>
                <a:t>xác</a:t>
              </a:r>
              <a:r>
                <a:rPr lang="en-US" sz="2000" dirty="0"/>
                <a:t> </a:t>
              </a:r>
              <a:r>
                <a:rPr lang="en-US" sz="2000" dirty="0" err="1"/>
                <a:t>thực</a:t>
              </a:r>
              <a:endParaRPr lang="en-US" sz="2000" dirty="0"/>
            </a:p>
          </p:txBody>
        </p:sp>
      </p:grpSp>
      <p:sp>
        <p:nvSpPr>
          <p:cNvPr id="37" name="Rectangle 36">
            <a:extLst>
              <a:ext uri="{FF2B5EF4-FFF2-40B4-BE49-F238E27FC236}">
                <a16:creationId xmlns:a16="http://schemas.microsoft.com/office/drawing/2014/main" id="{3F757A75-8FD0-471B-A7FC-F3D9A9B219AC}"/>
              </a:ext>
            </a:extLst>
          </p:cNvPr>
          <p:cNvSpPr/>
          <p:nvPr/>
        </p:nvSpPr>
        <p:spPr>
          <a:xfrm>
            <a:off x="4511271" y="1741075"/>
            <a:ext cx="2797504" cy="889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a:t>Auth Server (domain3.com)</a:t>
            </a:r>
          </a:p>
        </p:txBody>
      </p:sp>
      <p:cxnSp>
        <p:nvCxnSpPr>
          <p:cNvPr id="38" name="Connector: Elbow 37">
            <a:extLst>
              <a:ext uri="{FF2B5EF4-FFF2-40B4-BE49-F238E27FC236}">
                <a16:creationId xmlns:a16="http://schemas.microsoft.com/office/drawing/2014/main" id="{740B3A32-A600-416B-9A8C-ED85D999570E}"/>
              </a:ext>
            </a:extLst>
          </p:cNvPr>
          <p:cNvCxnSpPr>
            <a:cxnSpLocks/>
          </p:cNvCxnSpPr>
          <p:nvPr/>
        </p:nvCxnSpPr>
        <p:spPr>
          <a:xfrm flipV="1">
            <a:off x="1942500" y="2152271"/>
            <a:ext cx="2570571" cy="1222590"/>
          </a:xfrm>
          <a:prstGeom prst="bentConnector3">
            <a:avLst>
              <a:gd name="adj1" fmla="val 699"/>
            </a:avLst>
          </a:prstGeom>
          <a:ln w="57150">
            <a:tailEnd type="triangle"/>
          </a:ln>
        </p:spPr>
        <p:style>
          <a:lnRef idx="3">
            <a:schemeClr val="dk1"/>
          </a:lnRef>
          <a:fillRef idx="0">
            <a:schemeClr val="dk1"/>
          </a:fillRef>
          <a:effectRef idx="2">
            <a:schemeClr val="dk1"/>
          </a:effectRef>
          <a:fontRef idx="minor">
            <a:schemeClr val="tx1"/>
          </a:fontRef>
        </p:style>
      </p:cxnSp>
      <p:cxnSp>
        <p:nvCxnSpPr>
          <p:cNvPr id="39" name="Connector: Elbow 38">
            <a:extLst>
              <a:ext uri="{FF2B5EF4-FFF2-40B4-BE49-F238E27FC236}">
                <a16:creationId xmlns:a16="http://schemas.microsoft.com/office/drawing/2014/main" id="{2FAAF9C7-2D01-46A1-9B34-25C474653DD8}"/>
              </a:ext>
            </a:extLst>
          </p:cNvPr>
          <p:cNvCxnSpPr>
            <a:cxnSpLocks/>
          </p:cNvCxnSpPr>
          <p:nvPr/>
        </p:nvCxnSpPr>
        <p:spPr>
          <a:xfrm rot="10800000" flipV="1">
            <a:off x="1546116" y="1916937"/>
            <a:ext cx="2961800" cy="1491227"/>
          </a:xfrm>
          <a:prstGeom prst="bentConnector3">
            <a:avLst>
              <a:gd name="adj1" fmla="val 100372"/>
            </a:avLst>
          </a:prstGeom>
          <a:ln w="57150">
            <a:tailEnd type="triangle"/>
          </a:ln>
        </p:spPr>
        <p:style>
          <a:lnRef idx="3">
            <a:schemeClr val="dk1"/>
          </a:lnRef>
          <a:fillRef idx="0">
            <a:schemeClr val="dk1"/>
          </a:fillRef>
          <a:effectRef idx="2">
            <a:schemeClr val="dk1"/>
          </a:effectRef>
          <a:fontRef idx="minor">
            <a:schemeClr val="tx1"/>
          </a:fontRef>
        </p:style>
      </p:cxnSp>
      <p:cxnSp>
        <p:nvCxnSpPr>
          <p:cNvPr id="40" name="Connector: Elbow 39">
            <a:extLst>
              <a:ext uri="{FF2B5EF4-FFF2-40B4-BE49-F238E27FC236}">
                <a16:creationId xmlns:a16="http://schemas.microsoft.com/office/drawing/2014/main" id="{E2346015-AD57-4BC4-A060-341B874CDB24}"/>
              </a:ext>
            </a:extLst>
          </p:cNvPr>
          <p:cNvCxnSpPr>
            <a:cxnSpLocks/>
          </p:cNvCxnSpPr>
          <p:nvPr/>
        </p:nvCxnSpPr>
        <p:spPr>
          <a:xfrm rot="10800000">
            <a:off x="7312129" y="2138180"/>
            <a:ext cx="2887913" cy="1236680"/>
          </a:xfrm>
          <a:prstGeom prst="bentConnector3">
            <a:avLst>
              <a:gd name="adj1" fmla="val 1117"/>
            </a:avLst>
          </a:prstGeom>
          <a:ln w="57150">
            <a:tailEnd type="triangle"/>
          </a:ln>
        </p:spPr>
        <p:style>
          <a:lnRef idx="3">
            <a:schemeClr val="dk1"/>
          </a:lnRef>
          <a:fillRef idx="0">
            <a:schemeClr val="dk1"/>
          </a:fillRef>
          <a:effectRef idx="2">
            <a:schemeClr val="dk1"/>
          </a:effectRef>
          <a:fontRef idx="minor">
            <a:schemeClr val="tx1"/>
          </a:fontRef>
        </p:style>
      </p:cxnSp>
      <p:cxnSp>
        <p:nvCxnSpPr>
          <p:cNvPr id="41" name="Connector: Elbow 40">
            <a:extLst>
              <a:ext uri="{FF2B5EF4-FFF2-40B4-BE49-F238E27FC236}">
                <a16:creationId xmlns:a16="http://schemas.microsoft.com/office/drawing/2014/main" id="{E66FE99D-A2DB-4C62-A396-33B1B84490D3}"/>
              </a:ext>
            </a:extLst>
          </p:cNvPr>
          <p:cNvCxnSpPr>
            <a:cxnSpLocks/>
          </p:cNvCxnSpPr>
          <p:nvPr/>
        </p:nvCxnSpPr>
        <p:spPr>
          <a:xfrm>
            <a:off x="7312130" y="1857242"/>
            <a:ext cx="3168131" cy="1578503"/>
          </a:xfrm>
          <a:prstGeom prst="bentConnector3">
            <a:avLst>
              <a:gd name="adj1" fmla="val 100130"/>
            </a:avLst>
          </a:prstGeom>
          <a:ln w="57150">
            <a:tailEnd type="triangle"/>
          </a:ln>
        </p:spPr>
        <p:style>
          <a:lnRef idx="3">
            <a:schemeClr val="dk1"/>
          </a:lnRef>
          <a:fillRef idx="0">
            <a:schemeClr val="dk1"/>
          </a:fillRef>
          <a:effectRef idx="2">
            <a:schemeClr val="dk1"/>
          </a:effectRef>
          <a:fontRef idx="minor">
            <a:schemeClr val="tx1"/>
          </a:fontRef>
        </p:style>
      </p:cxnSp>
      <p:sp>
        <p:nvSpPr>
          <p:cNvPr id="42" name="Arrow: U-Turn 41">
            <a:extLst>
              <a:ext uri="{FF2B5EF4-FFF2-40B4-BE49-F238E27FC236}">
                <a16:creationId xmlns:a16="http://schemas.microsoft.com/office/drawing/2014/main" id="{7AD67AD4-E9EE-4DD1-BBAF-7A712A6331BF}"/>
              </a:ext>
            </a:extLst>
          </p:cNvPr>
          <p:cNvSpPr/>
          <p:nvPr/>
        </p:nvSpPr>
        <p:spPr>
          <a:xfrm>
            <a:off x="5485205" y="1022338"/>
            <a:ext cx="849635" cy="707886"/>
          </a:xfrm>
          <a:prstGeom prst="uturnArrow">
            <a:avLst>
              <a:gd name="adj1" fmla="val 4993"/>
              <a:gd name="adj2" fmla="val 7099"/>
              <a:gd name="adj3" fmla="val 14470"/>
              <a:gd name="adj4" fmla="val 38485"/>
              <a:gd name="adj5" fmla="val 100000"/>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grpSp>
        <p:nvGrpSpPr>
          <p:cNvPr id="43" name="Group 42">
            <a:extLst>
              <a:ext uri="{FF2B5EF4-FFF2-40B4-BE49-F238E27FC236}">
                <a16:creationId xmlns:a16="http://schemas.microsoft.com/office/drawing/2014/main" id="{6862724F-77FE-4F33-82E4-8F68865ECC4D}"/>
              </a:ext>
            </a:extLst>
          </p:cNvPr>
          <p:cNvGrpSpPr/>
          <p:nvPr/>
        </p:nvGrpSpPr>
        <p:grpSpPr>
          <a:xfrm>
            <a:off x="3658882" y="397509"/>
            <a:ext cx="4375784" cy="707886"/>
            <a:chOff x="3429679" y="333630"/>
            <a:chExt cx="4375784" cy="707886"/>
          </a:xfrm>
        </p:grpSpPr>
        <p:grpSp>
          <p:nvGrpSpPr>
            <p:cNvPr id="44" name="Group 43">
              <a:extLst>
                <a:ext uri="{FF2B5EF4-FFF2-40B4-BE49-F238E27FC236}">
                  <a16:creationId xmlns:a16="http://schemas.microsoft.com/office/drawing/2014/main" id="{8F31C249-ACAB-49EC-AB9F-7683D7CCB035}"/>
                </a:ext>
              </a:extLst>
            </p:cNvPr>
            <p:cNvGrpSpPr/>
            <p:nvPr/>
          </p:nvGrpSpPr>
          <p:grpSpPr>
            <a:xfrm>
              <a:off x="4044625" y="333630"/>
              <a:ext cx="3760838" cy="707886"/>
              <a:chOff x="5558558" y="870375"/>
              <a:chExt cx="3760838" cy="707886"/>
            </a:xfrm>
          </p:grpSpPr>
          <p:sp>
            <p:nvSpPr>
              <p:cNvPr id="46" name="Flowchart: Connector 45">
                <a:extLst>
                  <a:ext uri="{FF2B5EF4-FFF2-40B4-BE49-F238E27FC236}">
                    <a16:creationId xmlns:a16="http://schemas.microsoft.com/office/drawing/2014/main" id="{4CF64E5B-6106-4138-83C9-ECB65F42FB19}"/>
                  </a:ext>
                </a:extLst>
              </p:cNvPr>
              <p:cNvSpPr/>
              <p:nvPr/>
            </p:nvSpPr>
            <p:spPr>
              <a:xfrm>
                <a:off x="5558558" y="969035"/>
                <a:ext cx="588838" cy="599391"/>
              </a:xfrm>
              <a:prstGeom prst="flowChartConnector">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10</a:t>
                </a:r>
              </a:p>
            </p:txBody>
          </p:sp>
          <p:sp>
            <p:nvSpPr>
              <p:cNvPr id="47" name="TextBox 46">
                <a:extLst>
                  <a:ext uri="{FF2B5EF4-FFF2-40B4-BE49-F238E27FC236}">
                    <a16:creationId xmlns:a16="http://schemas.microsoft.com/office/drawing/2014/main" id="{266498F7-9EAB-44E5-A539-5BAF57601471}"/>
                  </a:ext>
                </a:extLst>
              </p:cNvPr>
              <p:cNvSpPr txBox="1"/>
              <p:nvPr/>
            </p:nvSpPr>
            <p:spPr>
              <a:xfrm>
                <a:off x="6095999" y="870375"/>
                <a:ext cx="3223397" cy="707886"/>
              </a:xfrm>
              <a:prstGeom prst="rect">
                <a:avLst/>
              </a:prstGeom>
              <a:noFill/>
            </p:spPr>
            <p:txBody>
              <a:bodyPr wrap="square" rtlCol="0">
                <a:spAutoFit/>
              </a:bodyPr>
              <a:lstStyle/>
              <a:p>
                <a:r>
                  <a:rPr lang="en-US" sz="2000" dirty="0" err="1"/>
                  <a:t>Người</a:t>
                </a:r>
                <a:r>
                  <a:rPr lang="en-US" sz="2000" dirty="0"/>
                  <a:t> </a:t>
                </a:r>
                <a:r>
                  <a:rPr lang="en-US" sz="2000" dirty="0" err="1"/>
                  <a:t>dùng</a:t>
                </a:r>
                <a:r>
                  <a:rPr lang="en-US" sz="2000" dirty="0"/>
                  <a:t> </a:t>
                </a:r>
                <a:r>
                  <a:rPr lang="en-US" sz="2000" dirty="0" err="1"/>
                  <a:t>đăng</a:t>
                </a:r>
                <a:r>
                  <a:rPr lang="en-US" sz="2000" dirty="0"/>
                  <a:t> </a:t>
                </a:r>
                <a:r>
                  <a:rPr lang="en-US" sz="2000" dirty="0" err="1"/>
                  <a:t>nhập</a:t>
                </a:r>
                <a:r>
                  <a:rPr lang="en-US" sz="2000" dirty="0"/>
                  <a:t> </a:t>
                </a:r>
                <a:r>
                  <a:rPr lang="en-US" sz="2000" dirty="0" err="1"/>
                  <a:t>hoặc</a:t>
                </a:r>
                <a:r>
                  <a:rPr lang="en-US" sz="2000" dirty="0"/>
                  <a:t> </a:t>
                </a:r>
                <a:r>
                  <a:rPr lang="en-US" sz="2000" dirty="0" err="1"/>
                  <a:t>đã</a:t>
                </a:r>
                <a:r>
                  <a:rPr lang="en-US" sz="2000" dirty="0"/>
                  <a:t> </a:t>
                </a:r>
                <a:r>
                  <a:rPr lang="en-US" sz="2000" dirty="0" err="1"/>
                  <a:t>có</a:t>
                </a:r>
                <a:r>
                  <a:rPr lang="en-US" sz="2000" dirty="0"/>
                  <a:t> cookie.</a:t>
                </a:r>
              </a:p>
            </p:txBody>
          </p:sp>
        </p:grpSp>
        <p:sp>
          <p:nvSpPr>
            <p:cNvPr id="45" name="Flowchart: Connector 44">
              <a:extLst>
                <a:ext uri="{FF2B5EF4-FFF2-40B4-BE49-F238E27FC236}">
                  <a16:creationId xmlns:a16="http://schemas.microsoft.com/office/drawing/2014/main" id="{7B778983-E0B8-4589-848A-00CB42E2E688}"/>
                </a:ext>
              </a:extLst>
            </p:cNvPr>
            <p:cNvSpPr/>
            <p:nvPr/>
          </p:nvSpPr>
          <p:spPr>
            <a:xfrm>
              <a:off x="3429679" y="439328"/>
              <a:ext cx="588838" cy="588838"/>
            </a:xfrm>
            <a:prstGeom prst="flowChartConnector">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3</a:t>
              </a:r>
            </a:p>
          </p:txBody>
        </p:sp>
      </p:grpSp>
      <p:grpSp>
        <p:nvGrpSpPr>
          <p:cNvPr id="48" name="Group 47">
            <a:extLst>
              <a:ext uri="{FF2B5EF4-FFF2-40B4-BE49-F238E27FC236}">
                <a16:creationId xmlns:a16="http://schemas.microsoft.com/office/drawing/2014/main" id="{139D70E9-4076-4464-AF9C-8E60235D4F2A}"/>
              </a:ext>
            </a:extLst>
          </p:cNvPr>
          <p:cNvGrpSpPr/>
          <p:nvPr/>
        </p:nvGrpSpPr>
        <p:grpSpPr>
          <a:xfrm>
            <a:off x="0" y="1686158"/>
            <a:ext cx="1588914" cy="1015663"/>
            <a:chOff x="5689600" y="870375"/>
            <a:chExt cx="1588914" cy="1015663"/>
          </a:xfrm>
        </p:grpSpPr>
        <p:sp>
          <p:nvSpPr>
            <p:cNvPr id="49" name="Flowchart: Connector 48">
              <a:extLst>
                <a:ext uri="{FF2B5EF4-FFF2-40B4-BE49-F238E27FC236}">
                  <a16:creationId xmlns:a16="http://schemas.microsoft.com/office/drawing/2014/main" id="{B7E32A2B-45A0-4B81-A220-B279B864F951}"/>
                </a:ext>
              </a:extLst>
            </p:cNvPr>
            <p:cNvSpPr/>
            <p:nvPr/>
          </p:nvSpPr>
          <p:spPr>
            <a:xfrm>
              <a:off x="5689600" y="966915"/>
              <a:ext cx="461665" cy="461665"/>
            </a:xfrm>
            <a:prstGeom prst="flowChartConnector">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6</a:t>
              </a:r>
            </a:p>
          </p:txBody>
        </p:sp>
        <p:sp>
          <p:nvSpPr>
            <p:cNvPr id="50" name="TextBox 49">
              <a:extLst>
                <a:ext uri="{FF2B5EF4-FFF2-40B4-BE49-F238E27FC236}">
                  <a16:creationId xmlns:a16="http://schemas.microsoft.com/office/drawing/2014/main" id="{051BEDB2-CBB8-4759-85D0-506A847982EC}"/>
                </a:ext>
              </a:extLst>
            </p:cNvPr>
            <p:cNvSpPr txBox="1"/>
            <p:nvPr/>
          </p:nvSpPr>
          <p:spPr>
            <a:xfrm>
              <a:off x="6095999" y="870375"/>
              <a:ext cx="1182515" cy="1015663"/>
            </a:xfrm>
            <a:prstGeom prst="rect">
              <a:avLst/>
            </a:prstGeom>
            <a:noFill/>
          </p:spPr>
          <p:txBody>
            <a:bodyPr wrap="square" rtlCol="0">
              <a:spAutoFit/>
            </a:bodyPr>
            <a:lstStyle/>
            <a:p>
              <a:r>
                <a:rPr lang="en-US" sz="2000" dirty="0" err="1"/>
                <a:t>Sử</a:t>
              </a:r>
              <a:r>
                <a:rPr lang="en-US" sz="2000" dirty="0"/>
                <a:t> </a:t>
              </a:r>
              <a:r>
                <a:rPr lang="en-US" sz="2000" dirty="0" err="1"/>
                <a:t>dụng</a:t>
              </a:r>
              <a:r>
                <a:rPr lang="en-US" sz="2000" dirty="0"/>
                <a:t> token để </a:t>
              </a:r>
              <a:r>
                <a:rPr lang="en-US" sz="2000" dirty="0" err="1"/>
                <a:t>xác</a:t>
              </a:r>
              <a:r>
                <a:rPr lang="en-US" sz="2000" dirty="0"/>
                <a:t> </a:t>
              </a:r>
              <a:r>
                <a:rPr lang="en-US" sz="2000" dirty="0" err="1"/>
                <a:t>thực</a:t>
              </a:r>
              <a:endParaRPr lang="en-US" sz="2000" dirty="0"/>
            </a:p>
          </p:txBody>
        </p:sp>
      </p:grpSp>
      <p:grpSp>
        <p:nvGrpSpPr>
          <p:cNvPr id="51" name="Group 50">
            <a:extLst>
              <a:ext uri="{FF2B5EF4-FFF2-40B4-BE49-F238E27FC236}">
                <a16:creationId xmlns:a16="http://schemas.microsoft.com/office/drawing/2014/main" id="{F6E81B7F-EE89-49E4-BD10-42BC4CEFBC8F}"/>
              </a:ext>
            </a:extLst>
          </p:cNvPr>
          <p:cNvGrpSpPr/>
          <p:nvPr/>
        </p:nvGrpSpPr>
        <p:grpSpPr>
          <a:xfrm>
            <a:off x="1716320" y="1139565"/>
            <a:ext cx="2134594" cy="707886"/>
            <a:chOff x="5688309" y="998153"/>
            <a:chExt cx="2134594" cy="707886"/>
          </a:xfrm>
        </p:grpSpPr>
        <p:sp>
          <p:nvSpPr>
            <p:cNvPr id="52" name="Flowchart: Connector 51">
              <a:extLst>
                <a:ext uri="{FF2B5EF4-FFF2-40B4-BE49-F238E27FC236}">
                  <a16:creationId xmlns:a16="http://schemas.microsoft.com/office/drawing/2014/main" id="{6E2B70BA-554D-4DAD-A3A1-1A2E269B9DD0}"/>
                </a:ext>
              </a:extLst>
            </p:cNvPr>
            <p:cNvSpPr/>
            <p:nvPr/>
          </p:nvSpPr>
          <p:spPr>
            <a:xfrm>
              <a:off x="5688309" y="1146381"/>
              <a:ext cx="461665" cy="461665"/>
            </a:xfrm>
            <a:prstGeom prst="flowChartConnector">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5</a:t>
              </a:r>
            </a:p>
          </p:txBody>
        </p:sp>
        <p:sp>
          <p:nvSpPr>
            <p:cNvPr id="53" name="TextBox 52">
              <a:extLst>
                <a:ext uri="{FF2B5EF4-FFF2-40B4-BE49-F238E27FC236}">
                  <a16:creationId xmlns:a16="http://schemas.microsoft.com/office/drawing/2014/main" id="{EB6CF009-875B-43A0-8EFA-93AC78C0B318}"/>
                </a:ext>
              </a:extLst>
            </p:cNvPr>
            <p:cNvSpPr txBox="1"/>
            <p:nvPr/>
          </p:nvSpPr>
          <p:spPr>
            <a:xfrm>
              <a:off x="6123632" y="998153"/>
              <a:ext cx="1699271" cy="707886"/>
            </a:xfrm>
            <a:prstGeom prst="rect">
              <a:avLst/>
            </a:prstGeom>
            <a:noFill/>
          </p:spPr>
          <p:txBody>
            <a:bodyPr wrap="square" rtlCol="0">
              <a:spAutoFit/>
            </a:bodyPr>
            <a:lstStyle/>
            <a:p>
              <a:r>
                <a:rPr lang="en-US" sz="2000" dirty="0" err="1"/>
                <a:t>Gửi</a:t>
              </a:r>
              <a:r>
                <a:rPr lang="en-US" sz="2000" dirty="0"/>
                <a:t> token và </a:t>
              </a:r>
              <a:r>
                <a:rPr lang="en-US" sz="2000" dirty="0" err="1"/>
                <a:t>điều</a:t>
              </a:r>
              <a:r>
                <a:rPr lang="en-US" sz="2000" dirty="0"/>
                <a:t> </a:t>
              </a:r>
              <a:r>
                <a:rPr lang="en-US" sz="2000" dirty="0" err="1"/>
                <a:t>hướng</a:t>
              </a:r>
              <a:endParaRPr lang="en-US" sz="2000" dirty="0"/>
            </a:p>
          </p:txBody>
        </p:sp>
      </p:grpSp>
      <p:cxnSp>
        <p:nvCxnSpPr>
          <p:cNvPr id="54" name="Straight Arrow Connector 53">
            <a:extLst>
              <a:ext uri="{FF2B5EF4-FFF2-40B4-BE49-F238E27FC236}">
                <a16:creationId xmlns:a16="http://schemas.microsoft.com/office/drawing/2014/main" id="{D98D93B7-AAA6-4564-9E3E-9A03A16C214A}"/>
              </a:ext>
            </a:extLst>
          </p:cNvPr>
          <p:cNvCxnSpPr>
            <a:stCxn id="37" idx="2"/>
          </p:cNvCxnSpPr>
          <p:nvPr/>
        </p:nvCxnSpPr>
        <p:spPr>
          <a:xfrm flipH="1">
            <a:off x="5910022" y="2630075"/>
            <a:ext cx="1" cy="805670"/>
          </a:xfrm>
          <a:prstGeom prst="straightConnector1">
            <a:avLst/>
          </a:prstGeom>
          <a:ln w="57150">
            <a:headEnd type="triangle"/>
            <a:tailEnd type="triangle"/>
          </a:ln>
        </p:spPr>
        <p:style>
          <a:lnRef idx="3">
            <a:schemeClr val="dk1"/>
          </a:lnRef>
          <a:fillRef idx="0">
            <a:schemeClr val="dk1"/>
          </a:fillRef>
          <a:effectRef idx="2">
            <a:schemeClr val="dk1"/>
          </a:effectRef>
          <a:fontRef idx="minor">
            <a:schemeClr val="tx1"/>
          </a:fontRef>
        </p:style>
      </p:cxnSp>
      <p:grpSp>
        <p:nvGrpSpPr>
          <p:cNvPr id="55" name="Group 54">
            <a:extLst>
              <a:ext uri="{FF2B5EF4-FFF2-40B4-BE49-F238E27FC236}">
                <a16:creationId xmlns:a16="http://schemas.microsoft.com/office/drawing/2014/main" id="{AE2DEEE3-E461-4F12-A539-B56C7866606A}"/>
              </a:ext>
            </a:extLst>
          </p:cNvPr>
          <p:cNvGrpSpPr/>
          <p:nvPr/>
        </p:nvGrpSpPr>
        <p:grpSpPr>
          <a:xfrm>
            <a:off x="6030987" y="2792029"/>
            <a:ext cx="2133303" cy="461665"/>
            <a:chOff x="5689600" y="966915"/>
            <a:chExt cx="2133303" cy="461665"/>
          </a:xfrm>
        </p:grpSpPr>
        <p:sp>
          <p:nvSpPr>
            <p:cNvPr id="56" name="Flowchart: Connector 55">
              <a:extLst>
                <a:ext uri="{FF2B5EF4-FFF2-40B4-BE49-F238E27FC236}">
                  <a16:creationId xmlns:a16="http://schemas.microsoft.com/office/drawing/2014/main" id="{D82F5C74-B997-4F03-96B4-82D32D2D8F1F}"/>
                </a:ext>
              </a:extLst>
            </p:cNvPr>
            <p:cNvSpPr/>
            <p:nvPr/>
          </p:nvSpPr>
          <p:spPr>
            <a:xfrm>
              <a:off x="5689600" y="966915"/>
              <a:ext cx="461665" cy="461665"/>
            </a:xfrm>
            <a:prstGeom prst="flowChartConnector">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4</a:t>
              </a:r>
            </a:p>
          </p:txBody>
        </p:sp>
        <p:sp>
          <p:nvSpPr>
            <p:cNvPr id="57" name="TextBox 56">
              <a:extLst>
                <a:ext uri="{FF2B5EF4-FFF2-40B4-BE49-F238E27FC236}">
                  <a16:creationId xmlns:a16="http://schemas.microsoft.com/office/drawing/2014/main" id="{48CFB7A9-2FB9-45D2-8C86-52C873553797}"/>
                </a:ext>
              </a:extLst>
            </p:cNvPr>
            <p:cNvSpPr txBox="1"/>
            <p:nvPr/>
          </p:nvSpPr>
          <p:spPr>
            <a:xfrm>
              <a:off x="6123632" y="998153"/>
              <a:ext cx="1699271" cy="400110"/>
            </a:xfrm>
            <a:prstGeom prst="rect">
              <a:avLst/>
            </a:prstGeom>
            <a:noFill/>
          </p:spPr>
          <p:txBody>
            <a:bodyPr wrap="square" rtlCol="0">
              <a:spAutoFit/>
            </a:bodyPr>
            <a:lstStyle/>
            <a:p>
              <a:r>
                <a:rPr lang="en-US" sz="2000" dirty="0" err="1"/>
                <a:t>Lưu</a:t>
              </a:r>
              <a:r>
                <a:rPr lang="en-US" sz="2000" dirty="0"/>
                <a:t> cookie</a:t>
              </a:r>
            </a:p>
          </p:txBody>
        </p:sp>
      </p:grpSp>
      <p:grpSp>
        <p:nvGrpSpPr>
          <p:cNvPr id="58" name="Group 57">
            <a:extLst>
              <a:ext uri="{FF2B5EF4-FFF2-40B4-BE49-F238E27FC236}">
                <a16:creationId xmlns:a16="http://schemas.microsoft.com/office/drawing/2014/main" id="{0706578A-0BF5-43A0-BFAC-7D606552F0CF}"/>
              </a:ext>
            </a:extLst>
          </p:cNvPr>
          <p:cNvGrpSpPr/>
          <p:nvPr/>
        </p:nvGrpSpPr>
        <p:grpSpPr>
          <a:xfrm>
            <a:off x="8215663" y="2393976"/>
            <a:ext cx="2133303" cy="461665"/>
            <a:chOff x="5689600" y="966915"/>
            <a:chExt cx="2133303" cy="461665"/>
          </a:xfrm>
        </p:grpSpPr>
        <p:sp>
          <p:nvSpPr>
            <p:cNvPr id="59" name="Flowchart: Connector 58">
              <a:extLst>
                <a:ext uri="{FF2B5EF4-FFF2-40B4-BE49-F238E27FC236}">
                  <a16:creationId xmlns:a16="http://schemas.microsoft.com/office/drawing/2014/main" id="{D2EED85E-96B7-40D9-8457-30FB3528348F}"/>
                </a:ext>
              </a:extLst>
            </p:cNvPr>
            <p:cNvSpPr/>
            <p:nvPr/>
          </p:nvSpPr>
          <p:spPr>
            <a:xfrm>
              <a:off x="5689600" y="966915"/>
              <a:ext cx="461665" cy="461665"/>
            </a:xfrm>
            <a:prstGeom prst="flowChartConnector">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9</a:t>
              </a:r>
            </a:p>
          </p:txBody>
        </p:sp>
        <p:sp>
          <p:nvSpPr>
            <p:cNvPr id="60" name="TextBox 59">
              <a:extLst>
                <a:ext uri="{FF2B5EF4-FFF2-40B4-BE49-F238E27FC236}">
                  <a16:creationId xmlns:a16="http://schemas.microsoft.com/office/drawing/2014/main" id="{082C9FAD-DF49-4B39-93C9-73DE9131C227}"/>
                </a:ext>
              </a:extLst>
            </p:cNvPr>
            <p:cNvSpPr txBox="1"/>
            <p:nvPr/>
          </p:nvSpPr>
          <p:spPr>
            <a:xfrm>
              <a:off x="6123632" y="998153"/>
              <a:ext cx="1699271" cy="400110"/>
            </a:xfrm>
            <a:prstGeom prst="rect">
              <a:avLst/>
            </a:prstGeom>
            <a:noFill/>
          </p:spPr>
          <p:txBody>
            <a:bodyPr wrap="square" rtlCol="0">
              <a:spAutoFit/>
            </a:bodyPr>
            <a:lstStyle/>
            <a:p>
              <a:r>
                <a:rPr lang="en-US" sz="2000" dirty="0" err="1"/>
                <a:t>Điều</a:t>
              </a:r>
              <a:r>
                <a:rPr lang="en-US" sz="2000" dirty="0"/>
                <a:t> </a:t>
              </a:r>
              <a:r>
                <a:rPr lang="en-US" sz="2000" dirty="0" err="1"/>
                <a:t>hướng</a:t>
              </a:r>
              <a:endParaRPr lang="en-US" sz="2000" dirty="0"/>
            </a:p>
          </p:txBody>
        </p:sp>
      </p:grpSp>
      <p:grpSp>
        <p:nvGrpSpPr>
          <p:cNvPr id="61" name="Group 60">
            <a:extLst>
              <a:ext uri="{FF2B5EF4-FFF2-40B4-BE49-F238E27FC236}">
                <a16:creationId xmlns:a16="http://schemas.microsoft.com/office/drawing/2014/main" id="{8DB1822D-15A7-4586-B591-254D149016FA}"/>
              </a:ext>
            </a:extLst>
          </p:cNvPr>
          <p:cNvGrpSpPr/>
          <p:nvPr/>
        </p:nvGrpSpPr>
        <p:grpSpPr>
          <a:xfrm>
            <a:off x="7850445" y="1027923"/>
            <a:ext cx="2291590" cy="707886"/>
            <a:chOff x="5531313" y="998153"/>
            <a:chExt cx="2291590" cy="707886"/>
          </a:xfrm>
        </p:grpSpPr>
        <p:sp>
          <p:nvSpPr>
            <p:cNvPr id="62" name="Flowchart: Connector 61">
              <a:extLst>
                <a:ext uri="{FF2B5EF4-FFF2-40B4-BE49-F238E27FC236}">
                  <a16:creationId xmlns:a16="http://schemas.microsoft.com/office/drawing/2014/main" id="{01EDF474-6B05-4638-AD9C-ECA982D75514}"/>
                </a:ext>
              </a:extLst>
            </p:cNvPr>
            <p:cNvSpPr/>
            <p:nvPr/>
          </p:nvSpPr>
          <p:spPr>
            <a:xfrm>
              <a:off x="5531313" y="1077603"/>
              <a:ext cx="588838" cy="588838"/>
            </a:xfrm>
            <a:prstGeom prst="flowChartConnector">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11</a:t>
              </a:r>
            </a:p>
          </p:txBody>
        </p:sp>
        <p:sp>
          <p:nvSpPr>
            <p:cNvPr id="63" name="TextBox 62">
              <a:extLst>
                <a:ext uri="{FF2B5EF4-FFF2-40B4-BE49-F238E27FC236}">
                  <a16:creationId xmlns:a16="http://schemas.microsoft.com/office/drawing/2014/main" id="{EA81DFB6-340A-4944-91E1-9D16BE73CAF5}"/>
                </a:ext>
              </a:extLst>
            </p:cNvPr>
            <p:cNvSpPr txBox="1"/>
            <p:nvPr/>
          </p:nvSpPr>
          <p:spPr>
            <a:xfrm>
              <a:off x="6123632" y="998153"/>
              <a:ext cx="1699271" cy="707886"/>
            </a:xfrm>
            <a:prstGeom prst="rect">
              <a:avLst/>
            </a:prstGeom>
            <a:noFill/>
          </p:spPr>
          <p:txBody>
            <a:bodyPr wrap="square" rtlCol="0">
              <a:spAutoFit/>
            </a:bodyPr>
            <a:lstStyle/>
            <a:p>
              <a:r>
                <a:rPr lang="en-US" sz="2000" dirty="0" err="1"/>
                <a:t>Gửi</a:t>
              </a:r>
              <a:r>
                <a:rPr lang="en-US" sz="2000" dirty="0"/>
                <a:t> token và </a:t>
              </a:r>
              <a:r>
                <a:rPr lang="en-US" sz="2000" dirty="0" err="1"/>
                <a:t>điều</a:t>
              </a:r>
              <a:r>
                <a:rPr lang="en-US" sz="2000" dirty="0"/>
                <a:t> </a:t>
              </a:r>
              <a:r>
                <a:rPr lang="en-US" sz="2000" dirty="0" err="1"/>
                <a:t>hướng</a:t>
              </a:r>
              <a:endParaRPr lang="en-US" sz="2000" dirty="0"/>
            </a:p>
          </p:txBody>
        </p:sp>
      </p:grpSp>
    </p:spTree>
    <p:extLst>
      <p:ext uri="{BB962C8B-B14F-4D97-AF65-F5344CB8AC3E}">
        <p14:creationId xmlns:p14="http://schemas.microsoft.com/office/powerpoint/2010/main" val="41675696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Káº¿t quáº£ hÃ¬nh áº£nh cho multiple authentication">
            <a:extLst>
              <a:ext uri="{FF2B5EF4-FFF2-40B4-BE49-F238E27FC236}">
                <a16:creationId xmlns:a16="http://schemas.microsoft.com/office/drawing/2014/main" id="{DB17605A-9FF1-4CB2-9049-20C2BFA938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012" y="1633537"/>
            <a:ext cx="10467975" cy="35909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Ã¬nh áº£nh cÃ³ liÃªn quan">
            <a:extLst>
              <a:ext uri="{FF2B5EF4-FFF2-40B4-BE49-F238E27FC236}">
                <a16:creationId xmlns:a16="http://schemas.microsoft.com/office/drawing/2014/main" id="{ADB14919-5ACD-4FC0-BBFD-BB531CD35E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5999" y="1096464"/>
            <a:ext cx="4219575" cy="20002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D18006A9-4358-48AF-9CAF-AA95C0CBEB72}"/>
              </a:ext>
            </a:extLst>
          </p:cNvPr>
          <p:cNvSpPr/>
          <p:nvPr/>
        </p:nvSpPr>
        <p:spPr>
          <a:xfrm>
            <a:off x="430673" y="526929"/>
            <a:ext cx="5443827" cy="1569660"/>
          </a:xfrm>
          <a:prstGeom prst="rect">
            <a:avLst/>
          </a:prstGeom>
          <a:noFill/>
        </p:spPr>
        <p:txBody>
          <a:bodyPr wrap="square" lIns="91440" tIns="45720" rIns="91440" bIns="45720">
            <a:spAutoFit/>
          </a:bodyPr>
          <a:lstStyle/>
          <a:p>
            <a:pPr algn="ctr"/>
            <a:r>
              <a:rPr lang="en-US" sz="9600" b="1" cap="none" spc="0" dirty="0">
                <a:ln w="6600">
                  <a:solidFill>
                    <a:schemeClr val="accent2"/>
                  </a:solidFill>
                  <a:prstDash val="solid"/>
                </a:ln>
                <a:solidFill>
                  <a:sysClr val="windowText" lastClr="000000"/>
                </a:solidFill>
                <a:effectLst>
                  <a:outerShdw dist="38100" dir="2700000" algn="tl" rotWithShape="0">
                    <a:schemeClr val="accent2"/>
                  </a:outerShdw>
                </a:effectLst>
              </a:rPr>
              <a:t>SAML</a:t>
            </a:r>
          </a:p>
        </p:txBody>
      </p:sp>
      <p:pic>
        <p:nvPicPr>
          <p:cNvPr id="1030" name="Picture 6" descr="Káº¿t quáº£ hÃ¬nh áº£nh cho OAuth">
            <a:extLst>
              <a:ext uri="{FF2B5EF4-FFF2-40B4-BE49-F238E27FC236}">
                <a16:creationId xmlns:a16="http://schemas.microsoft.com/office/drawing/2014/main" id="{E4E991EE-6C79-48CC-A647-D49FF23C466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64298" y="2531004"/>
            <a:ext cx="3776576" cy="376128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Káº¿t quáº£ hÃ¬nh áº£nh cho kerberos">
            <a:extLst>
              <a:ext uri="{FF2B5EF4-FFF2-40B4-BE49-F238E27FC236}">
                <a16:creationId xmlns:a16="http://schemas.microsoft.com/office/drawing/2014/main" id="{C18D02A7-8CB7-4039-84D8-1B864FC9D59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5999" y="3864634"/>
            <a:ext cx="4319502" cy="246643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Káº¿t quáº£ hÃ¬nh áº£nh cho suspect login detect">
            <a:extLst>
              <a:ext uri="{FF2B5EF4-FFF2-40B4-BE49-F238E27FC236}">
                <a16:creationId xmlns:a16="http://schemas.microsoft.com/office/drawing/2014/main" id="{593B0F15-16E2-4BF1-BEF5-524C5A801AC9}"/>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0438" r="21331" b="18857"/>
          <a:stretch/>
        </p:blipFill>
        <p:spPr bwMode="auto">
          <a:xfrm>
            <a:off x="4081203" y="593061"/>
            <a:ext cx="4029591" cy="55647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2687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1026"/>
                                        </p:tgtEl>
                                      </p:cBhvr>
                                    </p:animEffect>
                                    <p:set>
                                      <p:cBhvr>
                                        <p:cTn id="12" dur="1" fill="hold">
                                          <p:stCondLst>
                                            <p:cond delay="499"/>
                                          </p:stCondLst>
                                        </p:cTn>
                                        <p:tgtEl>
                                          <p:spTgt spid="1026"/>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par>
                                <p:cTn id="17" presetID="10" presetClass="entr" presetSubtype="0" fill="hold" nodeType="withEffect">
                                  <p:stCondLst>
                                    <p:cond delay="0"/>
                                  </p:stCondLst>
                                  <p:childTnLst>
                                    <p:set>
                                      <p:cBhvr>
                                        <p:cTn id="18" dur="1" fill="hold">
                                          <p:stCondLst>
                                            <p:cond delay="0"/>
                                          </p:stCondLst>
                                        </p:cTn>
                                        <p:tgtEl>
                                          <p:spTgt spid="1030"/>
                                        </p:tgtEl>
                                        <p:attrNameLst>
                                          <p:attrName>style.visibility</p:attrName>
                                        </p:attrNameLst>
                                      </p:cBhvr>
                                      <p:to>
                                        <p:strVal val="visible"/>
                                      </p:to>
                                    </p:set>
                                    <p:animEffect transition="in" filter="fade">
                                      <p:cBhvr>
                                        <p:cTn id="19" dur="500"/>
                                        <p:tgtEl>
                                          <p:spTgt spid="1030"/>
                                        </p:tgtEl>
                                      </p:cBhvr>
                                    </p:animEffect>
                                  </p:childTnLst>
                                </p:cTn>
                              </p:par>
                              <p:par>
                                <p:cTn id="20" presetID="10" presetClass="entr" presetSubtype="0" fill="hold" nodeType="withEffect">
                                  <p:stCondLst>
                                    <p:cond delay="0"/>
                                  </p:stCondLst>
                                  <p:childTnLst>
                                    <p:set>
                                      <p:cBhvr>
                                        <p:cTn id="21" dur="1" fill="hold">
                                          <p:stCondLst>
                                            <p:cond delay="0"/>
                                          </p:stCondLst>
                                        </p:cTn>
                                        <p:tgtEl>
                                          <p:spTgt spid="1028"/>
                                        </p:tgtEl>
                                        <p:attrNameLst>
                                          <p:attrName>style.visibility</p:attrName>
                                        </p:attrNameLst>
                                      </p:cBhvr>
                                      <p:to>
                                        <p:strVal val="visible"/>
                                      </p:to>
                                    </p:set>
                                    <p:animEffect transition="in" filter="fade">
                                      <p:cBhvr>
                                        <p:cTn id="22" dur="500"/>
                                        <p:tgtEl>
                                          <p:spTgt spid="1028"/>
                                        </p:tgtEl>
                                      </p:cBhvr>
                                    </p:animEffect>
                                  </p:childTnLst>
                                </p:cTn>
                              </p:par>
                              <p:par>
                                <p:cTn id="23" presetID="10" presetClass="entr" presetSubtype="0" fill="hold" nodeType="withEffect">
                                  <p:stCondLst>
                                    <p:cond delay="0"/>
                                  </p:stCondLst>
                                  <p:childTnLst>
                                    <p:set>
                                      <p:cBhvr>
                                        <p:cTn id="24" dur="1" fill="hold">
                                          <p:stCondLst>
                                            <p:cond delay="0"/>
                                          </p:stCondLst>
                                        </p:cTn>
                                        <p:tgtEl>
                                          <p:spTgt spid="1032"/>
                                        </p:tgtEl>
                                        <p:attrNameLst>
                                          <p:attrName>style.visibility</p:attrName>
                                        </p:attrNameLst>
                                      </p:cBhvr>
                                      <p:to>
                                        <p:strVal val="visible"/>
                                      </p:to>
                                    </p:set>
                                    <p:animEffect transition="in" filter="fade">
                                      <p:cBhvr>
                                        <p:cTn id="25" dur="500"/>
                                        <p:tgtEl>
                                          <p:spTgt spid="1032"/>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grpId="1" nodeType="clickEffect">
                                  <p:stCondLst>
                                    <p:cond delay="0"/>
                                  </p:stCondLst>
                                  <p:childTnLst>
                                    <p:set>
                                      <p:cBhvr>
                                        <p:cTn id="29" dur="1" fill="hold">
                                          <p:stCondLst>
                                            <p:cond delay="0"/>
                                          </p:stCondLst>
                                        </p:cTn>
                                        <p:tgtEl>
                                          <p:spTgt spid="4"/>
                                        </p:tgtEl>
                                        <p:attrNameLst>
                                          <p:attrName>style.visibility</p:attrName>
                                        </p:attrNameLst>
                                      </p:cBhvr>
                                      <p:to>
                                        <p:strVal val="hidden"/>
                                      </p:to>
                                    </p:set>
                                  </p:childTnLst>
                                </p:cTn>
                              </p:par>
                              <p:par>
                                <p:cTn id="30" presetID="1" presetClass="exit" presetSubtype="0" fill="hold" nodeType="withEffect">
                                  <p:stCondLst>
                                    <p:cond delay="0"/>
                                  </p:stCondLst>
                                  <p:childTnLst>
                                    <p:set>
                                      <p:cBhvr>
                                        <p:cTn id="31" dur="1" fill="hold">
                                          <p:stCondLst>
                                            <p:cond delay="0"/>
                                          </p:stCondLst>
                                        </p:cTn>
                                        <p:tgtEl>
                                          <p:spTgt spid="1030"/>
                                        </p:tgtEl>
                                        <p:attrNameLst>
                                          <p:attrName>style.visibility</p:attrName>
                                        </p:attrNameLst>
                                      </p:cBhvr>
                                      <p:to>
                                        <p:strVal val="hidden"/>
                                      </p:to>
                                    </p:set>
                                  </p:childTnLst>
                                </p:cTn>
                              </p:par>
                              <p:par>
                                <p:cTn id="32" presetID="1" presetClass="exit" presetSubtype="0" fill="hold" nodeType="withEffect">
                                  <p:stCondLst>
                                    <p:cond delay="0"/>
                                  </p:stCondLst>
                                  <p:childTnLst>
                                    <p:set>
                                      <p:cBhvr>
                                        <p:cTn id="33" dur="1" fill="hold">
                                          <p:stCondLst>
                                            <p:cond delay="0"/>
                                          </p:stCondLst>
                                        </p:cTn>
                                        <p:tgtEl>
                                          <p:spTgt spid="1028"/>
                                        </p:tgtEl>
                                        <p:attrNameLst>
                                          <p:attrName>style.visibility</p:attrName>
                                        </p:attrNameLst>
                                      </p:cBhvr>
                                      <p:to>
                                        <p:strVal val="hidden"/>
                                      </p:to>
                                    </p:set>
                                  </p:childTnLst>
                                </p:cTn>
                              </p:par>
                              <p:par>
                                <p:cTn id="34" presetID="1" presetClass="exit" presetSubtype="0" fill="hold" nodeType="withEffect">
                                  <p:stCondLst>
                                    <p:cond delay="0"/>
                                  </p:stCondLst>
                                  <p:childTnLst>
                                    <p:set>
                                      <p:cBhvr>
                                        <p:cTn id="35" dur="1" fill="hold">
                                          <p:stCondLst>
                                            <p:cond delay="0"/>
                                          </p:stCondLst>
                                        </p:cTn>
                                        <p:tgtEl>
                                          <p:spTgt spid="1032"/>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034"/>
                                        </p:tgtEl>
                                        <p:attrNameLst>
                                          <p:attrName>style.visibility</p:attrName>
                                        </p:attrNameLst>
                                      </p:cBhvr>
                                      <p:to>
                                        <p:strVal val="visible"/>
                                      </p:to>
                                    </p:set>
                                    <p:animEffect transition="in" filter="fade">
                                      <p:cBhvr>
                                        <p:cTn id="40" dur="500"/>
                                        <p:tgtEl>
                                          <p:spTgt spid="10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7B97EA55-139D-4A26-9582-7478D1081C8F}"/>
              </a:ext>
            </a:extLst>
          </p:cNvPr>
          <p:cNvGraphicFramePr/>
          <p:nvPr>
            <p:extLst>
              <p:ext uri="{D42A27DB-BD31-4B8C-83A1-F6EECF244321}">
                <p14:modId xmlns:p14="http://schemas.microsoft.com/office/powerpoint/2010/main" val="1833761397"/>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52487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Footer Placeholder 1">
            <a:extLst>
              <a:ext uri="{FF2B5EF4-FFF2-40B4-BE49-F238E27FC236}">
                <a16:creationId xmlns:a16="http://schemas.microsoft.com/office/drawing/2014/main" id="{29170D35-2B05-4E7C-80EC-AA793B061DDE}"/>
              </a:ext>
            </a:extLst>
          </p:cNvPr>
          <p:cNvSpPr>
            <a:spLocks noGrp="1"/>
          </p:cNvSpPr>
          <p:nvPr>
            <p:ph type="ftr" sz="quarter" idx="10"/>
          </p:nvPr>
        </p:nvSpPr>
        <p:spPr/>
        <p:txBody>
          <a:bodyPr/>
          <a:lstStyle/>
          <a:p>
            <a:pPr>
              <a:spcAft>
                <a:spcPts val="600"/>
              </a:spcAft>
            </a:pPr>
            <a:r>
              <a:rPr lang="en-US" noProof="0"/>
              <a:t>Add a footer</a:t>
            </a:r>
          </a:p>
        </p:txBody>
      </p:sp>
      <p:sp>
        <p:nvSpPr>
          <p:cNvPr id="73" name="Slide Number Placeholder 2">
            <a:extLst>
              <a:ext uri="{FF2B5EF4-FFF2-40B4-BE49-F238E27FC236}">
                <a16:creationId xmlns:a16="http://schemas.microsoft.com/office/drawing/2014/main" id="{37F390AC-CC41-42E9-9EB1-5F87AA0D956A}"/>
              </a:ext>
            </a:extLst>
          </p:cNvPr>
          <p:cNvSpPr>
            <a:spLocks noGrp="1"/>
          </p:cNvSpPr>
          <p:nvPr>
            <p:ph type="sldNum" sz="quarter" idx="11"/>
          </p:nvPr>
        </p:nvSpPr>
        <p:spPr/>
        <p:txBody>
          <a:bodyPr/>
          <a:lstStyle/>
          <a:p>
            <a:pPr>
              <a:spcAft>
                <a:spcPts val="600"/>
              </a:spcAft>
            </a:pPr>
            <a:fld id="{8699F50C-BE38-4BD0-BA84-9B090E1F2B9B}" type="slidenum">
              <a:rPr lang="en-US" noProof="0" smtClean="0"/>
              <a:pPr>
                <a:spcAft>
                  <a:spcPts val="600"/>
                </a:spcAft>
              </a:pPr>
              <a:t>3</a:t>
            </a:fld>
            <a:endParaRPr lang="en-US" noProof="0"/>
          </a:p>
        </p:txBody>
      </p:sp>
      <p:sp>
        <p:nvSpPr>
          <p:cNvPr id="75" name="Title 3">
            <a:extLst>
              <a:ext uri="{FF2B5EF4-FFF2-40B4-BE49-F238E27FC236}">
                <a16:creationId xmlns:a16="http://schemas.microsoft.com/office/drawing/2014/main" id="{A94FCE44-2C97-4F55-B50F-2DB13F23947B}"/>
              </a:ext>
            </a:extLst>
          </p:cNvPr>
          <p:cNvSpPr>
            <a:spLocks noGrp="1"/>
          </p:cNvSpPr>
          <p:nvPr>
            <p:ph type="title" idx="4294967295"/>
          </p:nvPr>
        </p:nvSpPr>
        <p:spPr>
          <a:xfrm>
            <a:off x="6488466" y="1600199"/>
            <a:ext cx="5398732" cy="3657601"/>
          </a:xfrm>
        </p:spPr>
        <p:txBody>
          <a:bodyPr>
            <a:normAutofit/>
          </a:bodyPr>
          <a:lstStyle/>
          <a:p>
            <a:pPr algn="ctr"/>
            <a:r>
              <a:rPr lang="en-US" sz="8000" dirty="0"/>
              <a:t>Username </a:t>
            </a:r>
            <a:br>
              <a:rPr lang="en-US" sz="8000" dirty="0"/>
            </a:br>
            <a:r>
              <a:rPr lang="en-US" sz="8000" dirty="0"/>
              <a:t>+ </a:t>
            </a:r>
            <a:br>
              <a:rPr lang="en-US" sz="8000" dirty="0"/>
            </a:br>
            <a:r>
              <a:rPr lang="en-US" sz="8000" dirty="0"/>
              <a:t>Password</a:t>
            </a:r>
          </a:p>
        </p:txBody>
      </p:sp>
      <p:pic>
        <p:nvPicPr>
          <p:cNvPr id="1026" name="Picture 2" descr="Káº¿t quáº£ hÃ¬nh áº£nh cho login form">
            <a:extLst>
              <a:ext uri="{FF2B5EF4-FFF2-40B4-BE49-F238E27FC236}">
                <a16:creationId xmlns:a16="http://schemas.microsoft.com/office/drawing/2014/main" id="{B116ED4C-AC71-4634-98D8-66A1EA712F5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 y="0"/>
            <a:ext cx="6096000" cy="6858000"/>
          </a:xfrm>
          <a:prstGeom prst="rect">
            <a:avLst/>
          </a:prstGeom>
          <a:solidFill>
            <a:srgbClr val="FFFFFF"/>
          </a:solidFill>
        </p:spPr>
      </p:pic>
    </p:spTree>
    <p:extLst>
      <p:ext uri="{BB962C8B-B14F-4D97-AF65-F5344CB8AC3E}">
        <p14:creationId xmlns:p14="http://schemas.microsoft.com/office/powerpoint/2010/main" val="1111730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7687AE1-A473-4024-BAEB-F70E5B9E1AE4}"/>
              </a:ext>
            </a:extLst>
          </p:cNvPr>
          <p:cNvSpPr>
            <a:spLocks noGrp="1"/>
          </p:cNvSpPr>
          <p:nvPr>
            <p:ph type="ftr" sz="quarter" idx="10"/>
          </p:nvPr>
        </p:nvSpPr>
        <p:spPr/>
        <p:txBody>
          <a:bodyPr/>
          <a:lstStyle/>
          <a:p>
            <a:r>
              <a:rPr lang="en-US" noProof="0"/>
              <a:t>Add a footer</a:t>
            </a:r>
            <a:endParaRPr lang="en-US" noProof="0" dirty="0"/>
          </a:p>
        </p:txBody>
      </p:sp>
      <p:sp>
        <p:nvSpPr>
          <p:cNvPr id="3" name="Slide Number Placeholder 2">
            <a:extLst>
              <a:ext uri="{FF2B5EF4-FFF2-40B4-BE49-F238E27FC236}">
                <a16:creationId xmlns:a16="http://schemas.microsoft.com/office/drawing/2014/main" id="{922B823F-719C-44C5-A19B-9A09EA3C7C3D}"/>
              </a:ext>
            </a:extLst>
          </p:cNvPr>
          <p:cNvSpPr>
            <a:spLocks noGrp="1"/>
          </p:cNvSpPr>
          <p:nvPr>
            <p:ph type="sldNum" sz="quarter" idx="11"/>
          </p:nvPr>
        </p:nvSpPr>
        <p:spPr/>
        <p:txBody>
          <a:bodyPr/>
          <a:lstStyle/>
          <a:p>
            <a:fld id="{8699F50C-BE38-4BD0-BA84-9B090E1F2B9B}" type="slidenum">
              <a:rPr lang="en-US" noProof="0" smtClean="0"/>
              <a:t>4</a:t>
            </a:fld>
            <a:endParaRPr lang="en-US" noProof="0" dirty="0"/>
          </a:p>
        </p:txBody>
      </p:sp>
      <p:sp>
        <p:nvSpPr>
          <p:cNvPr id="5" name="Title 3">
            <a:extLst>
              <a:ext uri="{FF2B5EF4-FFF2-40B4-BE49-F238E27FC236}">
                <a16:creationId xmlns:a16="http://schemas.microsoft.com/office/drawing/2014/main" id="{69013443-BD62-4814-B4D5-464363CF9615}"/>
              </a:ext>
            </a:extLst>
          </p:cNvPr>
          <p:cNvSpPr txBox="1">
            <a:spLocks/>
          </p:cNvSpPr>
          <p:nvPr/>
        </p:nvSpPr>
        <p:spPr>
          <a:xfrm>
            <a:off x="6593306" y="2454442"/>
            <a:ext cx="5598694" cy="1949115"/>
          </a:xfrm>
          <a:prstGeom prst="rect">
            <a:avLst/>
          </a:prstGeom>
        </p:spPr>
        <p:txBody>
          <a:bodyPr vert="horz" lIns="91440" tIns="45720" rIns="91440" bIns="0" rtlCol="0" anchor="b">
            <a:normAutofit fontScale="97500"/>
          </a:bodyPr>
          <a:lst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a:lstStyle>
          <a:p>
            <a:pPr algn="ctr"/>
            <a:r>
              <a:rPr lang="en-US" sz="6600" dirty="0"/>
              <a:t>Social Authentication</a:t>
            </a:r>
          </a:p>
        </p:txBody>
      </p:sp>
      <p:pic>
        <p:nvPicPr>
          <p:cNvPr id="3074" name="Picture 2" descr="HÃ¬nh áº£nh cÃ³ liÃªn quan">
            <a:extLst>
              <a:ext uri="{FF2B5EF4-FFF2-40B4-BE49-F238E27FC236}">
                <a16:creationId xmlns:a16="http://schemas.microsoft.com/office/drawing/2014/main" id="{F0CECE8C-3287-47E1-8409-91DEDE00B49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079" t="4681" r="5030" b="4093"/>
          <a:stretch/>
        </p:blipFill>
        <p:spPr bwMode="auto">
          <a:xfrm>
            <a:off x="0" y="0"/>
            <a:ext cx="6593306"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7800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40B7AC3-AF55-4416-9D57-42ED16537254}"/>
              </a:ext>
            </a:extLst>
          </p:cNvPr>
          <p:cNvSpPr>
            <a:spLocks noGrp="1"/>
          </p:cNvSpPr>
          <p:nvPr>
            <p:ph type="ftr" sz="quarter" idx="10"/>
          </p:nvPr>
        </p:nvSpPr>
        <p:spPr/>
        <p:txBody>
          <a:bodyPr/>
          <a:lstStyle/>
          <a:p>
            <a:r>
              <a:rPr lang="en-US" noProof="0"/>
              <a:t>Add a footer</a:t>
            </a:r>
            <a:endParaRPr lang="en-US" noProof="0" dirty="0"/>
          </a:p>
        </p:txBody>
      </p:sp>
      <p:sp>
        <p:nvSpPr>
          <p:cNvPr id="3" name="Slide Number Placeholder 2">
            <a:extLst>
              <a:ext uri="{FF2B5EF4-FFF2-40B4-BE49-F238E27FC236}">
                <a16:creationId xmlns:a16="http://schemas.microsoft.com/office/drawing/2014/main" id="{5350E592-3673-496C-82D6-FE1C21FB94F7}"/>
              </a:ext>
            </a:extLst>
          </p:cNvPr>
          <p:cNvSpPr>
            <a:spLocks noGrp="1"/>
          </p:cNvSpPr>
          <p:nvPr>
            <p:ph type="sldNum" sz="quarter" idx="11"/>
          </p:nvPr>
        </p:nvSpPr>
        <p:spPr/>
        <p:txBody>
          <a:bodyPr/>
          <a:lstStyle/>
          <a:p>
            <a:fld id="{8699F50C-BE38-4BD0-BA84-9B090E1F2B9B}" type="slidenum">
              <a:rPr lang="en-US" noProof="0" smtClean="0"/>
              <a:t>5</a:t>
            </a:fld>
            <a:endParaRPr lang="en-US" noProof="0" dirty="0"/>
          </a:p>
        </p:txBody>
      </p:sp>
      <p:pic>
        <p:nvPicPr>
          <p:cNvPr id="4" name="Picture 2" descr="HÃ¬nh áº£nh cÃ³ liÃªn quan">
            <a:extLst>
              <a:ext uri="{FF2B5EF4-FFF2-40B4-BE49-F238E27FC236}">
                <a16:creationId xmlns:a16="http://schemas.microsoft.com/office/drawing/2014/main" id="{2486D1A2-779E-4362-8180-987BF148DD5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961" r="25577"/>
          <a:stretch/>
        </p:blipFill>
        <p:spPr bwMode="auto">
          <a:xfrm>
            <a:off x="-1" y="0"/>
            <a:ext cx="6822831"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3">
            <a:extLst>
              <a:ext uri="{FF2B5EF4-FFF2-40B4-BE49-F238E27FC236}">
                <a16:creationId xmlns:a16="http://schemas.microsoft.com/office/drawing/2014/main" id="{1D02D88C-A478-4AC0-8555-39C0310BF2BE}"/>
              </a:ext>
            </a:extLst>
          </p:cNvPr>
          <p:cNvSpPr txBox="1">
            <a:spLocks/>
          </p:cNvSpPr>
          <p:nvPr/>
        </p:nvSpPr>
        <p:spPr>
          <a:xfrm>
            <a:off x="7084881" y="2959768"/>
            <a:ext cx="4802317" cy="938463"/>
          </a:xfrm>
          <a:prstGeom prst="rect">
            <a:avLst/>
          </a:prstGeom>
        </p:spPr>
        <p:txBody>
          <a:bodyPr vert="horz" lIns="91440" tIns="45720" rIns="91440" bIns="0" rtlCol="0" anchor="b">
            <a:normAutofit fontScale="97500"/>
          </a:bodyPr>
          <a:lst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a:lstStyle>
          <a:p>
            <a:r>
              <a:rPr lang="en-US" sz="6600" dirty="0" err="1"/>
              <a:t>Passwordless</a:t>
            </a:r>
            <a:endParaRPr lang="en-US" sz="6600" dirty="0"/>
          </a:p>
        </p:txBody>
      </p:sp>
    </p:spTree>
    <p:extLst>
      <p:ext uri="{BB962C8B-B14F-4D97-AF65-F5344CB8AC3E}">
        <p14:creationId xmlns:p14="http://schemas.microsoft.com/office/powerpoint/2010/main" val="2985515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40B7AC3-AF55-4416-9D57-42ED16537254}"/>
              </a:ext>
            </a:extLst>
          </p:cNvPr>
          <p:cNvSpPr>
            <a:spLocks noGrp="1"/>
          </p:cNvSpPr>
          <p:nvPr>
            <p:ph type="ftr" sz="quarter" idx="10"/>
          </p:nvPr>
        </p:nvSpPr>
        <p:spPr/>
        <p:txBody>
          <a:bodyPr/>
          <a:lstStyle/>
          <a:p>
            <a:r>
              <a:rPr lang="en-US" noProof="0"/>
              <a:t>Add a footer</a:t>
            </a:r>
            <a:endParaRPr lang="en-US" noProof="0" dirty="0"/>
          </a:p>
        </p:txBody>
      </p:sp>
      <p:sp>
        <p:nvSpPr>
          <p:cNvPr id="3" name="Slide Number Placeholder 2">
            <a:extLst>
              <a:ext uri="{FF2B5EF4-FFF2-40B4-BE49-F238E27FC236}">
                <a16:creationId xmlns:a16="http://schemas.microsoft.com/office/drawing/2014/main" id="{5350E592-3673-496C-82D6-FE1C21FB94F7}"/>
              </a:ext>
            </a:extLst>
          </p:cNvPr>
          <p:cNvSpPr>
            <a:spLocks noGrp="1"/>
          </p:cNvSpPr>
          <p:nvPr>
            <p:ph type="sldNum" sz="quarter" idx="11"/>
          </p:nvPr>
        </p:nvSpPr>
        <p:spPr/>
        <p:txBody>
          <a:bodyPr/>
          <a:lstStyle/>
          <a:p>
            <a:fld id="{8699F50C-BE38-4BD0-BA84-9B090E1F2B9B}" type="slidenum">
              <a:rPr lang="en-US" noProof="0" smtClean="0"/>
              <a:t>6</a:t>
            </a:fld>
            <a:endParaRPr lang="en-US" noProof="0" dirty="0"/>
          </a:p>
        </p:txBody>
      </p:sp>
      <p:pic>
        <p:nvPicPr>
          <p:cNvPr id="4" name="Picture 2" descr="HÃ¬nh áº£nh cÃ³ liÃªn quan">
            <a:extLst>
              <a:ext uri="{FF2B5EF4-FFF2-40B4-BE49-F238E27FC236}">
                <a16:creationId xmlns:a16="http://schemas.microsoft.com/office/drawing/2014/main" id="{2486D1A2-779E-4362-8180-987BF148DD5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961" r="25577"/>
          <a:stretch/>
        </p:blipFill>
        <p:spPr bwMode="auto">
          <a:xfrm>
            <a:off x="1155032" y="0"/>
            <a:ext cx="988193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94526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7DB4C85-7B29-48E7-9F5C-5653F8E6A488}"/>
              </a:ext>
            </a:extLst>
          </p:cNvPr>
          <p:cNvSpPr>
            <a:spLocks noGrp="1"/>
          </p:cNvSpPr>
          <p:nvPr>
            <p:ph type="ftr" sz="quarter" idx="10"/>
          </p:nvPr>
        </p:nvSpPr>
        <p:spPr/>
        <p:txBody>
          <a:bodyPr/>
          <a:lstStyle/>
          <a:p>
            <a:r>
              <a:rPr lang="en-US" noProof="0"/>
              <a:t>Add a footer</a:t>
            </a:r>
            <a:endParaRPr lang="en-US" noProof="0" dirty="0"/>
          </a:p>
        </p:txBody>
      </p:sp>
      <p:sp>
        <p:nvSpPr>
          <p:cNvPr id="3" name="Slide Number Placeholder 2">
            <a:extLst>
              <a:ext uri="{FF2B5EF4-FFF2-40B4-BE49-F238E27FC236}">
                <a16:creationId xmlns:a16="http://schemas.microsoft.com/office/drawing/2014/main" id="{791B6624-BE91-462D-9C95-7931B3DFAC0B}"/>
              </a:ext>
            </a:extLst>
          </p:cNvPr>
          <p:cNvSpPr>
            <a:spLocks noGrp="1"/>
          </p:cNvSpPr>
          <p:nvPr>
            <p:ph type="sldNum" sz="quarter" idx="11"/>
          </p:nvPr>
        </p:nvSpPr>
        <p:spPr/>
        <p:txBody>
          <a:bodyPr/>
          <a:lstStyle/>
          <a:p>
            <a:fld id="{8699F50C-BE38-4BD0-BA84-9B090E1F2B9B}" type="slidenum">
              <a:rPr lang="en-US" noProof="0" smtClean="0"/>
              <a:t>7</a:t>
            </a:fld>
            <a:endParaRPr lang="en-US" noProof="0" dirty="0"/>
          </a:p>
        </p:txBody>
      </p:sp>
      <p:sp>
        <p:nvSpPr>
          <p:cNvPr id="5" name="Title 3">
            <a:extLst>
              <a:ext uri="{FF2B5EF4-FFF2-40B4-BE49-F238E27FC236}">
                <a16:creationId xmlns:a16="http://schemas.microsoft.com/office/drawing/2014/main" id="{62B7AA3A-5E62-40AC-9D7C-AAAEBB3EF10E}"/>
              </a:ext>
            </a:extLst>
          </p:cNvPr>
          <p:cNvSpPr txBox="1">
            <a:spLocks/>
          </p:cNvSpPr>
          <p:nvPr/>
        </p:nvSpPr>
        <p:spPr>
          <a:xfrm>
            <a:off x="7638334" y="1255503"/>
            <a:ext cx="4553666" cy="2173497"/>
          </a:xfrm>
          <a:prstGeom prst="rect">
            <a:avLst/>
          </a:prstGeom>
        </p:spPr>
        <p:txBody>
          <a:bodyPr vert="horz" lIns="91440" tIns="45720" rIns="91440" bIns="0" rtlCol="0" anchor="b">
            <a:normAutofit fontScale="97500"/>
          </a:bodyPr>
          <a:lst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a:lstStyle>
          <a:p>
            <a:r>
              <a:rPr lang="en-US" sz="6000" dirty="0"/>
              <a:t>Single Sign-on</a:t>
            </a:r>
          </a:p>
        </p:txBody>
      </p:sp>
      <p:pic>
        <p:nvPicPr>
          <p:cNvPr id="5124" name="Picture 4" descr="Single sign-on (SSO) - ÄÄng nháº­p má»t láº§n vÃ  nhá»¯ng Äiá»u báº¡n chÆ°a biáº¿t - áº¢nh 1.">
            <a:extLst>
              <a:ext uri="{FF2B5EF4-FFF2-40B4-BE49-F238E27FC236}">
                <a16:creationId xmlns:a16="http://schemas.microsoft.com/office/drawing/2014/main" id="{ED890888-EF45-4B11-BE2D-B3FB85B435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0"/>
            <a:ext cx="834775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5770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8B7C1A1F-521B-4FD3-BD81-C4DE0DECDA5B}"/>
              </a:ext>
            </a:extLst>
          </p:cNvPr>
          <p:cNvSpPr>
            <a:spLocks noGrp="1"/>
          </p:cNvSpPr>
          <p:nvPr>
            <p:ph type="subTitle" idx="1"/>
          </p:nvPr>
        </p:nvSpPr>
        <p:spPr>
          <a:xfrm>
            <a:off x="1033035" y="2061682"/>
            <a:ext cx="10125930" cy="2734636"/>
          </a:xfrm>
        </p:spPr>
        <p:txBody>
          <a:bodyPr/>
          <a:lstStyle/>
          <a:p>
            <a:r>
              <a:rPr lang="en-US" sz="3600" spc="0" dirty="0"/>
              <a:t>“ C</a:t>
            </a:r>
            <a:r>
              <a:rPr lang="vi-VN" sz="3600" spc="0" dirty="0">
                <a:latin typeface="Calibri" panose="020F0502020204030204" pitchFamily="34" charset="0"/>
              </a:rPr>
              <a:t>ho phép người dùng đăng nhập với một ID và mật khẩu duy nhất để có thể truy cập vào một hệ thống hay nhiều hệ thống kết nối với nhau mà không cần sử dụng nhiều tên đăng nhập và mật khẩu khác nhau của từng hệ thống.</a:t>
            </a:r>
            <a:r>
              <a:rPr lang="en-US" sz="3600" spc="0" dirty="0">
                <a:latin typeface="Calibri" panose="020F0502020204030204" pitchFamily="34" charset="0"/>
              </a:rPr>
              <a:t> </a:t>
            </a:r>
            <a:r>
              <a:rPr lang="en-US" sz="3600" spc="0" dirty="0"/>
              <a:t>”</a:t>
            </a:r>
          </a:p>
          <a:p>
            <a:endParaRPr lang="en-US" sz="4000" spc="0" dirty="0"/>
          </a:p>
        </p:txBody>
      </p:sp>
      <p:sp>
        <p:nvSpPr>
          <p:cNvPr id="2" name="Footer Placeholder 1">
            <a:extLst>
              <a:ext uri="{FF2B5EF4-FFF2-40B4-BE49-F238E27FC236}">
                <a16:creationId xmlns:a16="http://schemas.microsoft.com/office/drawing/2014/main" id="{8D8CAABC-D34B-436A-8B4E-8621D7D82AD3}"/>
              </a:ext>
            </a:extLst>
          </p:cNvPr>
          <p:cNvSpPr>
            <a:spLocks noGrp="1"/>
          </p:cNvSpPr>
          <p:nvPr>
            <p:ph type="ftr" sz="quarter" idx="4294967295"/>
          </p:nvPr>
        </p:nvSpPr>
        <p:spPr>
          <a:xfrm>
            <a:off x="0" y="6356350"/>
            <a:ext cx="4114800" cy="365125"/>
          </a:xfrm>
        </p:spPr>
        <p:txBody>
          <a:bodyPr/>
          <a:lstStyle/>
          <a:p>
            <a:r>
              <a:rPr lang="en-US" noProof="0"/>
              <a:t>Add a footer</a:t>
            </a:r>
            <a:endParaRPr lang="en-US" noProof="0" dirty="0"/>
          </a:p>
        </p:txBody>
      </p:sp>
      <p:sp>
        <p:nvSpPr>
          <p:cNvPr id="3" name="Slide Number Placeholder 2">
            <a:extLst>
              <a:ext uri="{FF2B5EF4-FFF2-40B4-BE49-F238E27FC236}">
                <a16:creationId xmlns:a16="http://schemas.microsoft.com/office/drawing/2014/main" id="{9588EF40-5FF8-41CA-8964-E0A68DDC3BA3}"/>
              </a:ext>
            </a:extLst>
          </p:cNvPr>
          <p:cNvSpPr>
            <a:spLocks noGrp="1"/>
          </p:cNvSpPr>
          <p:nvPr>
            <p:ph type="sldNum" sz="quarter" idx="4294967295"/>
          </p:nvPr>
        </p:nvSpPr>
        <p:spPr>
          <a:xfrm>
            <a:off x="11452225" y="6356350"/>
            <a:ext cx="739775" cy="365125"/>
          </a:xfrm>
        </p:spPr>
        <p:txBody>
          <a:bodyPr/>
          <a:lstStyle/>
          <a:p>
            <a:fld id="{8699F50C-BE38-4BD0-BA84-9B090E1F2B9B}" type="slidenum">
              <a:rPr lang="en-US" noProof="0" smtClean="0"/>
              <a:t>8</a:t>
            </a:fld>
            <a:endParaRPr lang="en-US" noProof="0" dirty="0"/>
          </a:p>
        </p:txBody>
      </p:sp>
    </p:spTree>
    <p:extLst>
      <p:ext uri="{BB962C8B-B14F-4D97-AF65-F5344CB8AC3E}">
        <p14:creationId xmlns:p14="http://schemas.microsoft.com/office/powerpoint/2010/main" val="744796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0AA5975-FC8C-4AA5-889F-1F7D1581E953}"/>
              </a:ext>
            </a:extLst>
          </p:cNvPr>
          <p:cNvSpPr>
            <a:spLocks noGrp="1"/>
          </p:cNvSpPr>
          <p:nvPr>
            <p:ph type="ftr" sz="quarter" idx="4294967295"/>
          </p:nvPr>
        </p:nvSpPr>
        <p:spPr>
          <a:xfrm>
            <a:off x="0" y="6356350"/>
            <a:ext cx="4114800" cy="365125"/>
          </a:xfrm>
        </p:spPr>
        <p:txBody>
          <a:bodyPr/>
          <a:lstStyle/>
          <a:p>
            <a:r>
              <a:rPr lang="en-US" sz="1600" noProof="0"/>
              <a:t>Add a footer</a:t>
            </a:r>
            <a:endParaRPr lang="en-US" sz="1600" noProof="0" dirty="0"/>
          </a:p>
        </p:txBody>
      </p:sp>
      <p:sp>
        <p:nvSpPr>
          <p:cNvPr id="3" name="Slide Number Placeholder 2">
            <a:extLst>
              <a:ext uri="{FF2B5EF4-FFF2-40B4-BE49-F238E27FC236}">
                <a16:creationId xmlns:a16="http://schemas.microsoft.com/office/drawing/2014/main" id="{FFC04461-4F89-43FA-821A-C833B8D94795}"/>
              </a:ext>
            </a:extLst>
          </p:cNvPr>
          <p:cNvSpPr>
            <a:spLocks noGrp="1"/>
          </p:cNvSpPr>
          <p:nvPr>
            <p:ph type="sldNum" sz="quarter" idx="4294967295"/>
          </p:nvPr>
        </p:nvSpPr>
        <p:spPr>
          <a:xfrm>
            <a:off x="11452225" y="6356350"/>
            <a:ext cx="739775" cy="365125"/>
          </a:xfrm>
        </p:spPr>
        <p:txBody>
          <a:bodyPr/>
          <a:lstStyle/>
          <a:p>
            <a:fld id="{8699F50C-BE38-4BD0-BA84-9B090E1F2B9B}" type="slidenum">
              <a:rPr lang="en-US" sz="1600" noProof="0" smtClean="0"/>
              <a:t>9</a:t>
            </a:fld>
            <a:endParaRPr lang="en-US" sz="1600" noProof="0" dirty="0"/>
          </a:p>
        </p:txBody>
      </p:sp>
      <p:sp>
        <p:nvSpPr>
          <p:cNvPr id="7" name="Rectangle: Rounded Corners 6">
            <a:extLst>
              <a:ext uri="{FF2B5EF4-FFF2-40B4-BE49-F238E27FC236}">
                <a16:creationId xmlns:a16="http://schemas.microsoft.com/office/drawing/2014/main" id="{EEBB485A-6CBE-46CF-A2E6-716D2A20D725}"/>
              </a:ext>
            </a:extLst>
          </p:cNvPr>
          <p:cNvSpPr/>
          <p:nvPr/>
        </p:nvSpPr>
        <p:spPr>
          <a:xfrm>
            <a:off x="276396" y="2532310"/>
            <a:ext cx="2160000" cy="1117600"/>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rPr>
              <a:t>domain1.com</a:t>
            </a:r>
          </a:p>
        </p:txBody>
      </p:sp>
      <p:sp>
        <p:nvSpPr>
          <p:cNvPr id="8" name="Rectangle 7">
            <a:extLst>
              <a:ext uri="{FF2B5EF4-FFF2-40B4-BE49-F238E27FC236}">
                <a16:creationId xmlns:a16="http://schemas.microsoft.com/office/drawing/2014/main" id="{2B0E84C4-81B1-4924-B281-E64614151818}"/>
              </a:ext>
            </a:extLst>
          </p:cNvPr>
          <p:cNvSpPr/>
          <p:nvPr/>
        </p:nvSpPr>
        <p:spPr>
          <a:xfrm>
            <a:off x="4368800" y="2540000"/>
            <a:ext cx="3556000" cy="11176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t>Browser Cookie Storage</a:t>
            </a:r>
          </a:p>
        </p:txBody>
      </p:sp>
      <p:sp>
        <p:nvSpPr>
          <p:cNvPr id="9" name="Rectangle: Rounded Corners 8">
            <a:extLst>
              <a:ext uri="{FF2B5EF4-FFF2-40B4-BE49-F238E27FC236}">
                <a16:creationId xmlns:a16="http://schemas.microsoft.com/office/drawing/2014/main" id="{1277F47C-F31A-486F-96BC-DC1EB7C42648}"/>
              </a:ext>
            </a:extLst>
          </p:cNvPr>
          <p:cNvSpPr/>
          <p:nvPr/>
        </p:nvSpPr>
        <p:spPr>
          <a:xfrm>
            <a:off x="9857204" y="2533617"/>
            <a:ext cx="2160000" cy="11176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t>Domain2.com</a:t>
            </a:r>
          </a:p>
        </p:txBody>
      </p:sp>
      <p:grpSp>
        <p:nvGrpSpPr>
          <p:cNvPr id="13" name="Group 12">
            <a:extLst>
              <a:ext uri="{FF2B5EF4-FFF2-40B4-BE49-F238E27FC236}">
                <a16:creationId xmlns:a16="http://schemas.microsoft.com/office/drawing/2014/main" id="{CC321C1B-991D-4799-AF74-A8B07DA04D3A}"/>
              </a:ext>
            </a:extLst>
          </p:cNvPr>
          <p:cNvGrpSpPr/>
          <p:nvPr/>
        </p:nvGrpSpPr>
        <p:grpSpPr>
          <a:xfrm>
            <a:off x="5341257" y="4536502"/>
            <a:ext cx="1611086" cy="1587737"/>
            <a:chOff x="5341257" y="4217188"/>
            <a:chExt cx="1611086" cy="1587737"/>
          </a:xfrm>
        </p:grpSpPr>
        <p:sp>
          <p:nvSpPr>
            <p:cNvPr id="12" name="Flowchart: Connector 11">
              <a:extLst>
                <a:ext uri="{FF2B5EF4-FFF2-40B4-BE49-F238E27FC236}">
                  <a16:creationId xmlns:a16="http://schemas.microsoft.com/office/drawing/2014/main" id="{F5AE8559-0CA8-4735-AF8D-9990FF5AED6F}"/>
                </a:ext>
              </a:extLst>
            </p:cNvPr>
            <p:cNvSpPr/>
            <p:nvPr/>
          </p:nvSpPr>
          <p:spPr>
            <a:xfrm>
              <a:off x="5341257" y="4217188"/>
              <a:ext cx="1611086" cy="1587737"/>
            </a:xfrm>
            <a:prstGeom prst="flowChartConnector">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2400"/>
            </a:p>
          </p:txBody>
        </p:sp>
        <p:pic>
          <p:nvPicPr>
            <p:cNvPr id="11" name="Graphic 10" descr="User">
              <a:extLst>
                <a:ext uri="{FF2B5EF4-FFF2-40B4-BE49-F238E27FC236}">
                  <a16:creationId xmlns:a16="http://schemas.microsoft.com/office/drawing/2014/main" id="{4EF01377-D6CB-4AB5-A3EF-015748E6973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89600" y="4553856"/>
              <a:ext cx="914400" cy="914400"/>
            </a:xfrm>
            <a:prstGeom prst="rect">
              <a:avLst/>
            </a:prstGeom>
          </p:spPr>
        </p:pic>
      </p:grpSp>
      <p:sp>
        <p:nvSpPr>
          <p:cNvPr id="20" name="TextBox 19">
            <a:extLst>
              <a:ext uri="{FF2B5EF4-FFF2-40B4-BE49-F238E27FC236}">
                <a16:creationId xmlns:a16="http://schemas.microsoft.com/office/drawing/2014/main" id="{FFE84592-3246-4181-B3BB-F983BC88A8A4}"/>
              </a:ext>
            </a:extLst>
          </p:cNvPr>
          <p:cNvSpPr txBox="1"/>
          <p:nvPr/>
        </p:nvSpPr>
        <p:spPr>
          <a:xfrm>
            <a:off x="3966923" y="136525"/>
            <a:ext cx="4258153" cy="461665"/>
          </a:xfrm>
          <a:prstGeom prst="rect">
            <a:avLst/>
          </a:prstGeom>
          <a:noFill/>
        </p:spPr>
        <p:txBody>
          <a:bodyPr wrap="none" rtlCol="0">
            <a:spAutoFit/>
          </a:bodyPr>
          <a:lstStyle/>
          <a:p>
            <a:pPr algn="ctr"/>
            <a:r>
              <a:rPr lang="en-US" sz="2400" b="1" dirty="0" err="1">
                <a:latin typeface="+mj-lt"/>
              </a:rPr>
              <a:t>Trường</a:t>
            </a:r>
            <a:r>
              <a:rPr lang="en-US" sz="2400" b="1" dirty="0">
                <a:latin typeface="+mj-lt"/>
              </a:rPr>
              <a:t> </a:t>
            </a:r>
            <a:r>
              <a:rPr lang="en-US" sz="2400" b="1" dirty="0" err="1">
                <a:latin typeface="+mj-lt"/>
              </a:rPr>
              <a:t>hợp</a:t>
            </a:r>
            <a:r>
              <a:rPr lang="en-US" sz="2400" b="1" dirty="0">
                <a:latin typeface="+mj-lt"/>
              </a:rPr>
              <a:t> không </a:t>
            </a:r>
            <a:r>
              <a:rPr lang="en-US" sz="2400" b="1" dirty="0" err="1">
                <a:latin typeface="+mj-lt"/>
              </a:rPr>
              <a:t>sử</a:t>
            </a:r>
            <a:r>
              <a:rPr lang="en-US" sz="2400" b="1" dirty="0">
                <a:latin typeface="+mj-lt"/>
              </a:rPr>
              <a:t> </a:t>
            </a:r>
            <a:r>
              <a:rPr lang="en-US" sz="2400" b="1" dirty="0" err="1">
                <a:latin typeface="+mj-lt"/>
              </a:rPr>
              <a:t>dụng</a:t>
            </a:r>
            <a:r>
              <a:rPr lang="en-US" sz="2400" b="1" dirty="0">
                <a:latin typeface="+mj-lt"/>
              </a:rPr>
              <a:t> SSO</a:t>
            </a:r>
          </a:p>
        </p:txBody>
      </p:sp>
      <p:grpSp>
        <p:nvGrpSpPr>
          <p:cNvPr id="84" name="Group 83">
            <a:extLst>
              <a:ext uri="{FF2B5EF4-FFF2-40B4-BE49-F238E27FC236}">
                <a16:creationId xmlns:a16="http://schemas.microsoft.com/office/drawing/2014/main" id="{1C1B4F19-1959-4A20-8A86-B22C4C338C54}"/>
              </a:ext>
            </a:extLst>
          </p:cNvPr>
          <p:cNvGrpSpPr/>
          <p:nvPr/>
        </p:nvGrpSpPr>
        <p:grpSpPr>
          <a:xfrm>
            <a:off x="276396" y="620885"/>
            <a:ext cx="3774147" cy="1919115"/>
            <a:chOff x="276396" y="620885"/>
            <a:chExt cx="3774147" cy="1919115"/>
          </a:xfrm>
        </p:grpSpPr>
        <p:sp>
          <p:nvSpPr>
            <p:cNvPr id="36" name="Arrow: U-Turn 35">
              <a:extLst>
                <a:ext uri="{FF2B5EF4-FFF2-40B4-BE49-F238E27FC236}">
                  <a16:creationId xmlns:a16="http://schemas.microsoft.com/office/drawing/2014/main" id="{BF6352EC-9BB0-4909-84E1-29AF08582C87}"/>
                </a:ext>
              </a:extLst>
            </p:cNvPr>
            <p:cNvSpPr/>
            <p:nvPr/>
          </p:nvSpPr>
          <p:spPr>
            <a:xfrm>
              <a:off x="594653" y="1422399"/>
              <a:ext cx="1523485" cy="1117601"/>
            </a:xfrm>
            <a:prstGeom prst="uturnArrow">
              <a:avLst>
                <a:gd name="adj1" fmla="val 4993"/>
                <a:gd name="adj2" fmla="val 7099"/>
                <a:gd name="adj3" fmla="val 14470"/>
                <a:gd name="adj4" fmla="val 38485"/>
                <a:gd name="adj5" fmla="val 100000"/>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grpSp>
          <p:nvGrpSpPr>
            <p:cNvPr id="44" name="Group 43">
              <a:extLst>
                <a:ext uri="{FF2B5EF4-FFF2-40B4-BE49-F238E27FC236}">
                  <a16:creationId xmlns:a16="http://schemas.microsoft.com/office/drawing/2014/main" id="{64B845CF-6451-4244-B28F-7107BB532B41}"/>
                </a:ext>
              </a:extLst>
            </p:cNvPr>
            <p:cNvGrpSpPr/>
            <p:nvPr/>
          </p:nvGrpSpPr>
          <p:grpSpPr>
            <a:xfrm>
              <a:off x="276396" y="620885"/>
              <a:ext cx="3774147" cy="707886"/>
              <a:chOff x="5689600" y="870375"/>
              <a:chExt cx="3774147" cy="707886"/>
            </a:xfrm>
          </p:grpSpPr>
          <p:sp>
            <p:nvSpPr>
              <p:cNvPr id="42" name="Flowchart: Connector 41">
                <a:extLst>
                  <a:ext uri="{FF2B5EF4-FFF2-40B4-BE49-F238E27FC236}">
                    <a16:creationId xmlns:a16="http://schemas.microsoft.com/office/drawing/2014/main" id="{AB7A776B-B8F6-4345-A2A7-94A89135F94E}"/>
                  </a:ext>
                </a:extLst>
              </p:cNvPr>
              <p:cNvSpPr/>
              <p:nvPr/>
            </p:nvSpPr>
            <p:spPr>
              <a:xfrm>
                <a:off x="5689600" y="966915"/>
                <a:ext cx="461665" cy="461665"/>
              </a:xfrm>
              <a:prstGeom prst="flowChartConnector">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2</a:t>
                </a:r>
              </a:p>
            </p:txBody>
          </p:sp>
          <p:sp>
            <p:nvSpPr>
              <p:cNvPr id="43" name="TextBox 42">
                <a:extLst>
                  <a:ext uri="{FF2B5EF4-FFF2-40B4-BE49-F238E27FC236}">
                    <a16:creationId xmlns:a16="http://schemas.microsoft.com/office/drawing/2014/main" id="{F09D1236-80A4-40A1-87F5-D36ADACB2A40}"/>
                  </a:ext>
                </a:extLst>
              </p:cNvPr>
              <p:cNvSpPr txBox="1"/>
              <p:nvPr/>
            </p:nvSpPr>
            <p:spPr>
              <a:xfrm>
                <a:off x="6095999" y="870375"/>
                <a:ext cx="3367748" cy="707886"/>
              </a:xfrm>
              <a:prstGeom prst="rect">
                <a:avLst/>
              </a:prstGeom>
              <a:noFill/>
            </p:spPr>
            <p:txBody>
              <a:bodyPr wrap="square" rtlCol="0">
                <a:spAutoFit/>
              </a:bodyPr>
              <a:lstStyle/>
              <a:p>
                <a:r>
                  <a:rPr lang="en-US" sz="2000" dirty="0" err="1"/>
                  <a:t>Yêu</a:t>
                </a:r>
                <a:r>
                  <a:rPr lang="en-US" sz="2000" dirty="0"/>
                  <a:t> </a:t>
                </a:r>
                <a:r>
                  <a:rPr lang="en-US" sz="2000" dirty="0" err="1"/>
                  <a:t>cầu</a:t>
                </a:r>
                <a:r>
                  <a:rPr lang="en-US" sz="2000" dirty="0"/>
                  <a:t> </a:t>
                </a:r>
                <a:r>
                  <a:rPr lang="en-US" sz="2000" dirty="0" err="1"/>
                  <a:t>thông</a:t>
                </a:r>
                <a:r>
                  <a:rPr lang="en-US" sz="2000" dirty="0"/>
                  <a:t> tin </a:t>
                </a:r>
                <a:r>
                  <a:rPr lang="en-US" sz="2000" dirty="0" err="1"/>
                  <a:t>đăng</a:t>
                </a:r>
                <a:r>
                  <a:rPr lang="en-US" sz="2000" dirty="0"/>
                  <a:t> </a:t>
                </a:r>
                <a:r>
                  <a:rPr lang="en-US" sz="2000" dirty="0" err="1"/>
                  <a:t>nhập</a:t>
                </a:r>
                <a:r>
                  <a:rPr lang="en-US" sz="2000" dirty="0"/>
                  <a:t>, </a:t>
                </a:r>
                <a:r>
                  <a:rPr lang="en-US" sz="2000" dirty="0" err="1"/>
                  <a:t>xác</a:t>
                </a:r>
                <a:r>
                  <a:rPr lang="en-US" sz="2000" dirty="0"/>
                  <a:t> </a:t>
                </a:r>
                <a:r>
                  <a:rPr lang="en-US" sz="2000" dirty="0" err="1"/>
                  <a:t>thực</a:t>
                </a:r>
                <a:r>
                  <a:rPr lang="en-US" sz="2000" dirty="0"/>
                  <a:t> </a:t>
                </a:r>
                <a:r>
                  <a:rPr lang="en-US" sz="2000" dirty="0" err="1"/>
                  <a:t>người</a:t>
                </a:r>
                <a:r>
                  <a:rPr lang="en-US" sz="2000" dirty="0"/>
                  <a:t> </a:t>
                </a:r>
                <a:r>
                  <a:rPr lang="en-US" sz="2000" dirty="0" err="1"/>
                  <a:t>dùng</a:t>
                </a:r>
                <a:endParaRPr lang="en-US" sz="2000" dirty="0"/>
              </a:p>
            </p:txBody>
          </p:sp>
        </p:grpSp>
      </p:grpSp>
      <p:grpSp>
        <p:nvGrpSpPr>
          <p:cNvPr id="82" name="Group 81">
            <a:extLst>
              <a:ext uri="{FF2B5EF4-FFF2-40B4-BE49-F238E27FC236}">
                <a16:creationId xmlns:a16="http://schemas.microsoft.com/office/drawing/2014/main" id="{7D6CC9F4-BC0C-4602-B77B-3D8E84113DEA}"/>
              </a:ext>
            </a:extLst>
          </p:cNvPr>
          <p:cNvGrpSpPr/>
          <p:nvPr/>
        </p:nvGrpSpPr>
        <p:grpSpPr>
          <a:xfrm>
            <a:off x="1356397" y="3649911"/>
            <a:ext cx="3984861" cy="1680461"/>
            <a:chOff x="1356397" y="3649911"/>
            <a:chExt cx="3984861" cy="1680461"/>
          </a:xfrm>
        </p:grpSpPr>
        <p:cxnSp>
          <p:nvCxnSpPr>
            <p:cNvPr id="18" name="Connector: Elbow 17">
              <a:extLst>
                <a:ext uri="{FF2B5EF4-FFF2-40B4-BE49-F238E27FC236}">
                  <a16:creationId xmlns:a16="http://schemas.microsoft.com/office/drawing/2014/main" id="{90AEBFCC-2D03-4DEE-93F7-027C497BDEDE}"/>
                </a:ext>
              </a:extLst>
            </p:cNvPr>
            <p:cNvCxnSpPr>
              <a:cxnSpLocks/>
              <a:stCxn id="12" idx="2"/>
              <a:endCxn id="7" idx="2"/>
            </p:cNvCxnSpPr>
            <p:nvPr/>
          </p:nvCxnSpPr>
          <p:spPr>
            <a:xfrm rot="10800000">
              <a:off x="1356397" y="3649911"/>
              <a:ext cx="3984861" cy="1680461"/>
            </a:xfrm>
            <a:prstGeom prst="bentConnector2">
              <a:avLst/>
            </a:prstGeom>
            <a:ln w="57150">
              <a:tailEnd type="triangle"/>
            </a:ln>
          </p:spPr>
          <p:style>
            <a:lnRef idx="3">
              <a:schemeClr val="dk1"/>
            </a:lnRef>
            <a:fillRef idx="0">
              <a:schemeClr val="dk1"/>
            </a:fillRef>
            <a:effectRef idx="2">
              <a:schemeClr val="dk1"/>
            </a:effectRef>
            <a:fontRef idx="minor">
              <a:schemeClr val="tx1"/>
            </a:fontRef>
          </p:style>
        </p:cxnSp>
        <p:grpSp>
          <p:nvGrpSpPr>
            <p:cNvPr id="49" name="Group 48">
              <a:extLst>
                <a:ext uri="{FF2B5EF4-FFF2-40B4-BE49-F238E27FC236}">
                  <a16:creationId xmlns:a16="http://schemas.microsoft.com/office/drawing/2014/main" id="{AC122B03-7D5B-48D8-BA31-899178F148D8}"/>
                </a:ext>
              </a:extLst>
            </p:cNvPr>
            <p:cNvGrpSpPr/>
            <p:nvPr/>
          </p:nvGrpSpPr>
          <p:grpSpPr>
            <a:xfrm>
              <a:off x="2683784" y="4767511"/>
              <a:ext cx="1925816" cy="461665"/>
              <a:chOff x="5689600" y="842126"/>
              <a:chExt cx="1925816" cy="461665"/>
            </a:xfrm>
          </p:grpSpPr>
          <p:sp>
            <p:nvSpPr>
              <p:cNvPr id="50" name="Flowchart: Connector 49">
                <a:extLst>
                  <a:ext uri="{FF2B5EF4-FFF2-40B4-BE49-F238E27FC236}">
                    <a16:creationId xmlns:a16="http://schemas.microsoft.com/office/drawing/2014/main" id="{AC314B7A-143B-476D-A11C-57AAA89001CA}"/>
                  </a:ext>
                </a:extLst>
              </p:cNvPr>
              <p:cNvSpPr/>
              <p:nvPr/>
            </p:nvSpPr>
            <p:spPr>
              <a:xfrm>
                <a:off x="5689600" y="842126"/>
                <a:ext cx="461665" cy="461665"/>
              </a:xfrm>
              <a:prstGeom prst="flowChartConnector">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1</a:t>
                </a:r>
              </a:p>
            </p:txBody>
          </p:sp>
          <p:sp>
            <p:nvSpPr>
              <p:cNvPr id="51" name="TextBox 50">
                <a:extLst>
                  <a:ext uri="{FF2B5EF4-FFF2-40B4-BE49-F238E27FC236}">
                    <a16:creationId xmlns:a16="http://schemas.microsoft.com/office/drawing/2014/main" id="{E8DAC78A-8971-4E3B-95E6-D18ECEFF5B21}"/>
                  </a:ext>
                </a:extLst>
              </p:cNvPr>
              <p:cNvSpPr txBox="1"/>
              <p:nvPr/>
            </p:nvSpPr>
            <p:spPr>
              <a:xfrm>
                <a:off x="6095999" y="870375"/>
                <a:ext cx="1519417" cy="400110"/>
              </a:xfrm>
              <a:prstGeom prst="rect">
                <a:avLst/>
              </a:prstGeom>
              <a:noFill/>
            </p:spPr>
            <p:txBody>
              <a:bodyPr wrap="square" rtlCol="0">
                <a:spAutoFit/>
              </a:bodyPr>
              <a:lstStyle/>
              <a:p>
                <a:r>
                  <a:rPr lang="en-US" sz="2000" dirty="0" err="1"/>
                  <a:t>Truy</a:t>
                </a:r>
                <a:r>
                  <a:rPr lang="en-US" sz="2000" dirty="0"/>
                  <a:t> </a:t>
                </a:r>
                <a:r>
                  <a:rPr lang="en-US" sz="2000" dirty="0" err="1"/>
                  <a:t>cập</a:t>
                </a:r>
                <a:r>
                  <a:rPr lang="en-US" sz="2000" dirty="0"/>
                  <a:t> </a:t>
                </a:r>
              </a:p>
            </p:txBody>
          </p:sp>
        </p:grpSp>
      </p:grpSp>
      <p:grpSp>
        <p:nvGrpSpPr>
          <p:cNvPr id="83" name="Group 82">
            <a:extLst>
              <a:ext uri="{FF2B5EF4-FFF2-40B4-BE49-F238E27FC236}">
                <a16:creationId xmlns:a16="http://schemas.microsoft.com/office/drawing/2014/main" id="{B38F2A65-4C6E-4EF5-BCF7-88498849F233}"/>
              </a:ext>
            </a:extLst>
          </p:cNvPr>
          <p:cNvGrpSpPr/>
          <p:nvPr/>
        </p:nvGrpSpPr>
        <p:grpSpPr>
          <a:xfrm>
            <a:off x="2436396" y="2505477"/>
            <a:ext cx="2009889" cy="593323"/>
            <a:chOff x="2436396" y="2505477"/>
            <a:chExt cx="2009889" cy="593323"/>
          </a:xfrm>
        </p:grpSpPr>
        <p:cxnSp>
          <p:nvCxnSpPr>
            <p:cNvPr id="39" name="Straight Arrow Connector 38">
              <a:extLst>
                <a:ext uri="{FF2B5EF4-FFF2-40B4-BE49-F238E27FC236}">
                  <a16:creationId xmlns:a16="http://schemas.microsoft.com/office/drawing/2014/main" id="{11C6A161-AAFE-4907-B1FA-E0D6B964E553}"/>
                </a:ext>
              </a:extLst>
            </p:cNvPr>
            <p:cNvCxnSpPr>
              <a:cxnSpLocks/>
              <a:stCxn id="7" idx="3"/>
              <a:endCxn id="8" idx="1"/>
            </p:cNvCxnSpPr>
            <p:nvPr/>
          </p:nvCxnSpPr>
          <p:spPr>
            <a:xfrm>
              <a:off x="2436396" y="3091110"/>
              <a:ext cx="1932404" cy="769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grpSp>
          <p:nvGrpSpPr>
            <p:cNvPr id="52" name="Group 51">
              <a:extLst>
                <a:ext uri="{FF2B5EF4-FFF2-40B4-BE49-F238E27FC236}">
                  <a16:creationId xmlns:a16="http://schemas.microsoft.com/office/drawing/2014/main" id="{6367A186-C8C4-4971-A5E9-B30A87786474}"/>
                </a:ext>
              </a:extLst>
            </p:cNvPr>
            <p:cNvGrpSpPr/>
            <p:nvPr/>
          </p:nvGrpSpPr>
          <p:grpSpPr>
            <a:xfrm>
              <a:off x="2520469" y="2505477"/>
              <a:ext cx="1925816" cy="461665"/>
              <a:chOff x="5689600" y="842126"/>
              <a:chExt cx="1925816" cy="461665"/>
            </a:xfrm>
          </p:grpSpPr>
          <p:sp>
            <p:nvSpPr>
              <p:cNvPr id="53" name="Flowchart: Connector 52">
                <a:extLst>
                  <a:ext uri="{FF2B5EF4-FFF2-40B4-BE49-F238E27FC236}">
                    <a16:creationId xmlns:a16="http://schemas.microsoft.com/office/drawing/2014/main" id="{1633B49E-47C9-4EA7-9028-6A35A034D08F}"/>
                  </a:ext>
                </a:extLst>
              </p:cNvPr>
              <p:cNvSpPr/>
              <p:nvPr/>
            </p:nvSpPr>
            <p:spPr>
              <a:xfrm>
                <a:off x="5689600" y="842126"/>
                <a:ext cx="461665" cy="461665"/>
              </a:xfrm>
              <a:prstGeom prst="flowChartConnector">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3</a:t>
                </a:r>
              </a:p>
            </p:txBody>
          </p:sp>
          <p:sp>
            <p:nvSpPr>
              <p:cNvPr id="54" name="TextBox 53">
                <a:extLst>
                  <a:ext uri="{FF2B5EF4-FFF2-40B4-BE49-F238E27FC236}">
                    <a16:creationId xmlns:a16="http://schemas.microsoft.com/office/drawing/2014/main" id="{23E76F9A-F9E6-4160-9B65-B66370E21CD0}"/>
                  </a:ext>
                </a:extLst>
              </p:cNvPr>
              <p:cNvSpPr txBox="1"/>
              <p:nvPr/>
            </p:nvSpPr>
            <p:spPr>
              <a:xfrm>
                <a:off x="6095999" y="870375"/>
                <a:ext cx="1519417" cy="400110"/>
              </a:xfrm>
              <a:prstGeom prst="rect">
                <a:avLst/>
              </a:prstGeom>
              <a:noFill/>
            </p:spPr>
            <p:txBody>
              <a:bodyPr wrap="square" rtlCol="0">
                <a:spAutoFit/>
              </a:bodyPr>
              <a:lstStyle/>
              <a:p>
                <a:r>
                  <a:rPr lang="en-US" sz="2000" dirty="0"/>
                  <a:t> </a:t>
                </a:r>
                <a:r>
                  <a:rPr lang="en-US" sz="2000" dirty="0" err="1"/>
                  <a:t>Lưu</a:t>
                </a:r>
                <a:r>
                  <a:rPr lang="en-US" sz="2000" dirty="0"/>
                  <a:t> cookie</a:t>
                </a:r>
              </a:p>
            </p:txBody>
          </p:sp>
        </p:grpSp>
      </p:grpSp>
      <p:grpSp>
        <p:nvGrpSpPr>
          <p:cNvPr id="81" name="Group 80">
            <a:extLst>
              <a:ext uri="{FF2B5EF4-FFF2-40B4-BE49-F238E27FC236}">
                <a16:creationId xmlns:a16="http://schemas.microsoft.com/office/drawing/2014/main" id="{3A215569-1D39-4018-9DC7-F6637D91FE56}"/>
              </a:ext>
            </a:extLst>
          </p:cNvPr>
          <p:cNvGrpSpPr/>
          <p:nvPr/>
        </p:nvGrpSpPr>
        <p:grpSpPr>
          <a:xfrm>
            <a:off x="6952343" y="3651217"/>
            <a:ext cx="3984861" cy="1679154"/>
            <a:chOff x="6952343" y="3651217"/>
            <a:chExt cx="3984861" cy="1679154"/>
          </a:xfrm>
        </p:grpSpPr>
        <p:cxnSp>
          <p:nvCxnSpPr>
            <p:cNvPr id="19" name="Connector: Elbow 18">
              <a:extLst>
                <a:ext uri="{FF2B5EF4-FFF2-40B4-BE49-F238E27FC236}">
                  <a16:creationId xmlns:a16="http://schemas.microsoft.com/office/drawing/2014/main" id="{462635E5-31C8-4465-9912-D6FD86603017}"/>
                </a:ext>
              </a:extLst>
            </p:cNvPr>
            <p:cNvCxnSpPr>
              <a:cxnSpLocks/>
              <a:stCxn id="12" idx="6"/>
              <a:endCxn id="9" idx="2"/>
            </p:cNvCxnSpPr>
            <p:nvPr/>
          </p:nvCxnSpPr>
          <p:spPr>
            <a:xfrm flipV="1">
              <a:off x="6952343" y="3651217"/>
              <a:ext cx="3984861" cy="1679154"/>
            </a:xfrm>
            <a:prstGeom prst="bentConnector2">
              <a:avLst/>
            </a:prstGeom>
            <a:ln w="57150">
              <a:tailEnd type="triangle"/>
            </a:ln>
          </p:spPr>
          <p:style>
            <a:lnRef idx="3">
              <a:schemeClr val="dk1"/>
            </a:lnRef>
            <a:fillRef idx="0">
              <a:schemeClr val="dk1"/>
            </a:fillRef>
            <a:effectRef idx="2">
              <a:schemeClr val="dk1"/>
            </a:effectRef>
            <a:fontRef idx="minor">
              <a:schemeClr val="tx1"/>
            </a:fontRef>
          </p:style>
        </p:cxnSp>
        <p:grpSp>
          <p:nvGrpSpPr>
            <p:cNvPr id="66" name="Group 65">
              <a:extLst>
                <a:ext uri="{FF2B5EF4-FFF2-40B4-BE49-F238E27FC236}">
                  <a16:creationId xmlns:a16="http://schemas.microsoft.com/office/drawing/2014/main" id="{221D3F1C-F8E1-44D6-A216-6D3C47293026}"/>
                </a:ext>
              </a:extLst>
            </p:cNvPr>
            <p:cNvGrpSpPr/>
            <p:nvPr/>
          </p:nvGrpSpPr>
          <p:grpSpPr>
            <a:xfrm>
              <a:off x="7762492" y="4642337"/>
              <a:ext cx="1925816" cy="461665"/>
              <a:chOff x="5689600" y="842126"/>
              <a:chExt cx="1925816" cy="461665"/>
            </a:xfrm>
          </p:grpSpPr>
          <p:sp>
            <p:nvSpPr>
              <p:cNvPr id="67" name="Flowchart: Connector 66">
                <a:extLst>
                  <a:ext uri="{FF2B5EF4-FFF2-40B4-BE49-F238E27FC236}">
                    <a16:creationId xmlns:a16="http://schemas.microsoft.com/office/drawing/2014/main" id="{4EAC256A-70C9-4133-AFF4-2861A3685B38}"/>
                  </a:ext>
                </a:extLst>
              </p:cNvPr>
              <p:cNvSpPr/>
              <p:nvPr/>
            </p:nvSpPr>
            <p:spPr>
              <a:xfrm>
                <a:off x="5689600" y="842126"/>
                <a:ext cx="461665" cy="461665"/>
              </a:xfrm>
              <a:prstGeom prst="flowChartConnector">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4</a:t>
                </a:r>
              </a:p>
            </p:txBody>
          </p:sp>
          <p:sp>
            <p:nvSpPr>
              <p:cNvPr id="68" name="TextBox 67">
                <a:extLst>
                  <a:ext uri="{FF2B5EF4-FFF2-40B4-BE49-F238E27FC236}">
                    <a16:creationId xmlns:a16="http://schemas.microsoft.com/office/drawing/2014/main" id="{14DE14FC-AAE7-4707-A953-126DA8C3EA0C}"/>
                  </a:ext>
                </a:extLst>
              </p:cNvPr>
              <p:cNvSpPr txBox="1"/>
              <p:nvPr/>
            </p:nvSpPr>
            <p:spPr>
              <a:xfrm>
                <a:off x="6095999" y="870375"/>
                <a:ext cx="1519417" cy="400110"/>
              </a:xfrm>
              <a:prstGeom prst="rect">
                <a:avLst/>
              </a:prstGeom>
              <a:noFill/>
            </p:spPr>
            <p:txBody>
              <a:bodyPr wrap="square" rtlCol="0">
                <a:spAutoFit/>
              </a:bodyPr>
              <a:lstStyle/>
              <a:p>
                <a:r>
                  <a:rPr lang="en-US" sz="2000" dirty="0" err="1"/>
                  <a:t>Truy</a:t>
                </a:r>
                <a:r>
                  <a:rPr lang="en-US" sz="2000" dirty="0"/>
                  <a:t> </a:t>
                </a:r>
                <a:r>
                  <a:rPr lang="en-US" sz="2000" dirty="0" err="1"/>
                  <a:t>cập</a:t>
                </a:r>
                <a:r>
                  <a:rPr lang="en-US" sz="2000" dirty="0"/>
                  <a:t> </a:t>
                </a:r>
              </a:p>
            </p:txBody>
          </p:sp>
        </p:grpSp>
      </p:grpSp>
      <p:grpSp>
        <p:nvGrpSpPr>
          <p:cNvPr id="86" name="Group 85">
            <a:extLst>
              <a:ext uri="{FF2B5EF4-FFF2-40B4-BE49-F238E27FC236}">
                <a16:creationId xmlns:a16="http://schemas.microsoft.com/office/drawing/2014/main" id="{8C1B6461-FCE5-4FEC-AACD-07D6D4EF14E4}"/>
              </a:ext>
            </a:extLst>
          </p:cNvPr>
          <p:cNvGrpSpPr/>
          <p:nvPr/>
        </p:nvGrpSpPr>
        <p:grpSpPr>
          <a:xfrm>
            <a:off x="7924800" y="2536140"/>
            <a:ext cx="2031316" cy="562660"/>
            <a:chOff x="7924800" y="2536140"/>
            <a:chExt cx="2031316" cy="562660"/>
          </a:xfrm>
        </p:grpSpPr>
        <p:cxnSp>
          <p:nvCxnSpPr>
            <p:cNvPr id="69" name="Straight Arrow Connector 68">
              <a:extLst>
                <a:ext uri="{FF2B5EF4-FFF2-40B4-BE49-F238E27FC236}">
                  <a16:creationId xmlns:a16="http://schemas.microsoft.com/office/drawing/2014/main" id="{6BFD8AA0-972E-4DD6-BC43-186E844DCFF9}"/>
                </a:ext>
              </a:extLst>
            </p:cNvPr>
            <p:cNvCxnSpPr>
              <a:cxnSpLocks/>
              <a:stCxn id="9" idx="1"/>
              <a:endCxn id="8" idx="3"/>
            </p:cNvCxnSpPr>
            <p:nvPr/>
          </p:nvCxnSpPr>
          <p:spPr>
            <a:xfrm flipH="1">
              <a:off x="7924800" y="3092417"/>
              <a:ext cx="1932404" cy="638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grpSp>
          <p:nvGrpSpPr>
            <p:cNvPr id="72" name="Group 71">
              <a:extLst>
                <a:ext uri="{FF2B5EF4-FFF2-40B4-BE49-F238E27FC236}">
                  <a16:creationId xmlns:a16="http://schemas.microsoft.com/office/drawing/2014/main" id="{1CA25CE7-58E8-4F20-917A-36BD0DB2871F}"/>
                </a:ext>
              </a:extLst>
            </p:cNvPr>
            <p:cNvGrpSpPr/>
            <p:nvPr/>
          </p:nvGrpSpPr>
          <p:grpSpPr>
            <a:xfrm>
              <a:off x="8030300" y="2536140"/>
              <a:ext cx="1925816" cy="461665"/>
              <a:chOff x="5689600" y="842126"/>
              <a:chExt cx="1925816" cy="461665"/>
            </a:xfrm>
          </p:grpSpPr>
          <p:sp>
            <p:nvSpPr>
              <p:cNvPr id="73" name="Flowchart: Connector 72">
                <a:extLst>
                  <a:ext uri="{FF2B5EF4-FFF2-40B4-BE49-F238E27FC236}">
                    <a16:creationId xmlns:a16="http://schemas.microsoft.com/office/drawing/2014/main" id="{07ACE43B-E676-4942-A283-0C77CAFF4104}"/>
                  </a:ext>
                </a:extLst>
              </p:cNvPr>
              <p:cNvSpPr/>
              <p:nvPr/>
            </p:nvSpPr>
            <p:spPr>
              <a:xfrm>
                <a:off x="5689600" y="842126"/>
                <a:ext cx="461665" cy="461665"/>
              </a:xfrm>
              <a:prstGeom prst="flowChartConnector">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6</a:t>
                </a:r>
              </a:p>
            </p:txBody>
          </p:sp>
          <p:sp>
            <p:nvSpPr>
              <p:cNvPr id="74" name="TextBox 73">
                <a:extLst>
                  <a:ext uri="{FF2B5EF4-FFF2-40B4-BE49-F238E27FC236}">
                    <a16:creationId xmlns:a16="http://schemas.microsoft.com/office/drawing/2014/main" id="{8658AF71-445E-458A-8733-11A6A093FDF1}"/>
                  </a:ext>
                </a:extLst>
              </p:cNvPr>
              <p:cNvSpPr txBox="1"/>
              <p:nvPr/>
            </p:nvSpPr>
            <p:spPr>
              <a:xfrm>
                <a:off x="6095999" y="870375"/>
                <a:ext cx="1519417" cy="400110"/>
              </a:xfrm>
              <a:prstGeom prst="rect">
                <a:avLst/>
              </a:prstGeom>
              <a:noFill/>
            </p:spPr>
            <p:txBody>
              <a:bodyPr wrap="square" rtlCol="0">
                <a:spAutoFit/>
              </a:bodyPr>
              <a:lstStyle/>
              <a:p>
                <a:r>
                  <a:rPr lang="en-US" sz="2000" dirty="0"/>
                  <a:t> </a:t>
                </a:r>
                <a:r>
                  <a:rPr lang="en-US" sz="2000" dirty="0" err="1"/>
                  <a:t>Lưu</a:t>
                </a:r>
                <a:r>
                  <a:rPr lang="en-US" sz="2000" dirty="0"/>
                  <a:t> cookie</a:t>
                </a:r>
              </a:p>
            </p:txBody>
          </p:sp>
        </p:grpSp>
      </p:grpSp>
      <p:grpSp>
        <p:nvGrpSpPr>
          <p:cNvPr id="85" name="Group 84">
            <a:extLst>
              <a:ext uri="{FF2B5EF4-FFF2-40B4-BE49-F238E27FC236}">
                <a16:creationId xmlns:a16="http://schemas.microsoft.com/office/drawing/2014/main" id="{BF6362A0-84D2-4704-A063-E35372DED164}"/>
              </a:ext>
            </a:extLst>
          </p:cNvPr>
          <p:cNvGrpSpPr/>
          <p:nvPr/>
        </p:nvGrpSpPr>
        <p:grpSpPr>
          <a:xfrm>
            <a:off x="8417853" y="673517"/>
            <a:ext cx="3774147" cy="1858793"/>
            <a:chOff x="8417853" y="673517"/>
            <a:chExt cx="3774147" cy="1858793"/>
          </a:xfrm>
        </p:grpSpPr>
        <p:sp>
          <p:nvSpPr>
            <p:cNvPr id="77" name="Arrow: U-Turn 76">
              <a:extLst>
                <a:ext uri="{FF2B5EF4-FFF2-40B4-BE49-F238E27FC236}">
                  <a16:creationId xmlns:a16="http://schemas.microsoft.com/office/drawing/2014/main" id="{EBAFA6BA-87FF-4491-91C3-1D9E8F39C4BB}"/>
                </a:ext>
              </a:extLst>
            </p:cNvPr>
            <p:cNvSpPr/>
            <p:nvPr/>
          </p:nvSpPr>
          <p:spPr>
            <a:xfrm>
              <a:off x="10175461" y="1414709"/>
              <a:ext cx="1523485" cy="1117601"/>
            </a:xfrm>
            <a:prstGeom prst="uturnArrow">
              <a:avLst>
                <a:gd name="adj1" fmla="val 4993"/>
                <a:gd name="adj2" fmla="val 7099"/>
                <a:gd name="adj3" fmla="val 14470"/>
                <a:gd name="adj4" fmla="val 38485"/>
                <a:gd name="adj5" fmla="val 100000"/>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grpSp>
          <p:nvGrpSpPr>
            <p:cNvPr id="78" name="Group 77">
              <a:extLst>
                <a:ext uri="{FF2B5EF4-FFF2-40B4-BE49-F238E27FC236}">
                  <a16:creationId xmlns:a16="http://schemas.microsoft.com/office/drawing/2014/main" id="{07CE3DD7-6D1B-4786-8027-0239613499CF}"/>
                </a:ext>
              </a:extLst>
            </p:cNvPr>
            <p:cNvGrpSpPr/>
            <p:nvPr/>
          </p:nvGrpSpPr>
          <p:grpSpPr>
            <a:xfrm>
              <a:off x="8417853" y="673517"/>
              <a:ext cx="3774147" cy="707886"/>
              <a:chOff x="5689600" y="870375"/>
              <a:chExt cx="3774147" cy="707886"/>
            </a:xfrm>
          </p:grpSpPr>
          <p:sp>
            <p:nvSpPr>
              <p:cNvPr id="79" name="Flowchart: Connector 78">
                <a:extLst>
                  <a:ext uri="{FF2B5EF4-FFF2-40B4-BE49-F238E27FC236}">
                    <a16:creationId xmlns:a16="http://schemas.microsoft.com/office/drawing/2014/main" id="{37DBC23A-B8D4-421E-85FB-ED363FAF1522}"/>
                  </a:ext>
                </a:extLst>
              </p:cNvPr>
              <p:cNvSpPr/>
              <p:nvPr/>
            </p:nvSpPr>
            <p:spPr>
              <a:xfrm>
                <a:off x="5689600" y="966915"/>
                <a:ext cx="461665" cy="461665"/>
              </a:xfrm>
              <a:prstGeom prst="flowChartConnector">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5</a:t>
                </a:r>
              </a:p>
            </p:txBody>
          </p:sp>
          <p:sp>
            <p:nvSpPr>
              <p:cNvPr id="80" name="TextBox 79">
                <a:extLst>
                  <a:ext uri="{FF2B5EF4-FFF2-40B4-BE49-F238E27FC236}">
                    <a16:creationId xmlns:a16="http://schemas.microsoft.com/office/drawing/2014/main" id="{671FA806-C45E-453C-AD66-B220C984C63F}"/>
                  </a:ext>
                </a:extLst>
              </p:cNvPr>
              <p:cNvSpPr txBox="1"/>
              <p:nvPr/>
            </p:nvSpPr>
            <p:spPr>
              <a:xfrm>
                <a:off x="6095999" y="870375"/>
                <a:ext cx="3367748" cy="707886"/>
              </a:xfrm>
              <a:prstGeom prst="rect">
                <a:avLst/>
              </a:prstGeom>
              <a:noFill/>
            </p:spPr>
            <p:txBody>
              <a:bodyPr wrap="square" rtlCol="0">
                <a:spAutoFit/>
              </a:bodyPr>
              <a:lstStyle/>
              <a:p>
                <a:r>
                  <a:rPr lang="en-US" sz="2000" dirty="0" err="1"/>
                  <a:t>Yêu</a:t>
                </a:r>
                <a:r>
                  <a:rPr lang="en-US" sz="2000" dirty="0"/>
                  <a:t> </a:t>
                </a:r>
                <a:r>
                  <a:rPr lang="en-US" sz="2000" dirty="0" err="1"/>
                  <a:t>cầu</a:t>
                </a:r>
                <a:r>
                  <a:rPr lang="en-US" sz="2000" dirty="0"/>
                  <a:t> </a:t>
                </a:r>
                <a:r>
                  <a:rPr lang="en-US" sz="2000" dirty="0" err="1"/>
                  <a:t>thông</a:t>
                </a:r>
                <a:r>
                  <a:rPr lang="en-US" sz="2000" dirty="0"/>
                  <a:t> tin </a:t>
                </a:r>
                <a:r>
                  <a:rPr lang="en-US" sz="2000" dirty="0" err="1"/>
                  <a:t>đăng</a:t>
                </a:r>
                <a:r>
                  <a:rPr lang="en-US" sz="2000" dirty="0"/>
                  <a:t> </a:t>
                </a:r>
                <a:r>
                  <a:rPr lang="en-US" sz="2000" dirty="0" err="1"/>
                  <a:t>nhập</a:t>
                </a:r>
                <a:r>
                  <a:rPr lang="en-US" sz="2000" dirty="0"/>
                  <a:t>, </a:t>
                </a:r>
                <a:r>
                  <a:rPr lang="en-US" sz="2000" dirty="0" err="1"/>
                  <a:t>xác</a:t>
                </a:r>
                <a:r>
                  <a:rPr lang="en-US" sz="2000" dirty="0"/>
                  <a:t> </a:t>
                </a:r>
                <a:r>
                  <a:rPr lang="en-US" sz="2000" dirty="0" err="1"/>
                  <a:t>thực</a:t>
                </a:r>
                <a:r>
                  <a:rPr lang="en-US" sz="2000" dirty="0"/>
                  <a:t> </a:t>
                </a:r>
                <a:r>
                  <a:rPr lang="en-US" sz="2000" dirty="0" err="1"/>
                  <a:t>người</a:t>
                </a:r>
                <a:r>
                  <a:rPr lang="en-US" sz="2000" dirty="0"/>
                  <a:t> </a:t>
                </a:r>
                <a:r>
                  <a:rPr lang="en-US" sz="2000" dirty="0" err="1"/>
                  <a:t>dùng</a:t>
                </a:r>
                <a:endParaRPr lang="en-US" sz="2000" dirty="0"/>
              </a:p>
            </p:txBody>
          </p:sp>
        </p:grpSp>
      </p:grpSp>
      <p:grpSp>
        <p:nvGrpSpPr>
          <p:cNvPr id="41" name="Group 40">
            <a:extLst>
              <a:ext uri="{FF2B5EF4-FFF2-40B4-BE49-F238E27FC236}">
                <a16:creationId xmlns:a16="http://schemas.microsoft.com/office/drawing/2014/main" id="{F571B9E0-ED21-4375-9B9A-8A1B91081F19}"/>
              </a:ext>
            </a:extLst>
          </p:cNvPr>
          <p:cNvGrpSpPr/>
          <p:nvPr/>
        </p:nvGrpSpPr>
        <p:grpSpPr>
          <a:xfrm>
            <a:off x="7925820" y="2241726"/>
            <a:ext cx="2037905" cy="843937"/>
            <a:chOff x="7924800" y="2383580"/>
            <a:chExt cx="2037905" cy="843937"/>
          </a:xfrm>
        </p:grpSpPr>
        <p:cxnSp>
          <p:nvCxnSpPr>
            <p:cNvPr id="45" name="Straight Arrow Connector 44">
              <a:extLst>
                <a:ext uri="{FF2B5EF4-FFF2-40B4-BE49-F238E27FC236}">
                  <a16:creationId xmlns:a16="http://schemas.microsoft.com/office/drawing/2014/main" id="{62E1928D-BB03-4830-85A8-883FA186DC0C}"/>
                </a:ext>
              </a:extLst>
            </p:cNvPr>
            <p:cNvCxnSpPr>
              <a:cxnSpLocks/>
            </p:cNvCxnSpPr>
            <p:nvPr/>
          </p:nvCxnSpPr>
          <p:spPr>
            <a:xfrm flipH="1">
              <a:off x="7924800" y="3221134"/>
              <a:ext cx="1932404" cy="6383"/>
            </a:xfrm>
            <a:prstGeom prst="straightConnector1">
              <a:avLst/>
            </a:prstGeom>
            <a:ln w="57150">
              <a:headEnd type="triangle" w="med" len="med"/>
              <a:tailEnd type="triangle" w="med" len="med"/>
            </a:ln>
          </p:spPr>
          <p:style>
            <a:lnRef idx="3">
              <a:schemeClr val="dk1"/>
            </a:lnRef>
            <a:fillRef idx="0">
              <a:schemeClr val="dk1"/>
            </a:fillRef>
            <a:effectRef idx="2">
              <a:schemeClr val="dk1"/>
            </a:effectRef>
            <a:fontRef idx="minor">
              <a:schemeClr val="tx1"/>
            </a:fontRef>
          </p:style>
        </p:cxnSp>
        <p:grpSp>
          <p:nvGrpSpPr>
            <p:cNvPr id="46" name="Group 45">
              <a:extLst>
                <a:ext uri="{FF2B5EF4-FFF2-40B4-BE49-F238E27FC236}">
                  <a16:creationId xmlns:a16="http://schemas.microsoft.com/office/drawing/2014/main" id="{667B3D74-D12E-4DA7-967A-A31B339DF983}"/>
                </a:ext>
              </a:extLst>
            </p:cNvPr>
            <p:cNvGrpSpPr/>
            <p:nvPr/>
          </p:nvGrpSpPr>
          <p:grpSpPr>
            <a:xfrm>
              <a:off x="8030300" y="2383580"/>
              <a:ext cx="1932405" cy="707886"/>
              <a:chOff x="5689600" y="689566"/>
              <a:chExt cx="1932405" cy="707886"/>
            </a:xfrm>
          </p:grpSpPr>
          <p:sp>
            <p:nvSpPr>
              <p:cNvPr id="47" name="Flowchart: Connector 46">
                <a:extLst>
                  <a:ext uri="{FF2B5EF4-FFF2-40B4-BE49-F238E27FC236}">
                    <a16:creationId xmlns:a16="http://schemas.microsoft.com/office/drawing/2014/main" id="{644B34EF-7D96-492D-AB22-539634BEBE5C}"/>
                  </a:ext>
                </a:extLst>
              </p:cNvPr>
              <p:cNvSpPr/>
              <p:nvPr/>
            </p:nvSpPr>
            <p:spPr>
              <a:xfrm>
                <a:off x="5689600" y="842126"/>
                <a:ext cx="461665" cy="461665"/>
              </a:xfrm>
              <a:prstGeom prst="flowChartConnector">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5</a:t>
                </a:r>
              </a:p>
            </p:txBody>
          </p:sp>
          <p:sp>
            <p:nvSpPr>
              <p:cNvPr id="48" name="TextBox 47">
                <a:extLst>
                  <a:ext uri="{FF2B5EF4-FFF2-40B4-BE49-F238E27FC236}">
                    <a16:creationId xmlns:a16="http://schemas.microsoft.com/office/drawing/2014/main" id="{3FFC7895-EDF8-4FED-92AE-67FB30A922D9}"/>
                  </a:ext>
                </a:extLst>
              </p:cNvPr>
              <p:cNvSpPr txBox="1"/>
              <p:nvPr/>
            </p:nvSpPr>
            <p:spPr>
              <a:xfrm>
                <a:off x="6102588" y="689566"/>
                <a:ext cx="1519417" cy="707886"/>
              </a:xfrm>
              <a:prstGeom prst="rect">
                <a:avLst/>
              </a:prstGeom>
              <a:noFill/>
            </p:spPr>
            <p:txBody>
              <a:bodyPr wrap="square" rtlCol="0">
                <a:spAutoFit/>
              </a:bodyPr>
              <a:lstStyle/>
              <a:p>
                <a:r>
                  <a:rPr lang="en-US" sz="2000" dirty="0" err="1"/>
                  <a:t>Lấy</a:t>
                </a:r>
                <a:r>
                  <a:rPr lang="en-US" sz="2000" dirty="0"/>
                  <a:t> cookie </a:t>
                </a:r>
                <a:r>
                  <a:rPr lang="en-US" sz="2000" dirty="0" err="1"/>
                  <a:t>của</a:t>
                </a:r>
                <a:r>
                  <a:rPr lang="en-US" sz="2000" dirty="0"/>
                  <a:t> domain1</a:t>
                </a:r>
              </a:p>
            </p:txBody>
          </p:sp>
        </p:grpSp>
      </p:grpSp>
      <p:grpSp>
        <p:nvGrpSpPr>
          <p:cNvPr id="55" name="Group 54">
            <a:extLst>
              <a:ext uri="{FF2B5EF4-FFF2-40B4-BE49-F238E27FC236}">
                <a16:creationId xmlns:a16="http://schemas.microsoft.com/office/drawing/2014/main" id="{63D64253-7003-4C8F-A1E7-3415C9BA43A2}"/>
              </a:ext>
            </a:extLst>
          </p:cNvPr>
          <p:cNvGrpSpPr/>
          <p:nvPr/>
        </p:nvGrpSpPr>
        <p:grpSpPr>
          <a:xfrm>
            <a:off x="8410631" y="671021"/>
            <a:ext cx="3774147" cy="1858793"/>
            <a:chOff x="8417853" y="673517"/>
            <a:chExt cx="3774147" cy="1858793"/>
          </a:xfrm>
        </p:grpSpPr>
        <p:sp>
          <p:nvSpPr>
            <p:cNvPr id="56" name="Arrow: U-Turn 55">
              <a:extLst>
                <a:ext uri="{FF2B5EF4-FFF2-40B4-BE49-F238E27FC236}">
                  <a16:creationId xmlns:a16="http://schemas.microsoft.com/office/drawing/2014/main" id="{A1CA6EB1-082B-4BBA-8CB6-77F9A01205A5}"/>
                </a:ext>
              </a:extLst>
            </p:cNvPr>
            <p:cNvSpPr/>
            <p:nvPr/>
          </p:nvSpPr>
          <p:spPr>
            <a:xfrm>
              <a:off x="10175461" y="1414709"/>
              <a:ext cx="1523485" cy="1117601"/>
            </a:xfrm>
            <a:prstGeom prst="uturnArrow">
              <a:avLst>
                <a:gd name="adj1" fmla="val 4993"/>
                <a:gd name="adj2" fmla="val 7099"/>
                <a:gd name="adj3" fmla="val 14470"/>
                <a:gd name="adj4" fmla="val 38485"/>
                <a:gd name="adj5" fmla="val 100000"/>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grpSp>
          <p:nvGrpSpPr>
            <p:cNvPr id="57" name="Group 56">
              <a:extLst>
                <a:ext uri="{FF2B5EF4-FFF2-40B4-BE49-F238E27FC236}">
                  <a16:creationId xmlns:a16="http://schemas.microsoft.com/office/drawing/2014/main" id="{E3DFF2AA-EF5E-461D-8769-1C9313F9AD79}"/>
                </a:ext>
              </a:extLst>
            </p:cNvPr>
            <p:cNvGrpSpPr/>
            <p:nvPr/>
          </p:nvGrpSpPr>
          <p:grpSpPr>
            <a:xfrm>
              <a:off x="8417853" y="673517"/>
              <a:ext cx="3774147" cy="707886"/>
              <a:chOff x="5689600" y="870375"/>
              <a:chExt cx="3774147" cy="707886"/>
            </a:xfrm>
          </p:grpSpPr>
          <p:sp>
            <p:nvSpPr>
              <p:cNvPr id="58" name="Flowchart: Connector 57">
                <a:extLst>
                  <a:ext uri="{FF2B5EF4-FFF2-40B4-BE49-F238E27FC236}">
                    <a16:creationId xmlns:a16="http://schemas.microsoft.com/office/drawing/2014/main" id="{4382E8BC-8617-4070-91C8-1749DCDD153A}"/>
                  </a:ext>
                </a:extLst>
              </p:cNvPr>
              <p:cNvSpPr/>
              <p:nvPr/>
            </p:nvSpPr>
            <p:spPr>
              <a:xfrm>
                <a:off x="5689600" y="966915"/>
                <a:ext cx="461665" cy="461665"/>
              </a:xfrm>
              <a:prstGeom prst="flowChartConnector">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6</a:t>
                </a:r>
              </a:p>
            </p:txBody>
          </p:sp>
          <p:sp>
            <p:nvSpPr>
              <p:cNvPr id="59" name="TextBox 58">
                <a:extLst>
                  <a:ext uri="{FF2B5EF4-FFF2-40B4-BE49-F238E27FC236}">
                    <a16:creationId xmlns:a16="http://schemas.microsoft.com/office/drawing/2014/main" id="{4AA69671-878C-4EA4-B146-6DF8AE853182}"/>
                  </a:ext>
                </a:extLst>
              </p:cNvPr>
              <p:cNvSpPr txBox="1"/>
              <p:nvPr/>
            </p:nvSpPr>
            <p:spPr>
              <a:xfrm>
                <a:off x="6095999" y="870375"/>
                <a:ext cx="3367748" cy="707886"/>
              </a:xfrm>
              <a:prstGeom prst="rect">
                <a:avLst/>
              </a:prstGeom>
              <a:noFill/>
            </p:spPr>
            <p:txBody>
              <a:bodyPr wrap="square" rtlCol="0">
                <a:spAutoFit/>
              </a:bodyPr>
              <a:lstStyle/>
              <a:p>
                <a:r>
                  <a:rPr lang="en-US" sz="2000" dirty="0" err="1"/>
                  <a:t>Sử</a:t>
                </a:r>
                <a:r>
                  <a:rPr lang="en-US" sz="2000" dirty="0"/>
                  <a:t> </a:t>
                </a:r>
                <a:r>
                  <a:rPr lang="en-US" sz="2000" dirty="0" err="1"/>
                  <a:t>dụng</a:t>
                </a:r>
                <a:r>
                  <a:rPr lang="en-US" sz="2000" dirty="0"/>
                  <a:t> cookie </a:t>
                </a:r>
                <a:r>
                  <a:rPr lang="en-US" sz="2000" dirty="0" err="1"/>
                  <a:t>của</a:t>
                </a:r>
                <a:r>
                  <a:rPr lang="en-US" sz="2000" dirty="0"/>
                  <a:t> domain1 để </a:t>
                </a:r>
                <a:r>
                  <a:rPr lang="en-US" sz="2000" dirty="0" err="1"/>
                  <a:t>xác</a:t>
                </a:r>
                <a:r>
                  <a:rPr lang="en-US" sz="2000" dirty="0"/>
                  <a:t> </a:t>
                </a:r>
                <a:r>
                  <a:rPr lang="en-US" sz="2000" dirty="0" err="1"/>
                  <a:t>thực</a:t>
                </a:r>
                <a:r>
                  <a:rPr lang="en-US" sz="2000" dirty="0"/>
                  <a:t> </a:t>
                </a:r>
                <a:r>
                  <a:rPr lang="en-US" sz="2000" dirty="0" err="1"/>
                  <a:t>người</a:t>
                </a:r>
                <a:r>
                  <a:rPr lang="en-US" sz="2000" dirty="0"/>
                  <a:t> </a:t>
                </a:r>
                <a:r>
                  <a:rPr lang="en-US" sz="2000" dirty="0" err="1"/>
                  <a:t>dùng</a:t>
                </a:r>
                <a:endParaRPr lang="en-US" sz="2000" dirty="0"/>
              </a:p>
            </p:txBody>
          </p:sp>
        </p:grpSp>
      </p:grpSp>
      <p:sp>
        <p:nvSpPr>
          <p:cNvPr id="4" name="Multiplication Sign 3">
            <a:extLst>
              <a:ext uri="{FF2B5EF4-FFF2-40B4-BE49-F238E27FC236}">
                <a16:creationId xmlns:a16="http://schemas.microsoft.com/office/drawing/2014/main" id="{3E0B9E2C-F2C3-435F-89AD-39F081BC70DA}"/>
              </a:ext>
            </a:extLst>
          </p:cNvPr>
          <p:cNvSpPr/>
          <p:nvPr/>
        </p:nvSpPr>
        <p:spPr>
          <a:xfrm>
            <a:off x="8002285" y="2010847"/>
            <a:ext cx="1847310" cy="1910033"/>
          </a:xfrm>
          <a:prstGeom prst="mathMultiply">
            <a:avLst>
              <a:gd name="adj1" fmla="val 8716"/>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Multiplication Sign 59">
            <a:extLst>
              <a:ext uri="{FF2B5EF4-FFF2-40B4-BE49-F238E27FC236}">
                <a16:creationId xmlns:a16="http://schemas.microsoft.com/office/drawing/2014/main" id="{B2B3AA3C-D1D0-41D1-AACC-4CDB8D67CB42}"/>
              </a:ext>
            </a:extLst>
          </p:cNvPr>
          <p:cNvSpPr/>
          <p:nvPr/>
        </p:nvSpPr>
        <p:spPr>
          <a:xfrm>
            <a:off x="9975882" y="444684"/>
            <a:ext cx="1847310" cy="1910033"/>
          </a:xfrm>
          <a:prstGeom prst="mathMultiply">
            <a:avLst>
              <a:gd name="adj1" fmla="val 8716"/>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BB64EC7-D850-40AE-9177-C3CEA3EC1EB5}"/>
              </a:ext>
            </a:extLst>
          </p:cNvPr>
          <p:cNvSpPr/>
          <p:nvPr/>
        </p:nvSpPr>
        <p:spPr>
          <a:xfrm>
            <a:off x="3354536" y="1174329"/>
            <a:ext cx="5479450"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rgbClr val="FF0000"/>
                </a:solidFill>
                <a:effectLst/>
              </a:rPr>
              <a:t>Same-origin Policy</a:t>
            </a:r>
          </a:p>
        </p:txBody>
      </p:sp>
    </p:spTree>
    <p:extLst>
      <p:ext uri="{BB962C8B-B14F-4D97-AF65-F5344CB8AC3E}">
        <p14:creationId xmlns:p14="http://schemas.microsoft.com/office/powerpoint/2010/main" val="3556252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wheel(1)">
                                      <p:cBhvr>
                                        <p:cTn id="7" dur="2000"/>
                                        <p:tgtEl>
                                          <p:spTgt spid="8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nodeType="clickEffect">
                                  <p:stCondLst>
                                    <p:cond delay="0"/>
                                  </p:stCondLst>
                                  <p:childTnLst>
                                    <p:set>
                                      <p:cBhvr>
                                        <p:cTn id="11" dur="1" fill="hold">
                                          <p:stCondLst>
                                            <p:cond delay="0"/>
                                          </p:stCondLst>
                                        </p:cTn>
                                        <p:tgtEl>
                                          <p:spTgt spid="84"/>
                                        </p:tgtEl>
                                        <p:attrNameLst>
                                          <p:attrName>style.visibility</p:attrName>
                                        </p:attrNameLst>
                                      </p:cBhvr>
                                      <p:to>
                                        <p:strVal val="visible"/>
                                      </p:to>
                                    </p:set>
                                    <p:animEffect transition="in" filter="barn(outHorizontal)">
                                      <p:cBhvr>
                                        <p:cTn id="12" dur="500"/>
                                        <p:tgtEl>
                                          <p:spTgt spid="8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3"/>
                                        </p:tgtEl>
                                        <p:attrNameLst>
                                          <p:attrName>style.visibility</p:attrName>
                                        </p:attrNameLst>
                                      </p:cBhvr>
                                      <p:to>
                                        <p:strVal val="visible"/>
                                      </p:to>
                                    </p:set>
                                    <p:animEffect transition="in" filter="wipe(left)">
                                      <p:cBhvr>
                                        <p:cTn id="17" dur="500"/>
                                        <p:tgtEl>
                                          <p:spTgt spid="8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81"/>
                                        </p:tgtEl>
                                        <p:attrNameLst>
                                          <p:attrName>style.visibility</p:attrName>
                                        </p:attrNameLst>
                                      </p:cBhvr>
                                      <p:to>
                                        <p:strVal val="visible"/>
                                      </p:to>
                                    </p:set>
                                    <p:animEffect transition="in" filter="wipe(down)">
                                      <p:cBhvr>
                                        <p:cTn id="22" dur="500"/>
                                        <p:tgtEl>
                                          <p:spTgt spid="81"/>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37" fill="hold" nodeType="click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barn(outVertical)">
                                      <p:cBhvr>
                                        <p:cTn id="27" dur="500"/>
                                        <p:tgtEl>
                                          <p:spTgt spid="41"/>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42" fill="hold" nodeType="clickEffect">
                                  <p:stCondLst>
                                    <p:cond delay="0"/>
                                  </p:stCondLst>
                                  <p:childTnLst>
                                    <p:set>
                                      <p:cBhvr>
                                        <p:cTn id="31" dur="1" fill="hold">
                                          <p:stCondLst>
                                            <p:cond delay="0"/>
                                          </p:stCondLst>
                                        </p:cTn>
                                        <p:tgtEl>
                                          <p:spTgt spid="55"/>
                                        </p:tgtEl>
                                        <p:attrNameLst>
                                          <p:attrName>style.visibility</p:attrName>
                                        </p:attrNameLst>
                                      </p:cBhvr>
                                      <p:to>
                                        <p:strVal val="visible"/>
                                      </p:to>
                                    </p:set>
                                    <p:animEffect transition="in" filter="barn(outHorizontal)">
                                      <p:cBhvr>
                                        <p:cTn id="32" dur="500"/>
                                        <p:tgtEl>
                                          <p:spTgt spid="55"/>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500" fill="hold"/>
                                        <p:tgtEl>
                                          <p:spTgt spid="4"/>
                                        </p:tgtEl>
                                        <p:attrNameLst>
                                          <p:attrName>ppt_x</p:attrName>
                                        </p:attrNameLst>
                                      </p:cBhvr>
                                      <p:tavLst>
                                        <p:tav tm="0">
                                          <p:val>
                                            <p:strVal val="#ppt_x"/>
                                          </p:val>
                                        </p:tav>
                                        <p:tav tm="100000">
                                          <p:val>
                                            <p:strVal val="#ppt_x"/>
                                          </p:val>
                                        </p:tav>
                                      </p:tavLst>
                                    </p:anim>
                                    <p:anim calcmode="lin" valueType="num">
                                      <p:cBhvr additive="base">
                                        <p:cTn id="38" dur="500" fill="hold"/>
                                        <p:tgtEl>
                                          <p:spTgt spid="4"/>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60"/>
                                        </p:tgtEl>
                                        <p:attrNameLst>
                                          <p:attrName>style.visibility</p:attrName>
                                        </p:attrNameLst>
                                      </p:cBhvr>
                                      <p:to>
                                        <p:strVal val="visible"/>
                                      </p:to>
                                    </p:set>
                                    <p:anim calcmode="lin" valueType="num">
                                      <p:cBhvr additive="base">
                                        <p:cTn id="41" dur="500" fill="hold"/>
                                        <p:tgtEl>
                                          <p:spTgt spid="60"/>
                                        </p:tgtEl>
                                        <p:attrNameLst>
                                          <p:attrName>ppt_x</p:attrName>
                                        </p:attrNameLst>
                                      </p:cBhvr>
                                      <p:tavLst>
                                        <p:tav tm="0">
                                          <p:val>
                                            <p:strVal val="#ppt_x"/>
                                          </p:val>
                                        </p:tav>
                                        <p:tav tm="100000">
                                          <p:val>
                                            <p:strVal val="#ppt_x"/>
                                          </p:val>
                                        </p:tav>
                                      </p:tavLst>
                                    </p:anim>
                                    <p:anim calcmode="lin" valueType="num">
                                      <p:cBhvr additive="base">
                                        <p:cTn id="42" dur="500" fill="hold"/>
                                        <p:tgtEl>
                                          <p:spTgt spid="60"/>
                                        </p:tgtEl>
                                        <p:attrNameLst>
                                          <p:attrName>ppt_y</p:attrName>
                                        </p:attrNameLst>
                                      </p:cBhvr>
                                      <p:tavLst>
                                        <p:tav tm="0">
                                          <p:val>
                                            <p:strVal val="1+#ppt_h/2"/>
                                          </p:val>
                                        </p:tav>
                                        <p:tav tm="100000">
                                          <p:val>
                                            <p:strVal val="#ppt_y"/>
                                          </p:val>
                                        </p:tav>
                                      </p:tavLst>
                                    </p:anim>
                                  </p:childTnLst>
                                </p:cTn>
                              </p:par>
                              <p:par>
                                <p:cTn id="43" presetID="1" presetClass="entr" presetSubtype="0" fill="hold" grpId="1" nodeType="withEffect">
                                  <p:stCondLst>
                                    <p:cond delay="0"/>
                                  </p:stCondLst>
                                  <p:childTnLst>
                                    <p:set>
                                      <p:cBhvr>
                                        <p:cTn id="44" dur="1" fill="hold">
                                          <p:stCondLst>
                                            <p:cond delay="0"/>
                                          </p:stCondLst>
                                        </p:cTn>
                                        <p:tgtEl>
                                          <p:spTgt spid="5"/>
                                        </p:tgtEl>
                                        <p:attrNameLst>
                                          <p:attrName>style.visibility</p:attrName>
                                        </p:attrNameLst>
                                      </p:cBhvr>
                                      <p:to>
                                        <p:strVal val="visible"/>
                                      </p:to>
                                    </p:set>
                                  </p:childTnLst>
                                </p:cTn>
                              </p:par>
                            </p:childTnLst>
                          </p:cTn>
                        </p:par>
                        <p:par>
                          <p:cTn id="45" fill="hold">
                            <p:stCondLst>
                              <p:cond delay="500"/>
                            </p:stCondLst>
                            <p:childTnLst>
                              <p:par>
                                <p:cTn id="46" presetID="35" presetClass="emph" presetSubtype="0" repeatCount="indefinite" fill="hold" grpId="0" nodeType="afterEffect">
                                  <p:stCondLst>
                                    <p:cond delay="0"/>
                                  </p:stCondLst>
                                  <p:endCondLst>
                                    <p:cond evt="onNext" delay="0">
                                      <p:tgtEl>
                                        <p:sldTgt/>
                                      </p:tgtEl>
                                    </p:cond>
                                  </p:endCondLst>
                                  <p:childTnLst>
                                    <p:anim calcmode="discrete" valueType="str">
                                      <p:cBhvr>
                                        <p:cTn id="47" dur="500" fill="hold"/>
                                        <p:tgtEl>
                                          <p:spTgt spid="5"/>
                                        </p:tgtEl>
                                        <p:attrNameLst>
                                          <p:attrName>style.visibility</p:attrName>
                                        </p:attrNameLst>
                                      </p:cBhvr>
                                      <p:tavLst>
                                        <p:tav tm="0">
                                          <p:val>
                                            <p:strVal val="hidden"/>
                                          </p:val>
                                        </p:tav>
                                        <p:tav tm="50000">
                                          <p:val>
                                            <p:strVal val="visible"/>
                                          </p:val>
                                        </p:tav>
                                      </p:tavLst>
                                    </p:anim>
                                  </p:childTnLst>
                                </p:cTn>
                              </p:par>
                            </p:childTnLst>
                          </p:cTn>
                        </p:par>
                      </p:childTnLst>
                    </p:cTn>
                  </p:par>
                  <p:par>
                    <p:cTn id="48" fill="hold">
                      <p:stCondLst>
                        <p:cond delay="indefinite"/>
                      </p:stCondLst>
                      <p:childTnLst>
                        <p:par>
                          <p:cTn id="49" fill="hold">
                            <p:stCondLst>
                              <p:cond delay="0"/>
                            </p:stCondLst>
                            <p:childTnLst>
                              <p:par>
                                <p:cTn id="50" presetID="1" presetClass="exit" presetSubtype="0" fill="hold" nodeType="clickEffect">
                                  <p:stCondLst>
                                    <p:cond delay="0"/>
                                  </p:stCondLst>
                                  <p:childTnLst>
                                    <p:set>
                                      <p:cBhvr>
                                        <p:cTn id="51" dur="1" fill="hold">
                                          <p:stCondLst>
                                            <p:cond delay="0"/>
                                          </p:stCondLst>
                                        </p:cTn>
                                        <p:tgtEl>
                                          <p:spTgt spid="41"/>
                                        </p:tgtEl>
                                        <p:attrNameLst>
                                          <p:attrName>style.visibility</p:attrName>
                                        </p:attrNameLst>
                                      </p:cBhvr>
                                      <p:to>
                                        <p:strVal val="hidden"/>
                                      </p:to>
                                    </p:set>
                                  </p:childTnLst>
                                </p:cTn>
                              </p:par>
                              <p:par>
                                <p:cTn id="52" presetID="1" presetClass="exit" presetSubtype="0" fill="hold" nodeType="withEffect">
                                  <p:stCondLst>
                                    <p:cond delay="0"/>
                                  </p:stCondLst>
                                  <p:childTnLst>
                                    <p:set>
                                      <p:cBhvr>
                                        <p:cTn id="53" dur="1" fill="hold">
                                          <p:stCondLst>
                                            <p:cond delay="0"/>
                                          </p:stCondLst>
                                        </p:cTn>
                                        <p:tgtEl>
                                          <p:spTgt spid="55"/>
                                        </p:tgtEl>
                                        <p:attrNameLst>
                                          <p:attrName>style.visibility</p:attrName>
                                        </p:attrNameLst>
                                      </p:cBhvr>
                                      <p:to>
                                        <p:strVal val="hidden"/>
                                      </p:to>
                                    </p:set>
                                  </p:childTnLst>
                                </p:cTn>
                              </p:par>
                              <p:par>
                                <p:cTn id="54" presetID="1" presetClass="exit" presetSubtype="0" fill="hold" grpId="1" nodeType="withEffect">
                                  <p:stCondLst>
                                    <p:cond delay="0"/>
                                  </p:stCondLst>
                                  <p:childTnLst>
                                    <p:set>
                                      <p:cBhvr>
                                        <p:cTn id="55" dur="1" fill="hold">
                                          <p:stCondLst>
                                            <p:cond delay="0"/>
                                          </p:stCondLst>
                                        </p:cTn>
                                        <p:tgtEl>
                                          <p:spTgt spid="4"/>
                                        </p:tgtEl>
                                        <p:attrNameLst>
                                          <p:attrName>style.visibility</p:attrName>
                                        </p:attrNameLst>
                                      </p:cBhvr>
                                      <p:to>
                                        <p:strVal val="hidden"/>
                                      </p:to>
                                    </p:set>
                                  </p:childTnLst>
                                </p:cTn>
                              </p:par>
                              <p:par>
                                <p:cTn id="56" presetID="1" presetClass="exit" presetSubtype="0" fill="hold" grpId="1" nodeType="withEffect">
                                  <p:stCondLst>
                                    <p:cond delay="0"/>
                                  </p:stCondLst>
                                  <p:childTnLst>
                                    <p:set>
                                      <p:cBhvr>
                                        <p:cTn id="57" dur="1" fill="hold">
                                          <p:stCondLst>
                                            <p:cond delay="0"/>
                                          </p:stCondLst>
                                        </p:cTn>
                                        <p:tgtEl>
                                          <p:spTgt spid="60"/>
                                        </p:tgtEl>
                                        <p:attrNameLst>
                                          <p:attrName>style.visibility</p:attrName>
                                        </p:attrNameLst>
                                      </p:cBhvr>
                                      <p:to>
                                        <p:strVal val="hidden"/>
                                      </p:to>
                                    </p:set>
                                  </p:childTnLst>
                                </p:cTn>
                              </p:par>
                              <p:par>
                                <p:cTn id="58" presetID="1" presetClass="exit" presetSubtype="0" fill="hold" grpId="2" nodeType="withEffect">
                                  <p:stCondLst>
                                    <p:cond delay="0"/>
                                  </p:stCondLst>
                                  <p:childTnLst>
                                    <p:set>
                                      <p:cBhvr>
                                        <p:cTn id="59" dur="1" fill="hold">
                                          <p:stCondLst>
                                            <p:cond delay="0"/>
                                          </p:stCondLst>
                                        </p:cTn>
                                        <p:tgtEl>
                                          <p:spTgt spid="5"/>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22" presetClass="entr" presetSubtype="2" fill="hold" nodeType="clickEffect">
                                  <p:stCondLst>
                                    <p:cond delay="0"/>
                                  </p:stCondLst>
                                  <p:childTnLst>
                                    <p:set>
                                      <p:cBhvr>
                                        <p:cTn id="63" dur="1" fill="hold">
                                          <p:stCondLst>
                                            <p:cond delay="0"/>
                                          </p:stCondLst>
                                        </p:cTn>
                                        <p:tgtEl>
                                          <p:spTgt spid="86"/>
                                        </p:tgtEl>
                                        <p:attrNameLst>
                                          <p:attrName>style.visibility</p:attrName>
                                        </p:attrNameLst>
                                      </p:cBhvr>
                                      <p:to>
                                        <p:strVal val="visible"/>
                                      </p:to>
                                    </p:set>
                                    <p:animEffect transition="in" filter="wipe(right)">
                                      <p:cBhvr>
                                        <p:cTn id="64" dur="500"/>
                                        <p:tgtEl>
                                          <p:spTgt spid="86"/>
                                        </p:tgtEl>
                                      </p:cBhvr>
                                    </p:animEffect>
                                  </p:childTnLst>
                                </p:cTn>
                              </p:par>
                            </p:childTnLst>
                          </p:cTn>
                        </p:par>
                      </p:childTnLst>
                    </p:cTn>
                  </p:par>
                  <p:par>
                    <p:cTn id="65" fill="hold">
                      <p:stCondLst>
                        <p:cond delay="indefinite"/>
                      </p:stCondLst>
                      <p:childTnLst>
                        <p:par>
                          <p:cTn id="66" fill="hold">
                            <p:stCondLst>
                              <p:cond delay="0"/>
                            </p:stCondLst>
                            <p:childTnLst>
                              <p:par>
                                <p:cTn id="67" presetID="16" presetClass="entr" presetSubtype="42" fill="hold" nodeType="clickEffect">
                                  <p:stCondLst>
                                    <p:cond delay="0"/>
                                  </p:stCondLst>
                                  <p:childTnLst>
                                    <p:set>
                                      <p:cBhvr>
                                        <p:cTn id="68" dur="1" fill="hold">
                                          <p:stCondLst>
                                            <p:cond delay="0"/>
                                          </p:stCondLst>
                                        </p:cTn>
                                        <p:tgtEl>
                                          <p:spTgt spid="85"/>
                                        </p:tgtEl>
                                        <p:attrNameLst>
                                          <p:attrName>style.visibility</p:attrName>
                                        </p:attrNameLst>
                                      </p:cBhvr>
                                      <p:to>
                                        <p:strVal val="visible"/>
                                      </p:to>
                                    </p:set>
                                    <p:animEffect transition="in" filter="barn(outHorizontal)">
                                      <p:cBhvr>
                                        <p:cTn id="69"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60" grpId="0" animBg="1"/>
      <p:bldP spid="60" grpId="1" animBg="1"/>
      <p:bldP spid="5" grpId="0"/>
      <p:bldP spid="5" grpId="1"/>
      <p:bldP spid="5" grpId="2"/>
    </p:bldLst>
  </p:timing>
</p:sld>
</file>

<file path=ppt/theme/theme1.xml><?xml version="1.0" encoding="utf-8"?>
<a:theme xmlns:a="http://schemas.openxmlformats.org/drawingml/2006/main" name="Office Theme">
  <a:themeElements>
    <a:clrScheme name="Custom 14">
      <a:dk1>
        <a:srgbClr val="3F3F3F"/>
      </a:dk1>
      <a:lt1>
        <a:srgbClr val="FFFFFF"/>
      </a:lt1>
      <a:dk2>
        <a:srgbClr val="F2F2F2"/>
      </a:dk2>
      <a:lt2>
        <a:srgbClr val="A5A5A5"/>
      </a:lt2>
      <a:accent1>
        <a:srgbClr val="00194C"/>
      </a:accent1>
      <a:accent2>
        <a:srgbClr val="EAB200"/>
      </a:accent2>
      <a:accent3>
        <a:srgbClr val="F2F2F2"/>
      </a:accent3>
      <a:accent4>
        <a:srgbClr val="954F72"/>
      </a:accent4>
      <a:accent5>
        <a:srgbClr val="00843B"/>
      </a:accent5>
      <a:accent6>
        <a:srgbClr val="014067"/>
      </a:accent6>
      <a:hlink>
        <a:srgbClr val="00194C"/>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951641_Hexagon presentation light_AAS_v4" id="{358289A0-A26B-433F-AD2B-1F8832C96153}" vid="{92CDC91D-95BF-4897-87D6-494563DF797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30645F83E1FC34A9EFABAB4E25F7778" ma:contentTypeVersion="2" ma:contentTypeDescription="Create a new document." ma:contentTypeScope="" ma:versionID="0e693ce6cc7b91f4ecac80fbc31220c7">
  <xsd:schema xmlns:xsd="http://www.w3.org/2001/XMLSchema" xmlns:xs="http://www.w3.org/2001/XMLSchema" xmlns:p="http://schemas.microsoft.com/office/2006/metadata/properties" xmlns:ns3="7147e460-d6a4-40fc-b86a-cd784e973b0c" targetNamespace="http://schemas.microsoft.com/office/2006/metadata/properties" ma:root="true" ma:fieldsID="139bf8b2519f5901c830a88aaa3d1306" ns3:_="">
    <xsd:import namespace="7147e460-d6a4-40fc-b86a-cd784e973b0c"/>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47e460-d6a4-40fc-b86a-cd784e973b0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80A5AF1-8C57-4290-936E-5FD27C957251}">
  <ds:schemaRefs>
    <ds:schemaRef ds:uri="http://schemas.microsoft.com/sharepoint/v3/contenttype/forms"/>
  </ds:schemaRefs>
</ds:datastoreItem>
</file>

<file path=customXml/itemProps2.xml><?xml version="1.0" encoding="utf-8"?>
<ds:datastoreItem xmlns:ds="http://schemas.openxmlformats.org/officeDocument/2006/customXml" ds:itemID="{76466D70-8AE8-4E8E-8774-29CD285523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47e460-d6a4-40fc-b86a-cd784e973b0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87F4215-C6BB-44A3-9A5E-9446E6835900}">
  <ds:schemaRefs>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7147e460-d6a4-40fc-b86a-cd784e973b0c"/>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0</TotalTime>
  <Words>2617</Words>
  <Application>Microsoft Office PowerPoint</Application>
  <PresentationFormat>Widescreen</PresentationFormat>
  <Paragraphs>201</Paragraphs>
  <Slides>14</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Gill Sans SemiBold</vt:lpstr>
      <vt:lpstr>Arial</vt:lpstr>
      <vt:lpstr>Arial Black</vt:lpstr>
      <vt:lpstr>Calibri</vt:lpstr>
      <vt:lpstr>Times New Roman</vt:lpstr>
      <vt:lpstr>Office Theme</vt:lpstr>
      <vt:lpstr>Single Sign-On với Spring Boot</vt:lpstr>
      <vt:lpstr>PowerPoint Presentation</vt:lpstr>
      <vt:lpstr>Username  +  Password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Demo</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2019-08-06T04:12:54Z</dcterms:created>
  <dcterms:modified xsi:type="dcterms:W3CDTF">2019-08-08T02:18:42Z</dcterms:modified>
</cp:coreProperties>
</file>