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DDB-3D5B-4F7B-B72A-181C7868493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62B-029C-4929-BB1F-AF71FE07E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473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DDB-3D5B-4F7B-B72A-181C7868493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62B-029C-4929-BB1F-AF71FE07E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034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DDB-3D5B-4F7B-B72A-181C7868493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62B-029C-4929-BB1F-AF71FE07E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177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DDB-3D5B-4F7B-B72A-181C7868493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62B-029C-4929-BB1F-AF71FE07E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276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DDB-3D5B-4F7B-B72A-181C7868493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62B-029C-4929-BB1F-AF71FE07E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434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DDB-3D5B-4F7B-B72A-181C7868493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62B-029C-4929-BB1F-AF71FE07E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832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DDB-3D5B-4F7B-B72A-181C7868493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62B-029C-4929-BB1F-AF71FE07E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40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DDB-3D5B-4F7B-B72A-181C7868493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62B-029C-4929-BB1F-AF71FE07E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08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DDB-3D5B-4F7B-B72A-181C7868493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62B-029C-4929-BB1F-AF71FE07E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122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DDB-3D5B-4F7B-B72A-181C7868493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62B-029C-4929-BB1F-AF71FE07E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87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2DDB-3D5B-4F7B-B72A-181C7868493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62B-029C-4929-BB1F-AF71FE07E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273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2DDB-3D5B-4F7B-B72A-181C7868493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762B-029C-4929-BB1F-AF71FE07E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682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1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2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97" y="3232127"/>
            <a:ext cx="11642501" cy="650853"/>
          </a:xfrm>
        </p:spPr>
        <p:txBody>
          <a:bodyPr>
            <a:noAutofit/>
          </a:bodyPr>
          <a:lstStyle/>
          <a:p>
            <a:pPr lvl="0"/>
            <a:r>
              <a:rPr lang="en-US" sz="6600" smtClean="0"/>
              <a:t>B</a:t>
            </a:r>
            <a:endParaRPr lang="en-US" sz="6600" dirty="0"/>
          </a:p>
        </p:txBody>
      </p:sp>
      <p:pic>
        <p:nvPicPr>
          <p:cNvPr id="3" name="9 Can you drop it by my hous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398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2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Practice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886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81" y="3476825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/>
              <a:t>A</a:t>
            </a:r>
          </a:p>
        </p:txBody>
      </p:sp>
      <p:pic>
        <p:nvPicPr>
          <p:cNvPr id="3" name="2 Excuse me. I’m looking for Lee’s Lighting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49319" y="60605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682887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3 Just keep going. It’s down the street on the left sid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7752" y="60348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156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5 Come in! I’m Alan Le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1378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6 Nice to meet you Mr. Le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1120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080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8 You left your book in my ca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0734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8</Paragraphs>
  <Slides>10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Times New Roman</vt:lpstr>
      <vt:lpstr>Arial</vt:lpstr>
      <vt:lpstr>Calibri Light</vt:lpstr>
      <vt:lpstr>Office Theme</vt:lpstr>
      <vt:lpstr>Day 1</vt:lpstr>
      <vt:lpstr>Practice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HIEU</dc:creator>
  <cp:lastModifiedBy>HIEU</cp:lastModifiedBy>
  <cp:revision>2</cp:revision>
  <dcterms:created xsi:type="dcterms:W3CDTF">2018-05-14T00:13:41Z</dcterms:created>
  <dcterms:modified xsi:type="dcterms:W3CDTF">2018-05-14T00:29:07Z</dcterms:modified>
</cp:coreProperties>
</file>