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</p:embeddedFont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019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501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6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74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525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6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18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457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781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540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108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0345-FEA9-473E-8B63-F19C4F1D16EC}" type="datetimeFigureOut">
              <a:rPr lang="vi-VN" smtClean="0"/>
              <a:t>14/05/2018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F17A-3BEA-447C-930E-4A7057CF705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933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Day 10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324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60" y="3373794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0 My office is 3 blocks from the train station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62198" y="59317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5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152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12 Where is Mr. Frank’s office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80631" y="60090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3 It’s the second to the last door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06058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030" y="25519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9600" b="1" dirty="0"/>
              <a:t>Quickly </a:t>
            </a:r>
            <a:r>
              <a:rPr lang="en-US" sz="9600" b="1" dirty="0" smtClean="0"/>
              <a:t>Practice &amp; Memorize</a:t>
            </a:r>
            <a:r>
              <a:rPr lang="en-US" sz="9600" b="1" smtClean="0"/>
              <a:t/>
            </a:r>
            <a:br>
              <a:rPr lang="en-US" sz="9600" b="1" smtClean="0"/>
            </a:br>
            <a:endParaRPr 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1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541" y="2910155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4" name="1.1 Turn left, then right and left again. Then go straight until Maple Street, then right and left at…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90479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1.2 I’m not following you. Could you start that agai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0734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707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6 Excuse me. Do you have change for a dolla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75076" y="60863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B</a:t>
            </a:r>
            <a:endParaRPr lang="en-US" sz="6600" dirty="0"/>
          </a:p>
        </p:txBody>
      </p:sp>
      <p:pic>
        <p:nvPicPr>
          <p:cNvPr id="3" name="7 Yes, here you ar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82400" y="61378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8338" y="3219248"/>
            <a:ext cx="10766738" cy="650853"/>
          </a:xfrm>
        </p:spPr>
        <p:txBody>
          <a:bodyPr>
            <a:noAutofit/>
          </a:bodyPr>
          <a:lstStyle/>
          <a:p>
            <a:pPr lvl="0" algn="l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385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882" y="3206369"/>
            <a:ext cx="11590986" cy="683051"/>
          </a:xfrm>
        </p:spPr>
        <p:txBody>
          <a:bodyPr>
            <a:noAutofit/>
          </a:bodyPr>
          <a:lstStyle/>
          <a:p>
            <a:pPr lvl="0"/>
            <a:r>
              <a:rPr lang="en-US" sz="6600" dirty="0" smtClean="0"/>
              <a:t>A</a:t>
            </a:r>
            <a:endParaRPr lang="en-US" sz="6600" dirty="0"/>
          </a:p>
        </p:txBody>
      </p:sp>
      <p:pic>
        <p:nvPicPr>
          <p:cNvPr id="3" name="9 Mr. Franks, I can't find your office.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97296" y="595755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10</Paragraphs>
  <Slides>13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Arial</vt:lpstr>
      <vt:lpstr>Calibri Light</vt:lpstr>
      <vt:lpstr>Office Theme</vt:lpstr>
      <vt:lpstr>Day 10</vt:lpstr>
      <vt:lpstr>Quickly Practice &amp; Memorize 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  <vt:lpstr>PowerPoint Presentation</vt:lpstr>
      <vt:lpstr>A</vt:lpstr>
      <vt:lpstr>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10</dc:title>
  <dc:creator>HIEU</dc:creator>
  <cp:lastModifiedBy>HIEU</cp:lastModifiedBy>
  <cp:revision>3</cp:revision>
  <dcterms:created xsi:type="dcterms:W3CDTF">2018-05-14T00:10:02Z</dcterms:created>
  <dcterms:modified xsi:type="dcterms:W3CDTF">2018-05-14T00:29:45Z</dcterms:modified>
</cp:coreProperties>
</file>