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962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332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20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45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43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660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2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0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3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26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97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5F8A6-EAF8-431C-98C9-C4AA10A840B4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1DE1-4558-413B-9F50-A228B182A5F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47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11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784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22 Sorry that I’m lat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60090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679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4 Which one would you lik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94265" y="60863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25 I can’t make up my mind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833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r>
              <a:rPr lang="en-US" sz="9600" b="1" smtClean="0"/>
              <a:t/>
            </a:r>
            <a:br>
              <a:rPr lang="en-US" sz="9600" b="1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5 How many sizes do you ha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1120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3425310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6 This lamp comes in 3 sizes. Small, Medium, Larg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97803" y="60863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9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7.1 How may I help yo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0734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58" y="3335158"/>
            <a:ext cx="11256135" cy="695929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8 I’d like one chocolate donut pleas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1690" y="60605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1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7" y="3219249"/>
            <a:ext cx="11346287" cy="592898"/>
          </a:xfrm>
        </p:spPr>
        <p:txBody>
          <a:bodyPr>
            <a:noAutofit/>
          </a:bodyPr>
          <a:lstStyle/>
          <a:p>
            <a:r>
              <a:rPr lang="en-US" sz="6600" dirty="0"/>
              <a:t>A</a:t>
            </a:r>
          </a:p>
        </p:txBody>
      </p:sp>
      <p:pic>
        <p:nvPicPr>
          <p:cNvPr id="3" name="21 I’ve been waiting for a long tim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23054" y="58931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10</Paragraphs>
  <Slides>13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Arial</vt:lpstr>
      <vt:lpstr>Calibri Light</vt:lpstr>
      <vt:lpstr>Office Theme</vt:lpstr>
      <vt:lpstr>Day 11</vt:lpstr>
      <vt:lpstr>Quickly Practice &amp; Memorize 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11</dc:title>
  <dc:creator>HIEU</dc:creator>
  <cp:lastModifiedBy>HIEU</cp:lastModifiedBy>
  <cp:revision>3</cp:revision>
  <dcterms:created xsi:type="dcterms:W3CDTF">2018-05-14T00:09:07Z</dcterms:created>
  <dcterms:modified xsi:type="dcterms:W3CDTF">2018-05-14T00:31:18Z</dcterms:modified>
</cp:coreProperties>
</file>