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FF5-E535-4EEA-9F42-5BC6D26200F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D452-242C-48A7-9FE2-A0C373DC9F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12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FF5-E535-4EEA-9F42-5BC6D26200F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D452-242C-48A7-9FE2-A0C373DC9F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062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FF5-E535-4EEA-9F42-5BC6D26200F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D452-242C-48A7-9FE2-A0C373DC9F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947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FF5-E535-4EEA-9F42-5BC6D26200F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D452-242C-48A7-9FE2-A0C373DC9F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38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FF5-E535-4EEA-9F42-5BC6D26200F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D452-242C-48A7-9FE2-A0C373DC9F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653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FF5-E535-4EEA-9F42-5BC6D26200F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D452-242C-48A7-9FE2-A0C373DC9F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83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FF5-E535-4EEA-9F42-5BC6D26200F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D452-242C-48A7-9FE2-A0C373DC9F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84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FF5-E535-4EEA-9F42-5BC6D26200F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D452-242C-48A7-9FE2-A0C373DC9F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784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FF5-E535-4EEA-9F42-5BC6D26200F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D452-242C-48A7-9FE2-A0C373DC9F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799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FF5-E535-4EEA-9F42-5BC6D26200F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D452-242C-48A7-9FE2-A0C373DC9F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754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FF5-E535-4EEA-9F42-5BC6D26200F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D452-242C-48A7-9FE2-A0C373DC9F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428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4FF5-E535-4EEA-9F42-5BC6D26200F8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D452-242C-48A7-9FE2-A0C373DC9F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729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12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464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6 Let’s go to sleep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0348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5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37 Go ahead. I’m going to stay up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59833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5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312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9 Wake up! We overslept!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9961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728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14" y="3283642"/>
            <a:ext cx="11745532" cy="683051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41 Is everyone here for the meeti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42749" y="593179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8293994" cy="670172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42 We are about to start, where’s To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54873" y="61249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0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026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44 Where are you You’re late!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82141" y="60348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r>
              <a:rPr lang="en-US" sz="9600" b="1" smtClean="0"/>
              <a:t/>
            </a:r>
            <a:br>
              <a:rPr lang="en-US" sz="9600" b="1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3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smtClean="0"/>
              <a:t>B</a:t>
            </a:r>
            <a:endParaRPr lang="en-US" sz="6600" dirty="0"/>
          </a:p>
        </p:txBody>
      </p:sp>
      <p:pic>
        <p:nvPicPr>
          <p:cNvPr id="3" name="45 I'm on my wa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4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57885"/>
            <a:ext cx="12337962" cy="708807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27 When did you start this restaura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7752" y="60605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5" name="28 30 years ag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09922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7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7622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A+B</a:t>
            </a:r>
            <a:endParaRPr lang="en-US" sz="6600" dirty="0"/>
          </a:p>
        </p:txBody>
      </p:sp>
      <p:pic>
        <p:nvPicPr>
          <p:cNvPr id="3" name="30 Cheers! To a long happy lif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94265" y="59060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2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9487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i="1" dirty="0" smtClean="0"/>
              <a:t>A</a:t>
            </a:r>
            <a:endParaRPr lang="en-US" sz="6600" dirty="0"/>
          </a:p>
        </p:txBody>
      </p:sp>
      <p:pic>
        <p:nvPicPr>
          <p:cNvPr id="3" name="32 Look what you just di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45780" y="59961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5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80" y="41336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34 Don’t be angry, we can discuss the problem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44518" y="58158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14</Paragraphs>
  <Slides>20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Times New Roman</vt:lpstr>
      <vt:lpstr>Arial</vt:lpstr>
      <vt:lpstr>Calibri Light</vt:lpstr>
      <vt:lpstr>Office Theme</vt:lpstr>
      <vt:lpstr>Day 12</vt:lpstr>
      <vt:lpstr>Quickly Practice &amp; Memorize </vt:lpstr>
      <vt:lpstr>A</vt:lpstr>
      <vt:lpstr>B</vt:lpstr>
      <vt:lpstr>PowerPoint Presentation</vt:lpstr>
      <vt:lpstr>A+B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12</dc:title>
  <dc:creator>HIEU</dc:creator>
  <cp:lastModifiedBy>HIEU</cp:lastModifiedBy>
  <cp:revision>3</cp:revision>
  <dcterms:created xsi:type="dcterms:W3CDTF">2018-05-14T00:10:56Z</dcterms:created>
  <dcterms:modified xsi:type="dcterms:W3CDTF">2018-05-14T00:29:59Z</dcterms:modified>
</cp:coreProperties>
</file>