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3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149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63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0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833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641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2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44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41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88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1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7142-A42F-4ABB-9007-0C1A0369AD7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12B0-E0A4-4C89-94FD-89A8F96A1C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438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13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85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57 Thank you, you’re a great cook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29116" y="61120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8540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9 Are there any more cookie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73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0 No, they’re all gon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21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3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805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67.1 how may i help 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3358" y="61378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53" y="3309401"/>
            <a:ext cx="8448541" cy="580020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8 I’d like to pick up my wife’s shoes pleas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0479" y="59446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0 Do you want to go to a movie tonigh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792" y="333515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/>
              <a:t>B</a:t>
            </a:r>
          </a:p>
        </p:txBody>
      </p:sp>
      <p:pic>
        <p:nvPicPr>
          <p:cNvPr id="3" name="71 No, I’m sick. Can I take a rain chec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15730" y="6047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5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A</a:t>
            </a:r>
            <a:endParaRPr lang="en-US" sz="6600" dirty="0"/>
          </a:p>
        </p:txBody>
      </p:sp>
      <p:pic>
        <p:nvPicPr>
          <p:cNvPr id="3" name="71.1 Sure, let's go next wee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8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0 Do you know where Mr. Lee i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060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51 He’s left for the d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507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3 what does he do for livi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8030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54 He’s in the lighting busines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29116" y="5957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671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307" y="3708646"/>
            <a:ext cx="11483662" cy="876234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6 I love to bake. You love to eat. Marrying you was a win-win situation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3358" y="6073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15</Paragraphs>
  <Slides>20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Times New Roman</vt:lpstr>
      <vt:lpstr>Arial</vt:lpstr>
      <vt:lpstr>Calibri Light</vt:lpstr>
      <vt:lpstr>Office Theme</vt:lpstr>
      <vt:lpstr>DAY 13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13</dc:title>
  <dc:creator>HIEU</dc:creator>
  <cp:lastModifiedBy>HIEU</cp:lastModifiedBy>
  <cp:revision>2</cp:revision>
  <dcterms:created xsi:type="dcterms:W3CDTF">2018-05-14T00:24:24Z</dcterms:created>
  <dcterms:modified xsi:type="dcterms:W3CDTF">2018-05-14T00:32:48Z</dcterms:modified>
</cp:coreProperties>
</file>