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E046-29A1-463C-924B-FFC2F8CA444D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467A-82F4-4C18-ADDC-94D00DE49A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72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E046-29A1-463C-924B-FFC2F8CA444D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467A-82F4-4C18-ADDC-94D00DE49A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370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E046-29A1-463C-924B-FFC2F8CA444D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467A-82F4-4C18-ADDC-94D00DE49A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22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E046-29A1-463C-924B-FFC2F8CA444D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467A-82F4-4C18-ADDC-94D00DE49A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097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E046-29A1-463C-924B-FFC2F8CA444D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467A-82F4-4C18-ADDC-94D00DE49A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70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E046-29A1-463C-924B-FFC2F8CA444D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467A-82F4-4C18-ADDC-94D00DE49A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460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E046-29A1-463C-924B-FFC2F8CA444D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467A-82F4-4C18-ADDC-94D00DE49A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919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E046-29A1-463C-924B-FFC2F8CA444D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467A-82F4-4C18-ADDC-94D00DE49A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697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E046-29A1-463C-924B-FFC2F8CA444D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467A-82F4-4C18-ADDC-94D00DE49A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211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E046-29A1-463C-924B-FFC2F8CA444D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467A-82F4-4C18-ADDC-94D00DE49A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83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E046-29A1-463C-924B-FFC2F8CA444D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467A-82F4-4C18-ADDC-94D00DE49A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909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E046-29A1-463C-924B-FFC2F8CA444D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467A-82F4-4C18-ADDC-94D00DE49A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788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14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802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9839459" cy="708808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81 Sure. Thanks a lot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45780" y="59060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2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144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83 Could you call the custome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0477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i="1" dirty="0" smtClean="0"/>
              <a:t>B</a:t>
            </a:r>
            <a:endParaRPr lang="en-US" sz="6600" dirty="0"/>
          </a:p>
        </p:txBody>
      </p:sp>
      <p:pic>
        <p:nvPicPr>
          <p:cNvPr id="3" name="84 Yes. Hey customer!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59189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1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1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459" y="3747282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85 I didn’t mean that. I meant call him on the phon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62197" y="600906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7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082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/>
              <a:t>A</a:t>
            </a:r>
          </a:p>
        </p:txBody>
      </p:sp>
      <p:pic>
        <p:nvPicPr>
          <p:cNvPr id="3" name="87 Do you mind if I join you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80631" y="555830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2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88 Of course not, have a seat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1120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2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881" y="2871519"/>
            <a:ext cx="11483662" cy="650853"/>
          </a:xfrm>
        </p:spPr>
        <p:txBody>
          <a:bodyPr>
            <a:noAutofit/>
          </a:bodyPr>
          <a:lstStyle/>
          <a:p>
            <a:pPr lvl="0"/>
            <a:r>
              <a:rPr lang="en-US" sz="7200" dirty="0" smtClean="0"/>
              <a:t>A</a:t>
            </a:r>
            <a:endParaRPr lang="en-US" sz="7200" dirty="0"/>
          </a:p>
        </p:txBody>
      </p:sp>
      <p:pic>
        <p:nvPicPr>
          <p:cNvPr id="3" name="90 It’s Mr. Lee birthday soon. Let's each chip in $20 and buy a gift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06389" y="593179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2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br>
              <a:rPr lang="en-US" sz="9600" b="1" dirty="0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0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smtClean="0"/>
              <a:t>B</a:t>
            </a:r>
            <a:endParaRPr lang="en-US" sz="6600" dirty="0"/>
          </a:p>
        </p:txBody>
      </p:sp>
      <p:pic>
        <p:nvPicPr>
          <p:cNvPr id="3" name="91 here you ar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0863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9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74 not working toda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1507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6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75 No, I’m sick, I took the day off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101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77 tell me about yoursel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7752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9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388" y="3141974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78 I was a taxi driver for 3 years and I’m a hard worker. On top of that, I can speak 3 languages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00326" y="59833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3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173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9839459" cy="708808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80 Here’s your uniform. You can put it on in the changing roo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93510" y="60348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7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15</Paragraphs>
  <Slides>20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Times New Roman</vt:lpstr>
      <vt:lpstr>Arial</vt:lpstr>
      <vt:lpstr>Calibri Light</vt:lpstr>
      <vt:lpstr>Office Theme</vt:lpstr>
      <vt:lpstr>DAY 14</vt:lpstr>
      <vt:lpstr>Quickly Practice &amp; Memorize 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A</vt:lpstr>
      <vt:lpstr>PowerPoint Presentation</vt:lpstr>
      <vt:lpstr>A</vt:lpstr>
      <vt:lpstr>B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14</dc:title>
  <dc:creator>HIEU</dc:creator>
  <cp:lastModifiedBy>HIEU</cp:lastModifiedBy>
  <cp:revision>2</cp:revision>
  <dcterms:created xsi:type="dcterms:W3CDTF">2018-05-14T00:23:27Z</dcterms:created>
  <dcterms:modified xsi:type="dcterms:W3CDTF">2018-05-14T00:33:28Z</dcterms:modified>
</cp:coreProperties>
</file>