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FEDD-3601-4DE2-ACEB-33EF13B33315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4973-41DB-4516-9168-9A7DE1F5C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346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FEDD-3601-4DE2-ACEB-33EF13B33315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4973-41DB-4516-9168-9A7DE1F5C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716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FEDD-3601-4DE2-ACEB-33EF13B33315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4973-41DB-4516-9168-9A7DE1F5C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186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FEDD-3601-4DE2-ACEB-33EF13B33315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4973-41DB-4516-9168-9A7DE1F5C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910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FEDD-3601-4DE2-ACEB-33EF13B33315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4973-41DB-4516-9168-9A7DE1F5C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57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FEDD-3601-4DE2-ACEB-33EF13B33315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4973-41DB-4516-9168-9A7DE1F5C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82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FEDD-3601-4DE2-ACEB-33EF13B33315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4973-41DB-4516-9168-9A7DE1F5C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595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FEDD-3601-4DE2-ACEB-33EF13B33315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4973-41DB-4516-9168-9A7DE1F5C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24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FEDD-3601-4DE2-ACEB-33EF13B33315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4973-41DB-4516-9168-9A7DE1F5C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67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FEDD-3601-4DE2-ACEB-33EF13B33315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4973-41DB-4516-9168-9A7DE1F5C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207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FEDD-3601-4DE2-ACEB-33EF13B33315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4973-41DB-4516-9168-9A7DE1F5C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292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FEDD-3601-4DE2-ACEB-33EF13B33315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E4973-41DB-4516-9168-9A7DE1F5CB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754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Day 15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408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100 Why did you buy this on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608634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5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1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101 I looked at a lot of watches but I ended up buying this on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81386" y="59704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175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102.1 . we bought you this gift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598330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3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68" y="3296522"/>
            <a:ext cx="12157656" cy="580020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103 Thank you, but you shouldn’t hav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51842" y="60734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104 it's our pleasur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1249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7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4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065" y="3373795"/>
            <a:ext cx="7791718" cy="54138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106 how long are you guys going away for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58659" y="568709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4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2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9"/>
            <a:ext cx="9144000" cy="644414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107 2 nights. We will be back the day after tomorrow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23809" y="5596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1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4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30" y="25519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/>
              <a:t>Quickly </a:t>
            </a:r>
            <a:r>
              <a:rPr lang="en-US" sz="9600" b="1" dirty="0" smtClean="0"/>
              <a:t>Practice &amp; Memorize</a:t>
            </a:r>
            <a:br>
              <a:rPr lang="en-US" sz="9600" b="1" dirty="0" smtClean="0"/>
            </a:b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4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110 It’s a long way. Let’s take turns driving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59704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4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111 oka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07143" y="59575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7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93 Hey, I’m going to West Mall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59704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3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1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94  Come on. I’ll drop you off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90479" y="593179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2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2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7" y="3219248"/>
            <a:ext cx="11230377" cy="541383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95 Bye, thanks for dropping me off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084" y="581588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0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5198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97 What's the difference between this tie and that ti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32901" y="594467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7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9543245" cy="708808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98 This one is made of silk. That one is made of cotton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87447" y="59961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5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8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754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Widescreen</PresentationFormat>
  <Paragraphs>16</Paragraphs>
  <Slides>21</Slides>
  <Notes>0</Notes>
  <HiddenSlides>0</HiddenSlides>
  <MMClips>14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Times New Roman</vt:lpstr>
      <vt:lpstr>Arial</vt:lpstr>
      <vt:lpstr>Calibri Light</vt:lpstr>
      <vt:lpstr>Office Theme</vt:lpstr>
      <vt:lpstr>Day 15</vt:lpstr>
      <vt:lpstr>Quickly Practice &amp; Memorize </vt:lpstr>
      <vt:lpstr>A</vt:lpstr>
      <vt:lpstr>B</vt:lpstr>
      <vt:lpstr>A</vt:lpstr>
      <vt:lpstr>PowerPoint Presentation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  <vt:lpstr>A</vt:lpstr>
      <vt:lpstr>PowerPoint Presentation</vt:lpstr>
      <vt:lpstr>A</vt:lpstr>
      <vt:lpstr>B</vt:lpstr>
      <vt:lpstr>PowerPoint Presentation</vt:lpstr>
      <vt:lpstr>A</vt:lpstr>
      <vt:lpstr>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15</dc:title>
  <dc:creator>HIEU</dc:creator>
  <cp:lastModifiedBy>HIEU</cp:lastModifiedBy>
  <cp:revision>2</cp:revision>
  <dcterms:created xsi:type="dcterms:W3CDTF">2018-05-14T00:22:23Z</dcterms:created>
  <dcterms:modified xsi:type="dcterms:W3CDTF">2018-05-14T00:35:27Z</dcterms:modified>
</cp:coreProperties>
</file>