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054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1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4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853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59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4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39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5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07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A70-9E5B-47F1-9EF5-D9C4E783F765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D4D-92BC-4DE5-A42B-CBDC3347B66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52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16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0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66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1 Dad, Can I go with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41995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2 Yes, you can come as long as you wear this life vest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736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4 What is he good a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4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25 He is good at fishing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3358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3 When we get to the hotel, remind me to call my mothe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68507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1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4 su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72293" y="57386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5 Call you mothe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9317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5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6 Oh, yes. Thank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53352" y="59833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221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8 how do you like the weath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9 I’m fed up with the rai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16236" y="6021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12</Paragraphs>
  <Slides>15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Arial</vt:lpstr>
      <vt:lpstr>Calibri Light</vt:lpstr>
      <vt:lpstr>Office Theme</vt:lpstr>
      <vt:lpstr>Day 16</vt:lpstr>
      <vt:lpstr>Quickly Practice &amp; Memorize </vt:lpstr>
      <vt:lpstr>A</vt:lpstr>
      <vt:lpstr>B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16</dc:title>
  <dc:creator>HIEU</dc:creator>
  <cp:lastModifiedBy>HIEU</cp:lastModifiedBy>
  <cp:revision>3</cp:revision>
  <dcterms:created xsi:type="dcterms:W3CDTF">2018-05-14T00:21:49Z</dcterms:created>
  <dcterms:modified xsi:type="dcterms:W3CDTF">2018-05-14T00:33:40Z</dcterms:modified>
</cp:coreProperties>
</file>