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B3F5-18EA-4EC6-9318-C31B67A9A70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2D2-1A77-4708-9D17-B8705E8620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69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B3F5-18EA-4EC6-9318-C31B67A9A70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2D2-1A77-4708-9D17-B8705E8620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089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B3F5-18EA-4EC6-9318-C31B67A9A70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2D2-1A77-4708-9D17-B8705E8620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630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B3F5-18EA-4EC6-9318-C31B67A9A70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2D2-1A77-4708-9D17-B8705E8620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87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B3F5-18EA-4EC6-9318-C31B67A9A70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2D2-1A77-4708-9D17-B8705E8620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603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B3F5-18EA-4EC6-9318-C31B67A9A70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2D2-1A77-4708-9D17-B8705E8620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219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B3F5-18EA-4EC6-9318-C31B67A9A70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2D2-1A77-4708-9D17-B8705E8620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669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B3F5-18EA-4EC6-9318-C31B67A9A70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2D2-1A77-4708-9D17-B8705E8620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306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B3F5-18EA-4EC6-9318-C31B67A9A70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2D2-1A77-4708-9D17-B8705E8620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839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B3F5-18EA-4EC6-9318-C31B67A9A70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2D2-1A77-4708-9D17-B8705E8620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756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B3F5-18EA-4EC6-9318-C31B67A9A70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852D2-1A77-4708-9D17-B8705E8620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23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B3F5-18EA-4EC6-9318-C31B67A9A70B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52D2-1A77-4708-9D17-B8705E8620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13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17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733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4 May I park her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65476" y="59446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60" y="3348037"/>
            <a:ext cx="11672552" cy="683050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35 No, you’re not allowed to park her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98805" y="57257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2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169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7 How was your tri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79110" y="533936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4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smtClean="0"/>
              <a:t>B</a:t>
            </a:r>
            <a:endParaRPr lang="en-US" sz="6600" dirty="0"/>
          </a:p>
        </p:txBody>
      </p:sp>
      <p:pic>
        <p:nvPicPr>
          <p:cNvPr id="3" name="38 We had a good time despite the rain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02194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3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7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br>
              <a:rPr lang="en-US" sz="9600" b="1" dirty="0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193490"/>
            <a:ext cx="9697792" cy="837597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27 How is your sandcastle coming alo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75324" y="58158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9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28 so far so goo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45780" y="58030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032" y="3412432"/>
            <a:ext cx="11372045" cy="644414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0 They have grilled fish in a lemon sauce that sounds delicious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98051" y="57514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9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31 That sounds disgusti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70276" y="57128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3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32 That sounds expensiv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75324" y="57386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207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11</Paragraphs>
  <Slides>14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Times New Roman</vt:lpstr>
      <vt:lpstr>Arial</vt:lpstr>
      <vt:lpstr>Calibri Light</vt:lpstr>
      <vt:lpstr>Office Theme</vt:lpstr>
      <vt:lpstr>DAY 17</vt:lpstr>
      <vt:lpstr>Quickly Practice &amp; Memorize </vt:lpstr>
      <vt:lpstr>A</vt:lpstr>
      <vt:lpstr>B</vt:lpstr>
      <vt:lpstr>PowerPoint Presentation</vt:lpstr>
      <vt:lpstr>A</vt:lpstr>
      <vt:lpstr>B</vt:lpstr>
      <vt:lpstr>A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17</dc:title>
  <dc:creator>HIEU</dc:creator>
  <cp:lastModifiedBy>HIEU</cp:lastModifiedBy>
  <cp:revision>2</cp:revision>
  <dcterms:created xsi:type="dcterms:W3CDTF">2018-05-14T00:24:59Z</dcterms:created>
  <dcterms:modified xsi:type="dcterms:W3CDTF">2018-05-14T00:33:57Z</dcterms:modified>
</cp:coreProperties>
</file>