
<file path=[Content_Types].xml><?xml version="1.0" encoding="utf-8"?>
<Types xmlns="http://schemas.openxmlformats.org/package/2006/content-types">
  <Default Extension="mp3" ContentType="audio/mpeg"/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15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81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7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1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3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95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99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50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55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424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71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2E15-312E-4F59-A14C-68934464F4A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05B1-EE28-4018-8024-251F092DBB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18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35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550" y="3515463"/>
            <a:ext cx="8603087" cy="41259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6 That’s okay. What can I do for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8811" y="6021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7 Sorry to interrupt. Can I talk to you for a mo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090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9 Is it in good condit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155" y="3747282"/>
            <a:ext cx="11011437" cy="734566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50 Don’t worry. It’s in perfect condition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1792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0 I forgot to close i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29116" y="59833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9865217" cy="670172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0.1 Well, as a result, everything fell out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73555" y="56999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558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3219248"/>
            <a:ext cx="11483662" cy="631535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2 Do you know where Mr. Smith i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06388" y="5996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3 I have no idea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371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5 Excuse m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07144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11</Paragraphs>
  <Slides>14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Arial</vt:lpstr>
      <vt:lpstr>Calibri Light</vt:lpstr>
      <vt:lpstr>Office Theme</vt:lpstr>
      <vt:lpstr>DAY 18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18</dc:title>
  <dc:creator>HIEU</dc:creator>
  <cp:lastModifiedBy>HIEU</cp:lastModifiedBy>
  <cp:revision>2</cp:revision>
  <dcterms:created xsi:type="dcterms:W3CDTF">2018-05-14T00:23:55Z</dcterms:created>
  <dcterms:modified xsi:type="dcterms:W3CDTF">2018-05-14T00:37:08Z</dcterms:modified>
</cp:coreProperties>
</file>