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064-5C62-4800-80D5-F9F2E74E71C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6F7B-BC5F-4FFA-8F01-764DE05F2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458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064-5C62-4800-80D5-F9F2E74E71C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6F7B-BC5F-4FFA-8F01-764DE05F2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849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064-5C62-4800-80D5-F9F2E74E71C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6F7B-BC5F-4FFA-8F01-764DE05F2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426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064-5C62-4800-80D5-F9F2E74E71C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6F7B-BC5F-4FFA-8F01-764DE05F2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397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064-5C62-4800-80D5-F9F2E74E71C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6F7B-BC5F-4FFA-8F01-764DE05F2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3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064-5C62-4800-80D5-F9F2E74E71C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6F7B-BC5F-4FFA-8F01-764DE05F2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52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064-5C62-4800-80D5-F9F2E74E71C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6F7B-BC5F-4FFA-8F01-764DE05F2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454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064-5C62-4800-80D5-F9F2E74E71C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6F7B-BC5F-4FFA-8F01-764DE05F2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6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064-5C62-4800-80D5-F9F2E74E71C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6F7B-BC5F-4FFA-8F01-764DE05F2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8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064-5C62-4800-80D5-F9F2E74E71C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6F7B-BC5F-4FFA-8F01-764DE05F2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230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064-5C62-4800-80D5-F9F2E74E71C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6F7B-BC5F-4FFA-8F01-764DE05F2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182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0064-5C62-4800-80D5-F9F2E74E71C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6F7B-BC5F-4FFA-8F01-764DE05F2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152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19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010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/>
              <a:t>A</a:t>
            </a:r>
          </a:p>
        </p:txBody>
      </p:sp>
      <p:pic>
        <p:nvPicPr>
          <p:cNvPr id="3" name="62 I’m going to Hanoi cit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65476" y="60477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8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4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63 For how lon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32901" y="5867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9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64 For good, I got a job ther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65476" y="581588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4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0103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66 Have you heard from Lind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81386" y="57643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67 No, I haven’t. No postcard, no email, no phone call!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7643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010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186" y="378591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69 so the delivery was late..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80124" y="57901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8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2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70 That’s too ba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75324" y="60605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9578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0" y="25519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Quickly </a:t>
            </a:r>
            <a:r>
              <a:rPr lang="en-US" sz="9600" b="1" dirty="0" smtClean="0"/>
              <a:t>Practice &amp; Memorize</a:t>
            </a:r>
            <a:br>
              <a:rPr lang="en-US" sz="9600" b="1" dirty="0" smtClean="0"/>
            </a:b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72 What’s this charge fo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6613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1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73 Peanuts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33657" y="57643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1483662" cy="489867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74 But we didn’t order any peanuts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00327" y="60090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1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46712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79 Tom’s wife is pregnant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65476" y="58030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2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80 How do you know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33656" y="57386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1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9"/>
            <a:ext cx="11483662" cy="580020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81 I heard it through the grapevin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52598" y="59575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82413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9633397" cy="567141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86 Why are you applying for our compan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07144" y="59060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8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428" y="3863191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smtClean="0"/>
              <a:t>B</a:t>
            </a:r>
            <a:endParaRPr lang="en-US" sz="6600" dirty="0"/>
          </a:p>
        </p:txBody>
      </p:sp>
      <p:pic>
        <p:nvPicPr>
          <p:cNvPr id="3" name="87 I really like this company, and really enjoy driving. I really want this job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54366" y="58287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8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8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/>
              <a:t>A</a:t>
            </a:r>
          </a:p>
        </p:txBody>
      </p:sp>
      <p:pic>
        <p:nvPicPr>
          <p:cNvPr id="3" name="52 May I speak to Tom Smit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65476" y="59446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217" y="3605615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53 I’m sorry, he just stepped out. He should be back in a few minutes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83155" y="57257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6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0596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9"/>
            <a:ext cx="11483662" cy="580020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55 I’d like to speak to the manager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07898" y="55969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4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4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/>
              <a:t>B</a:t>
            </a:r>
          </a:p>
        </p:txBody>
      </p:sp>
      <p:pic>
        <p:nvPicPr>
          <p:cNvPr id="3" name="56 One moment, please. I’ll put you through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14716" y="57772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0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57 Hello, AT Manager, How may I help you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71538" y="59833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6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4653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Widescreen</PresentationFormat>
  <Paragraphs>22</Paragraphs>
  <Slides>29</Slides>
  <Notes>0</Notes>
  <HiddenSlides>0</HiddenSlides>
  <MMClips>20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Times New Roman</vt:lpstr>
      <vt:lpstr>Arial</vt:lpstr>
      <vt:lpstr>Calibri Light</vt:lpstr>
      <vt:lpstr>Office Theme</vt:lpstr>
      <vt:lpstr>DAY 19</vt:lpstr>
      <vt:lpstr>Quickly Practice &amp; Memorize </vt:lpstr>
      <vt:lpstr>A</vt:lpstr>
      <vt:lpstr>B</vt:lpstr>
      <vt:lpstr>PowerPoint Presentation</vt:lpstr>
      <vt:lpstr>A</vt:lpstr>
      <vt:lpstr>B</vt:lpstr>
      <vt:lpstr>A</vt:lpstr>
      <vt:lpstr>PowerPoint Presentation</vt:lpstr>
      <vt:lpstr>A</vt:lpstr>
      <vt:lpstr>B</vt:lpstr>
      <vt:lpstr>A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A</vt:lpstr>
      <vt:lpstr>PowerPoint Presentation</vt:lpstr>
      <vt:lpstr>A</vt:lpstr>
      <vt:lpstr>B</vt:lpstr>
      <vt:lpstr>A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19</dc:title>
  <dc:creator>HIEU</dc:creator>
  <cp:lastModifiedBy>HIEU</cp:lastModifiedBy>
  <cp:revision>2</cp:revision>
  <dcterms:created xsi:type="dcterms:W3CDTF">2018-05-14T00:25:22Z</dcterms:created>
  <dcterms:modified xsi:type="dcterms:W3CDTF">2018-05-14T00:33:16Z</dcterms:modified>
</cp:coreProperties>
</file>