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84B-5C36-401F-93A2-05FA793DDE7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8EB-D0E6-4F34-B0B1-79798F5655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389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84B-5C36-401F-93A2-05FA793DDE7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8EB-D0E6-4F34-B0B1-79798F5655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777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84B-5C36-401F-93A2-05FA793DDE7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8EB-D0E6-4F34-B0B1-79798F5655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40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84B-5C36-401F-93A2-05FA793DDE7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8EB-D0E6-4F34-B0B1-79798F5655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205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84B-5C36-401F-93A2-05FA793DDE7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8EB-D0E6-4F34-B0B1-79798F5655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493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84B-5C36-401F-93A2-05FA793DDE7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8EB-D0E6-4F34-B0B1-79798F5655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4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84B-5C36-401F-93A2-05FA793DDE7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8EB-D0E6-4F34-B0B1-79798F5655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609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84B-5C36-401F-93A2-05FA793DDE7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8EB-D0E6-4F34-B0B1-79798F5655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48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84B-5C36-401F-93A2-05FA793DDE7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8EB-D0E6-4F34-B0B1-79798F5655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173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84B-5C36-401F-93A2-05FA793DDE7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8EB-D0E6-4F34-B0B1-79798F5655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014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84B-5C36-401F-93A2-05FA793DDE7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8EB-D0E6-4F34-B0B1-79798F5655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383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684B-5C36-401F-93A2-05FA793DDE7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F8EB-D0E6-4F34-B0B1-79798F5655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833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2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66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916" y="3579858"/>
            <a:ext cx="9465972" cy="554262"/>
          </a:xfrm>
        </p:spPr>
        <p:txBody>
          <a:bodyPr>
            <a:noAutofit/>
          </a:bodyPr>
          <a:lstStyle/>
          <a:p>
            <a:pPr lvl="0"/>
            <a:r>
              <a:rPr lang="en-US" sz="6600" smtClean="0"/>
              <a:t>B</a:t>
            </a:r>
            <a:endParaRPr lang="en-US" sz="6600" dirty="0"/>
          </a:p>
        </p:txBody>
      </p:sp>
      <p:pic>
        <p:nvPicPr>
          <p:cNvPr id="3" name="18 1 Pm, We’re running short on tim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0783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Practice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198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1 Can I speak to the manage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4552" y="3399554"/>
            <a:ext cx="9195516" cy="644414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2 Can I put you on hold for a minut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33808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8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9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362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47" y="2897276"/>
            <a:ext cx="11900078" cy="1082296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4 Who is in charge of deliverie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48811" y="61249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7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5 Mr. Smith is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0863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8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391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7 When is the deadlin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8</Paragraphs>
  <Slides>10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Times New Roman</vt:lpstr>
      <vt:lpstr>Arial</vt:lpstr>
      <vt:lpstr>Calibri Light</vt:lpstr>
      <vt:lpstr>Office Theme</vt:lpstr>
      <vt:lpstr>Day 2</vt:lpstr>
      <vt:lpstr>Practice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</dc:title>
  <dc:creator>HIEU</dc:creator>
  <cp:lastModifiedBy>HIEU</cp:lastModifiedBy>
  <cp:revision>2</cp:revision>
  <dcterms:created xsi:type="dcterms:W3CDTF">2018-05-14T00:13:25Z</dcterms:created>
  <dcterms:modified xsi:type="dcterms:W3CDTF">2018-05-14T00:30:12Z</dcterms:modified>
</cp:coreProperties>
</file>