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30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3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6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11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4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58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38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01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961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750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716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5580-CCD1-4445-B938-F8C3BF66EFB1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4562-BCC2-4066-A7EE-4508E5EE5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704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20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39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97" y="3348036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99 They said it’s going to rain tod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84416" y="57901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2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184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17" y="3257885"/>
            <a:ext cx="12080383" cy="515625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1 Hey Ali, can I try one of your club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94265" y="58802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00 Go ahea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5969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79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79" y="3283643"/>
            <a:ext cx="8680361" cy="670172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4 I’m in a good mood when I play golf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324" y="56227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955" y="3502583"/>
            <a:ext cx="7122017" cy="631535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05 I’m in a bad mood when it rain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77600" y="59446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7 Sue Smith! What a surprise to see you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94265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9594761" cy="631535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08 Yeah, I’m so surprised to run into you her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35933" y="57643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1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09 I ran into Sue Smith tod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68507" y="58158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9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11 What’s wro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7752" y="60348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12 I’ve tried and tried, but I can’t get this to work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189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92 I'd like the second one from the righ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81386" y="57257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93 Su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68507" y="58545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36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95 Hi Ali, are we still on for tod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324" y="6034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9"/>
            <a:ext cx="9929611" cy="580020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96 Yes, let’s meet at the theater at 7 p.m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54873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207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/>
              <a:t>A</a:t>
            </a:r>
          </a:p>
        </p:txBody>
      </p:sp>
      <p:pic>
        <p:nvPicPr>
          <p:cNvPr id="3" name="98 What did they s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17</Paragraphs>
  <Slides>23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 New Roman</vt:lpstr>
      <vt:lpstr>Arial</vt:lpstr>
      <vt:lpstr>Calibri Light</vt:lpstr>
      <vt:lpstr>Office Theme</vt:lpstr>
      <vt:lpstr>Day 20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20</dc:title>
  <dc:creator>HIEU</dc:creator>
  <cp:lastModifiedBy>HIEU</cp:lastModifiedBy>
  <cp:revision>2</cp:revision>
  <dcterms:created xsi:type="dcterms:W3CDTF">2018-05-14T00:22:58Z</dcterms:created>
  <dcterms:modified xsi:type="dcterms:W3CDTF">2018-05-14T00:36:44Z</dcterms:modified>
</cp:coreProperties>
</file>