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3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85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4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80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29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05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759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063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10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38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13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AE30-9018-4767-8A13-B46A88F3519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0364-F0C5-4863-A5CF-9751A0F127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44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21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445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2 I want you home by 8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72293" y="58030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23 Okay Dad. Not later than 8 o’clock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32902" y="59833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6673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5 What do you think about increasing our price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8416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27 I don’t think it’s a good idea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59414" y="585452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/>
              <a:t>C</a:t>
            </a:r>
          </a:p>
        </p:txBody>
      </p:sp>
      <p:pic>
        <p:nvPicPr>
          <p:cNvPr id="3" name="26 I think it’s a good idea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73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3 It's on sal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16237" y="61120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4 Can i buy that on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8802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5 No, it’s not for sal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16236" y="59833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br>
              <a:rPr lang="en-US" sz="9600" b="1" dirty="0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890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7 It feels so soft. What’s it made o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85172" y="56613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4" name="38 It's made of silk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94265" y="56484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487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0 $150 That’s a lot of mone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957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1 But it’s worth $199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8287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815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43 Does it wor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8287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44 I’ll plug it in for you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324" y="58931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5 What's going 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7901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6 I took it apart, now I can’t put it back togethe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71538" y="61507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9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3112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8 May I speak to Adele pleas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9 This is Adel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64721" y="59961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0 Hi. This is Bill from your English clas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98051" y="56355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975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21</Paragraphs>
  <Slides>28</Slides>
  <Notes>0</Notes>
  <HiddenSlides>0</HiddenSlides>
  <MMClips>19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Times New Roman</vt:lpstr>
      <vt:lpstr>Arial</vt:lpstr>
      <vt:lpstr>Calibri Light</vt:lpstr>
      <vt:lpstr>Office Theme</vt:lpstr>
      <vt:lpstr>DAY 21</vt:lpstr>
      <vt:lpstr>Quickly Practice &amp; Memorize 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  <vt:lpstr>C</vt:lpstr>
      <vt:lpstr>PowerPoint Presentation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21</dc:title>
  <dc:creator>HIEU</dc:creator>
  <cp:lastModifiedBy>HIEU</cp:lastModifiedBy>
  <cp:revision>2</cp:revision>
  <dcterms:created xsi:type="dcterms:W3CDTF">2018-05-14T00:26:10Z</dcterms:created>
  <dcterms:modified xsi:type="dcterms:W3CDTF">2018-05-14T00:33:01Z</dcterms:modified>
</cp:coreProperties>
</file>