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15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575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3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65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52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8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19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45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93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74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2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0130-A868-40D6-8644-7D95A7FF0077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50A1-0477-4E70-9793-AAA78DA009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7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2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7 Great, I’m ahead of schedul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34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1316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913" y="3180611"/>
            <a:ext cx="11269014" cy="567141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6.6 , HOW'S THE PROJECT..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05127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8 Fine, I’m on schedul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8449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913" y="3180611"/>
            <a:ext cx="11269014" cy="567141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6.6 , HOW'S THE PROJECT..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93510" y="61249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8 Not good, I’m behind schedul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249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0 Who is that on the phon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1 It’s for you. It’s your wif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1249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1770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3 when will you be bac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5 I’ll be back in an hou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57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5886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913" y="3180611"/>
            <a:ext cx="11269014" cy="567141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6.6 , HOW'S THE PROJECT..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3357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4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12</Paragraphs>
  <Slides>16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Times New Roman</vt:lpstr>
      <vt:lpstr>Arial</vt:lpstr>
      <vt:lpstr>Calibri Light</vt:lpstr>
      <vt:lpstr>Office Theme</vt:lpstr>
      <vt:lpstr>Day 4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HIEU</dc:creator>
  <cp:lastModifiedBy>HIEU</cp:lastModifiedBy>
  <cp:revision>3</cp:revision>
  <dcterms:created xsi:type="dcterms:W3CDTF">2018-05-14T00:12:21Z</dcterms:created>
  <dcterms:modified xsi:type="dcterms:W3CDTF">2018-05-14T00:31:34Z</dcterms:modified>
</cp:coreProperties>
</file>