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7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0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9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214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75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1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69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06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2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B170-717C-4BBF-94AF-65F6403603C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5003-993C-4F0C-A527-779DBD16CC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76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 5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81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6.1 The heavy traffic held me up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44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8 How can I hel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49 Please move these boxes out of the w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001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0 Can we meet tod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41994" y="6021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1 Sorry, I’m tied up. How about tomorro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3696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158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3  Can you call me back late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70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4 Yes, I’ll call you back later. When is a good ti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1" y="61324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89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6 Why are you so la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10</Paragraphs>
  <Slides>13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Calibri Light</vt:lpstr>
      <vt:lpstr>Office Theme</vt:lpstr>
      <vt:lpstr>Day  5</vt:lpstr>
      <vt:lpstr>Practice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 5</dc:title>
  <dc:creator>HIEU</dc:creator>
  <cp:lastModifiedBy>HIEU</cp:lastModifiedBy>
  <cp:revision>2</cp:revision>
  <dcterms:created xsi:type="dcterms:W3CDTF">2018-05-14T00:12:03Z</dcterms:created>
  <dcterms:modified xsi:type="dcterms:W3CDTF">2018-05-14T00:29:25Z</dcterms:modified>
</cp:coreProperties>
</file>