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</p:embeddedFontLst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B1F87-5963-47D3-9DC9-4FD13EBD50FE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2861-935A-4CC6-A154-AA5FAE38EE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6258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B1F87-5963-47D3-9DC9-4FD13EBD50FE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2861-935A-4CC6-A154-AA5FAE38EE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911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B1F87-5963-47D3-9DC9-4FD13EBD50FE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2861-935A-4CC6-A154-AA5FAE38EE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326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B1F87-5963-47D3-9DC9-4FD13EBD50FE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2861-935A-4CC6-A154-AA5FAE38EE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8281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B1F87-5963-47D3-9DC9-4FD13EBD50FE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2861-935A-4CC6-A154-AA5FAE38EE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475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B1F87-5963-47D3-9DC9-4FD13EBD50FE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2861-935A-4CC6-A154-AA5FAE38EE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2060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B1F87-5963-47D3-9DC9-4FD13EBD50FE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2861-935A-4CC6-A154-AA5FAE38EE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292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B1F87-5963-47D3-9DC9-4FD13EBD50FE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2861-935A-4CC6-A154-AA5FAE38EE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564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B1F87-5963-47D3-9DC9-4FD13EBD50FE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2861-935A-4CC6-A154-AA5FAE38EE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160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B1F87-5963-47D3-9DC9-4FD13EBD50FE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2861-935A-4CC6-A154-AA5FAE38EE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5808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B1F87-5963-47D3-9DC9-4FD13EBD50FE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2861-935A-4CC6-A154-AA5FAE38EE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704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B1F87-5963-47D3-9DC9-4FD13EBD50FE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2861-935A-4CC6-A154-AA5FAE38EE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908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Day 6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07383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57 His wife just passed away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70276" y="599618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5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2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58 No wonder he’s sad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29116" y="619641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5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9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35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60 Let’s split the check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03357" y="591891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3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6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730" y="3167733"/>
            <a:ext cx="11754118" cy="618657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61 No, it’s on me. You paid last time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82400" y="606058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99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4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72137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i="1" dirty="0" smtClean="0"/>
              <a:t>A</a:t>
            </a:r>
            <a:endParaRPr lang="en-US" sz="6600" dirty="0"/>
          </a:p>
        </p:txBody>
      </p:sp>
      <p:pic>
        <p:nvPicPr>
          <p:cNvPr id="3" name="63 What held you up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75076" y="597043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5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2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64 I’m so sorry, I was stuck in traffic for an hour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75076" y="6248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0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61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/>
              <a:t>Practice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617739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51 The box is upside down! Please flip it right side up!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7753" y="6248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9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8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52 Oops! Sorry, I will flip it right side up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75076" y="6248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8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9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27695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55 You looks so sad!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75076" y="6248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1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2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56 Yes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70276" y="595755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77043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56.6 why is he so sa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75076" y="611209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84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0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</Words>
  <Application>Microsoft Office PowerPoint</Application>
  <PresentationFormat>Widescreen</PresentationFormat>
  <Paragraphs>13</Paragraphs>
  <Slides>17</Slides>
  <Notes>0</Notes>
  <HiddenSlides>0</HiddenSlides>
  <MMClips>11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Times New Roman</vt:lpstr>
      <vt:lpstr>Arial</vt:lpstr>
      <vt:lpstr>Calibri Light</vt:lpstr>
      <vt:lpstr>Office Theme</vt:lpstr>
      <vt:lpstr>Day 6</vt:lpstr>
      <vt:lpstr>Practice</vt:lpstr>
      <vt:lpstr>A</vt:lpstr>
      <vt:lpstr>B</vt:lpstr>
      <vt:lpstr>PowerPoint Presentation</vt:lpstr>
      <vt:lpstr>A</vt:lpstr>
      <vt:lpstr>B</vt:lpstr>
      <vt:lpstr>PowerPoint Presentation</vt:lpstr>
      <vt:lpstr>A</vt:lpstr>
      <vt:lpstr>B</vt:lpstr>
      <vt:lpstr>A</vt:lpstr>
      <vt:lpstr>PowerPoint Presentation</vt:lpstr>
      <vt:lpstr>A</vt:lpstr>
      <vt:lpstr>B</vt:lpstr>
      <vt:lpstr>PowerPoint Presentation</vt:lpstr>
      <vt:lpstr>A</vt:lpstr>
      <vt:lpstr>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6</dc:title>
  <dc:creator>HIEU</dc:creator>
  <cp:lastModifiedBy>HIEU</cp:lastModifiedBy>
  <cp:revision>2</cp:revision>
  <dcterms:created xsi:type="dcterms:W3CDTF">2018-05-14T00:12:47Z</dcterms:created>
  <dcterms:modified xsi:type="dcterms:W3CDTF">2018-05-14T00:30:53Z</dcterms:modified>
</cp:coreProperties>
</file>