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35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2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30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80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9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4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2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055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4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84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5BD9-F88D-4DDB-9B7B-B84716116343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09AA-37B1-4FF2-9393-F35242055A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3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7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13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3 Could you drop this off at the shoe repair sho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9060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4 Certainl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1964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A</a:t>
            </a:r>
            <a:endParaRPr lang="en-US" sz="6600" dirty="0"/>
          </a:p>
        </p:txBody>
      </p:sp>
      <p:pic>
        <p:nvPicPr>
          <p:cNvPr id="3" name="75 It will be ready on Thursd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090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617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7 Dad, you forgot my birthday part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80631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8 I’m sorry Bill, it slipped my mind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477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841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i="1" dirty="0" smtClean="0"/>
              <a:t>A</a:t>
            </a:r>
            <a:endParaRPr lang="en-US" sz="6600" dirty="0"/>
          </a:p>
        </p:txBody>
      </p:sp>
      <p:pic>
        <p:nvPicPr>
          <p:cNvPr id="3" name="69.1 where are my lamp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1378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0 You look so tired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9115" y="61378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1 Yes, I’m under a lot of pressure this month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611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10</Paragraphs>
  <Slides>12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Arial</vt:lpstr>
      <vt:lpstr>Calibri Light</vt:lpstr>
      <vt:lpstr>Office Theme</vt:lpstr>
      <vt:lpstr>Day 7</vt:lpstr>
      <vt:lpstr>Practice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7</dc:title>
  <dc:creator>HIEU</dc:creator>
  <cp:lastModifiedBy>HIEU</cp:lastModifiedBy>
  <cp:revision>2</cp:revision>
  <dcterms:created xsi:type="dcterms:W3CDTF">2018-05-14T00:11:32Z</dcterms:created>
  <dcterms:modified xsi:type="dcterms:W3CDTF">2018-05-14T00:31:06Z</dcterms:modified>
</cp:coreProperties>
</file>