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5808-E747-4D9D-92E8-099F6FAEA959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55A5-18E8-470E-BBDF-3F39783729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742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5808-E747-4D9D-92E8-099F6FAEA959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55A5-18E8-470E-BBDF-3F39783729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695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5808-E747-4D9D-92E8-099F6FAEA959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55A5-18E8-470E-BBDF-3F39783729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934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5808-E747-4D9D-92E8-099F6FAEA959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55A5-18E8-470E-BBDF-3F39783729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883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5808-E747-4D9D-92E8-099F6FAEA959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55A5-18E8-470E-BBDF-3F39783729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036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5808-E747-4D9D-92E8-099F6FAEA959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55A5-18E8-470E-BBDF-3F39783729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123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5808-E747-4D9D-92E8-099F6FAEA959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55A5-18E8-470E-BBDF-3F39783729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267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5808-E747-4D9D-92E8-099F6FAEA959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55A5-18E8-470E-BBDF-3F39783729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60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5808-E747-4D9D-92E8-099F6FAEA959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55A5-18E8-470E-BBDF-3F39783729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975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5808-E747-4D9D-92E8-099F6FAEA959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55A5-18E8-470E-BBDF-3F39783729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37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5808-E747-4D9D-92E8-099F6FAEA959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55A5-18E8-470E-BBDF-3F39783729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024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5808-E747-4D9D-92E8-099F6FAEA959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55A5-18E8-470E-BBDF-3F39783729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130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8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02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br>
              <a:rPr lang="en-US" sz="9600" b="1" dirty="0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9" y="3180613"/>
            <a:ext cx="11483662" cy="528504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77 Have you called the plumber ye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0783" y="61120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8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9"/>
            <a:ext cx="11483662" cy="528504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78 No, not yet. It’s only 8 o’clock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64721" y="60605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7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4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022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83 The plumber is coming to fix it tomorrow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7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3245007"/>
            <a:ext cx="10934163" cy="502746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84 Uh huh, you only have to put up with it for one more day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7752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3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742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033" y="3888950"/>
            <a:ext cx="11848563" cy="541383"/>
          </a:xfrm>
        </p:spPr>
        <p:txBody>
          <a:bodyPr>
            <a:noAutofit/>
          </a:bodyPr>
          <a:lstStyle/>
          <a:p>
            <a:r>
              <a:rPr lang="en-US" sz="6600" smtClean="0"/>
              <a:t>A</a:t>
            </a:r>
            <a:endParaRPr lang="en-US" sz="6600" dirty="0"/>
          </a:p>
        </p:txBody>
      </p:sp>
      <p:pic>
        <p:nvPicPr>
          <p:cNvPr id="3" name="86 Hello, AT Plumbing This is an emergency! We need you to come right away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0032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7</Paragraphs>
  <Slides>9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Times New Roman</vt:lpstr>
      <vt:lpstr>Arial</vt:lpstr>
      <vt:lpstr>Calibri Light</vt:lpstr>
      <vt:lpstr>Office Theme</vt:lpstr>
      <vt:lpstr>Day 8</vt:lpstr>
      <vt:lpstr>Quickly Practice &amp; Memorize </vt:lpstr>
      <vt:lpstr>A</vt:lpstr>
      <vt:lpstr>B</vt:lpstr>
      <vt:lpstr>PowerPoint Presentation</vt:lpstr>
      <vt:lpstr>A</vt:lpstr>
      <vt:lpstr>B</vt:lpstr>
      <vt:lpstr>PowerPoint Presentation</vt:lpstr>
      <vt:lpstr>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8</dc:title>
  <dc:creator>HIEU</dc:creator>
  <cp:lastModifiedBy>HIEU</cp:lastModifiedBy>
  <cp:revision>2</cp:revision>
  <dcterms:created xsi:type="dcterms:W3CDTF">2018-05-14T00:13:06Z</dcterms:created>
  <dcterms:modified xsi:type="dcterms:W3CDTF">2018-05-14T00:28:44Z</dcterms:modified>
</cp:coreProperties>
</file>