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5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27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6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6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5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7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37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51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60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8C51-5CD8-4897-BB15-98C7DDEA471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B16A-F076-4F4C-830B-1D5B74DE99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2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9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583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0.9 I know how you feel. We are in the same boa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68507" y="61507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0.2 Maybe a broken pipe caused the problem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6034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0.3 That’s right. The problem was caused by a broken pip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961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5329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0.5 Oh, no! My hair! It’s ruin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0.6 It’s not the end of the world. Your hair will grow bac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4873" y="61249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0044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0.8 When will my hair grow bac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7" y="5944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8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Calibri Light</vt:lpstr>
      <vt:lpstr>Office Theme</vt:lpstr>
      <vt:lpstr>Day 9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9</dc:title>
  <dc:creator>HIEU</dc:creator>
  <cp:lastModifiedBy>HIEU</cp:lastModifiedBy>
  <cp:revision>3</cp:revision>
  <dcterms:created xsi:type="dcterms:W3CDTF">2018-05-14T00:10:19Z</dcterms:created>
  <dcterms:modified xsi:type="dcterms:W3CDTF">2018-05-14T00:30:25Z</dcterms:modified>
</cp:coreProperties>
</file>