
<file path=[Content_Types].xml><?xml version="1.0" encoding="utf-8"?>
<Types xmlns="http://schemas.openxmlformats.org/package/2006/content-types">
  <Default Extension="mp3" ContentType="audi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alibri Light" panose="020F0302020204030204" pitchFamily="34" charset="0"/>
      <p:regular r:id="rId17"/>
      <p:italic r:id="rId18"/>
    </p:embeddedFont>
  </p:embeddedFontLst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4DDA5-F8D4-49EB-9C1C-8800797058A7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BA8E1-0F7B-4113-9A99-A928EA7EC8B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51788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4DDA5-F8D4-49EB-9C1C-8800797058A7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BA8E1-0F7B-4113-9A99-A928EA7EC8B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41287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4DDA5-F8D4-49EB-9C1C-8800797058A7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BA8E1-0F7B-4113-9A99-A928EA7EC8B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26025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4DDA5-F8D4-49EB-9C1C-8800797058A7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BA8E1-0F7B-4113-9A99-A928EA7EC8B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7961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4DDA5-F8D4-49EB-9C1C-8800797058A7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BA8E1-0F7B-4113-9A99-A928EA7EC8B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67538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4DDA5-F8D4-49EB-9C1C-8800797058A7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BA8E1-0F7B-4113-9A99-A928EA7EC8B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39913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4DDA5-F8D4-49EB-9C1C-8800797058A7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BA8E1-0F7B-4113-9A99-A928EA7EC8B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71601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4DDA5-F8D4-49EB-9C1C-8800797058A7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BA8E1-0F7B-4113-9A99-A928EA7EC8B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14832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4DDA5-F8D4-49EB-9C1C-8800797058A7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BA8E1-0F7B-4113-9A99-A928EA7EC8B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66684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4DDA5-F8D4-49EB-9C1C-8800797058A7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BA8E1-0F7B-4113-9A99-A928EA7EC8B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04621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4DDA5-F8D4-49EB-9C1C-8800797058A7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BA8E1-0F7B-4113-9A99-A928EA7EC8B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58364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4DDA5-F8D4-49EB-9C1C-8800797058A7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BA8E1-0F7B-4113-9A99-A928EA7EC8B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03452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6.mp3"/><Relationship Id="rId1" Type="http://schemas.microsoft.com/office/2007/relationships/media" Target="../media/media6.mp3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7.mp3"/><Relationship Id="rId1" Type="http://schemas.microsoft.com/office/2007/relationships/media" Target="../media/media7.mp3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4.mp3"/><Relationship Id="rId1" Type="http://schemas.microsoft.com/office/2007/relationships/media" Target="../media/media4.mp3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5.mp3"/><Relationship Id="rId1" Type="http://schemas.microsoft.com/office/2007/relationships/media" Target="../media/media5.mp3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Day 3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92889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0760" y="3348036"/>
            <a:ext cx="11410682" cy="876233"/>
          </a:xfrm>
        </p:spPr>
        <p:txBody>
          <a:bodyPr>
            <a:noAutofit/>
          </a:bodyPr>
          <a:lstStyle/>
          <a:p>
            <a:r>
              <a:rPr lang="en-US" sz="6600" dirty="0" smtClean="0"/>
              <a:t>A</a:t>
            </a:r>
            <a:endParaRPr lang="en-US" sz="6600" dirty="0"/>
          </a:p>
        </p:txBody>
      </p:sp>
      <p:pic>
        <p:nvPicPr>
          <p:cNvPr id="3" name="27 Good afternoon, Honda Marketing. How can I help you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148811" y="598331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609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12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/>
            <a:r>
              <a:rPr lang="en-US" sz="6600" i="1" dirty="0" smtClean="0"/>
              <a:t>B</a:t>
            </a:r>
            <a:endParaRPr lang="en-US" sz="6600" dirty="0"/>
          </a:p>
        </p:txBody>
      </p:sp>
      <p:pic>
        <p:nvPicPr>
          <p:cNvPr id="3" name="28 Yes, I would like to buy a car.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170276" y="591891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625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3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b="1" dirty="0" smtClean="0"/>
              <a:t>Practice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156767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r>
              <a:rPr lang="en-US" sz="6600" dirty="0" smtClean="0"/>
              <a:t>A</a:t>
            </a:r>
            <a:endParaRPr lang="en-US" sz="6600" dirty="0"/>
          </a:p>
        </p:txBody>
      </p:sp>
      <p:pic>
        <p:nvPicPr>
          <p:cNvPr id="3" name="20 It’s already 12 55 Pm.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058659" y="604770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71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8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1978" y="4004860"/>
            <a:ext cx="10753859" cy="373958"/>
          </a:xfrm>
        </p:spPr>
        <p:txBody>
          <a:bodyPr>
            <a:noAutofit/>
          </a:bodyPr>
          <a:lstStyle/>
          <a:p>
            <a:pPr lvl="0"/>
            <a:r>
              <a:rPr lang="en-US" sz="6600" dirty="0" smtClean="0"/>
              <a:t>B</a:t>
            </a:r>
            <a:endParaRPr lang="en-US" sz="6600" dirty="0"/>
          </a:p>
        </p:txBody>
      </p:sp>
      <p:pic>
        <p:nvPicPr>
          <p:cNvPr id="3" name="21 We’re late. Let’s get a move on!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16237" y="615073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16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7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 algn="l"/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4110452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r>
              <a:rPr lang="en-US" sz="6600" dirty="0" smtClean="0"/>
              <a:t>A</a:t>
            </a:r>
            <a:endParaRPr lang="en-US" sz="6600" dirty="0"/>
          </a:p>
        </p:txBody>
      </p:sp>
      <p:pic>
        <p:nvPicPr>
          <p:cNvPr id="3" name="23 Sorry, what street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170276" y="617065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88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0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1978" y="4004860"/>
            <a:ext cx="10753859" cy="373958"/>
          </a:xfrm>
        </p:spPr>
        <p:txBody>
          <a:bodyPr>
            <a:noAutofit/>
          </a:bodyPr>
          <a:lstStyle/>
          <a:p>
            <a:pPr lvl="0"/>
            <a:r>
              <a:rPr lang="en-US" sz="6600" dirty="0" smtClean="0"/>
              <a:t>B</a:t>
            </a:r>
            <a:endParaRPr lang="en-US" sz="6600" dirty="0"/>
          </a:p>
        </p:txBody>
      </p:sp>
      <p:pic>
        <p:nvPicPr>
          <p:cNvPr id="3" name="24 Maple Street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16237" y="612497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91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3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1978" y="4004860"/>
            <a:ext cx="10753859" cy="373958"/>
          </a:xfrm>
        </p:spPr>
        <p:txBody>
          <a:bodyPr>
            <a:noAutofit/>
          </a:bodyPr>
          <a:lstStyle/>
          <a:p>
            <a:pPr lvl="0"/>
            <a:r>
              <a:rPr lang="en-US" sz="6600" dirty="0" smtClean="0"/>
              <a:t>A</a:t>
            </a:r>
            <a:endParaRPr lang="en-US" sz="6600" dirty="0"/>
          </a:p>
        </p:txBody>
      </p:sp>
      <p:pic>
        <p:nvPicPr>
          <p:cNvPr id="3" name="25 Maple Street. M for Mexico, A for Apple, P for pink, L for land, E for English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466231" y="581588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579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10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63387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</Words>
  <Application>Microsoft Office PowerPoint</Application>
  <PresentationFormat>Widescreen</PresentationFormat>
  <Paragraphs>9</Paragraphs>
  <Slides>11</Slides>
  <Notes>0</Notes>
  <HiddenSlides>0</HiddenSlides>
  <MMClips>7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Times New Roman</vt:lpstr>
      <vt:lpstr>Arial</vt:lpstr>
      <vt:lpstr>Calibri Light</vt:lpstr>
      <vt:lpstr>Office Theme</vt:lpstr>
      <vt:lpstr>Day 3</vt:lpstr>
      <vt:lpstr>Practice</vt:lpstr>
      <vt:lpstr>A</vt:lpstr>
      <vt:lpstr>B</vt:lpstr>
      <vt:lpstr>PowerPoint Presentation</vt:lpstr>
      <vt:lpstr>A</vt:lpstr>
      <vt:lpstr>B</vt:lpstr>
      <vt:lpstr>A</vt:lpstr>
      <vt:lpstr>PowerPoint Presentation</vt:lpstr>
      <vt:lpstr>A</vt:lpstr>
      <vt:lpstr>B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3</dc:title>
  <dc:creator>HIEU</dc:creator>
  <cp:lastModifiedBy>HIEU</cp:lastModifiedBy>
  <cp:revision>2</cp:revision>
  <dcterms:created xsi:type="dcterms:W3CDTF">2018-05-14T00:11:48Z</dcterms:created>
  <dcterms:modified xsi:type="dcterms:W3CDTF">2018-05-14T00:30:38Z</dcterms:modified>
</cp:coreProperties>
</file>