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8397" y="2384551"/>
            <a:ext cx="5315204" cy="76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51092"/>
            <a:ext cx="12192000" cy="376555"/>
          </a:xfrm>
          <a:custGeom>
            <a:avLst/>
            <a:gdLst/>
            <a:ahLst/>
            <a:cxnLst/>
            <a:rect l="l" t="t" r="r" b="b"/>
            <a:pathLst>
              <a:path w="12192000" h="376554">
                <a:moveTo>
                  <a:pt x="12192000" y="0"/>
                </a:moveTo>
                <a:lnTo>
                  <a:pt x="0" y="0"/>
                </a:lnTo>
                <a:lnTo>
                  <a:pt x="0" y="376428"/>
                </a:lnTo>
                <a:lnTo>
                  <a:pt x="12192000" y="37642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96228"/>
            <a:ext cx="12189460" cy="52069"/>
          </a:xfrm>
          <a:custGeom>
            <a:avLst/>
            <a:gdLst/>
            <a:ahLst/>
            <a:cxnLst/>
            <a:rect l="l" t="t" r="r" b="b"/>
            <a:pathLst>
              <a:path w="12189460" h="52070">
                <a:moveTo>
                  <a:pt x="12188952" y="0"/>
                </a:moveTo>
                <a:lnTo>
                  <a:pt x="0" y="0"/>
                </a:lnTo>
                <a:lnTo>
                  <a:pt x="0" y="51816"/>
                </a:lnTo>
                <a:lnTo>
                  <a:pt x="12188952" y="51816"/>
                </a:lnTo>
                <a:lnTo>
                  <a:pt x="1218895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07880" y="120395"/>
            <a:ext cx="2481072" cy="2818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66589" y="609676"/>
            <a:ext cx="32588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286000" y="2358960"/>
            <a:ext cx="5315204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Aplikasi</a:t>
            </a:r>
            <a:r>
              <a:rPr spc="-50" dirty="0"/>
              <a:t> </a:t>
            </a:r>
            <a:r>
              <a:rPr spc="15" dirty="0"/>
              <a:t>Perkantoran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3323EB8D-0499-BA89-BBD2-01181C3E629D}"/>
              </a:ext>
            </a:extLst>
          </p:cNvPr>
          <p:cNvSpPr txBox="1"/>
          <p:nvPr/>
        </p:nvSpPr>
        <p:spPr>
          <a:xfrm>
            <a:off x="551992" y="5270673"/>
            <a:ext cx="3904615" cy="783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Pesantren </a:t>
            </a:r>
            <a:r>
              <a:rPr sz="1950" b="1" spc="15" dirty="0">
                <a:solidFill>
                  <a:srgbClr val="212121"/>
                </a:solidFill>
                <a:latin typeface="Times New Roman"/>
                <a:cs typeface="Times New Roman"/>
              </a:rPr>
              <a:t>PeTIK </a:t>
            </a:r>
            <a:r>
              <a:rPr sz="1950" b="1" spc="10" dirty="0">
                <a:solidFill>
                  <a:srgbClr val="212121"/>
                </a:solidFill>
                <a:latin typeface="Times New Roman"/>
                <a:cs typeface="Times New Roman"/>
              </a:rPr>
              <a:t>II </a:t>
            </a:r>
            <a:r>
              <a:rPr sz="1950" b="1" spc="25" dirty="0">
                <a:solidFill>
                  <a:srgbClr val="212121"/>
                </a:solidFill>
                <a:latin typeface="Times New Roman"/>
                <a:cs typeface="Times New Roman"/>
              </a:rPr>
              <a:t>YBM</a:t>
            </a:r>
            <a:r>
              <a:rPr sz="1950" b="1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950" b="1" spc="20" dirty="0">
                <a:solidFill>
                  <a:srgbClr val="212121"/>
                </a:solidFill>
                <a:latin typeface="Times New Roman"/>
                <a:cs typeface="Times New Roman"/>
              </a:rPr>
              <a:t>PLN</a:t>
            </a: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800"/>
              </a:lnSpc>
              <a:spcBef>
                <a:spcPts val="10"/>
              </a:spcBef>
            </a:pP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Jl. </a:t>
            </a:r>
            <a:r>
              <a:rPr sz="1450" spc="20" dirty="0">
                <a:solidFill>
                  <a:srgbClr val="212121"/>
                </a:solidFill>
                <a:latin typeface="Times New Roman"/>
                <a:cs typeface="Times New Roman"/>
              </a:rPr>
              <a:t>KH. </a:t>
            </a:r>
            <a:r>
              <a:rPr sz="1450" spc="10" dirty="0">
                <a:solidFill>
                  <a:srgbClr val="212121"/>
                </a:solidFill>
                <a:latin typeface="Times New Roman"/>
                <a:cs typeface="Times New Roman"/>
              </a:rPr>
              <a:t>Bisri </a:t>
            </a:r>
            <a:r>
              <a:rPr sz="1450" spc="15" dirty="0">
                <a:solidFill>
                  <a:srgbClr val="212121"/>
                </a:solidFill>
                <a:latin typeface="Times New Roman"/>
                <a:cs typeface="Times New Roman"/>
              </a:rPr>
              <a:t>Syansuri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RT/01 RW/05, </a:t>
            </a:r>
            <a:r>
              <a:rPr sz="1450" spc="15" dirty="0">
                <a:solidFill>
                  <a:srgbClr val="212121"/>
                </a:solidFill>
                <a:latin typeface="Times New Roman"/>
                <a:cs typeface="Times New Roman"/>
              </a:rPr>
              <a:t>Plosogeneng,  Kec. Jombang, Kabupaten Jombang, Jawa</a:t>
            </a:r>
            <a:r>
              <a:rPr sz="145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Timur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871DBE7C-7ED5-2B99-8C72-5422DB3CC272}"/>
              </a:ext>
            </a:extLst>
          </p:cNvPr>
          <p:cNvSpPr/>
          <p:nvPr/>
        </p:nvSpPr>
        <p:spPr>
          <a:xfrm>
            <a:off x="9606190" y="5387386"/>
            <a:ext cx="1697318" cy="674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705B7B5C-506E-BE9D-0E4B-18EC2CFC21A9}"/>
              </a:ext>
            </a:extLst>
          </p:cNvPr>
          <p:cNvGrpSpPr/>
          <p:nvPr/>
        </p:nvGrpSpPr>
        <p:grpSpPr>
          <a:xfrm>
            <a:off x="461" y="3340519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6710B90F-05B7-308F-8DD4-6AF13734CFC7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246E6E2C-9E8E-032F-26E0-0F9C77EC0B77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7C51A7ED-D39C-F220-1C51-6CBF1F68929B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E5F4E2A2-5411-A9FC-8892-B18A90819528}"/>
              </a:ext>
            </a:extLst>
          </p:cNvPr>
          <p:cNvGrpSpPr/>
          <p:nvPr/>
        </p:nvGrpSpPr>
        <p:grpSpPr>
          <a:xfrm>
            <a:off x="7772400" y="403542"/>
            <a:ext cx="4267200" cy="3062662"/>
            <a:chOff x="5836920" y="62483"/>
            <a:chExt cx="4242435" cy="2927350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F9EEFC99-8A87-8062-52D6-1C53A58B13D5}"/>
                </a:ext>
              </a:extLst>
            </p:cNvPr>
            <p:cNvSpPr/>
            <p:nvPr/>
          </p:nvSpPr>
          <p:spPr>
            <a:xfrm>
              <a:off x="5836920" y="128015"/>
              <a:ext cx="4242054" cy="28613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7FB68F79-22B7-F935-E7C2-A5F4854B6C17}"/>
                </a:ext>
              </a:extLst>
            </p:cNvPr>
            <p:cNvSpPr/>
            <p:nvPr/>
          </p:nvSpPr>
          <p:spPr>
            <a:xfrm>
              <a:off x="7371588" y="1068323"/>
              <a:ext cx="2707386" cy="19210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9F3A1949-2C6C-86C5-6CCA-14796314A64F}"/>
                </a:ext>
              </a:extLst>
            </p:cNvPr>
            <p:cNvSpPr/>
            <p:nvPr/>
          </p:nvSpPr>
          <p:spPr>
            <a:xfrm>
              <a:off x="7735824" y="62483"/>
              <a:ext cx="309880" cy="287020"/>
            </a:xfrm>
            <a:custGeom>
              <a:avLst/>
              <a:gdLst/>
              <a:ahLst/>
              <a:cxnLst/>
              <a:rect l="l" t="t" r="r" b="b"/>
              <a:pathLst>
                <a:path w="309879" h="287020">
                  <a:moveTo>
                    <a:pt x="309372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309372" y="286512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F17BF95F-5781-D612-59DB-CAB637E6325B}"/>
              </a:ext>
            </a:extLst>
          </p:cNvPr>
          <p:cNvSpPr/>
          <p:nvPr/>
        </p:nvSpPr>
        <p:spPr>
          <a:xfrm>
            <a:off x="551992" y="700018"/>
            <a:ext cx="2167458" cy="550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7B874E06-566E-F39B-25A8-5446853EE73F}"/>
              </a:ext>
            </a:extLst>
          </p:cNvPr>
          <p:cNvSpPr/>
          <p:nvPr/>
        </p:nvSpPr>
        <p:spPr>
          <a:xfrm>
            <a:off x="576630" y="1372737"/>
            <a:ext cx="1591513" cy="4525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683E21CE-4873-F458-C8BE-F35F13EAF06B}"/>
              </a:ext>
            </a:extLst>
          </p:cNvPr>
          <p:cNvSpPr/>
          <p:nvPr/>
        </p:nvSpPr>
        <p:spPr>
          <a:xfrm>
            <a:off x="3197664" y="583339"/>
            <a:ext cx="2517885" cy="12500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1F57CD17-DC1E-8E91-D7D1-EEC2835825D4}"/>
              </a:ext>
            </a:extLst>
          </p:cNvPr>
          <p:cNvSpPr/>
          <p:nvPr/>
        </p:nvSpPr>
        <p:spPr>
          <a:xfrm>
            <a:off x="551992" y="634704"/>
            <a:ext cx="2167458" cy="550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24932C8-858B-CB84-335B-84B0E31DF721}"/>
              </a:ext>
            </a:extLst>
          </p:cNvPr>
          <p:cNvSpPr/>
          <p:nvPr/>
        </p:nvSpPr>
        <p:spPr>
          <a:xfrm>
            <a:off x="576630" y="1307423"/>
            <a:ext cx="1591513" cy="4525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695216A8-A55C-87D0-250C-0AC69259AD6C}"/>
              </a:ext>
            </a:extLst>
          </p:cNvPr>
          <p:cNvSpPr/>
          <p:nvPr/>
        </p:nvSpPr>
        <p:spPr>
          <a:xfrm>
            <a:off x="3197664" y="518025"/>
            <a:ext cx="2517885" cy="12500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606" y="762913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5319" y="1555559"/>
            <a:ext cx="5561965" cy="4019550"/>
            <a:chOff x="3445319" y="1555559"/>
            <a:chExt cx="5561965" cy="4019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4908" y="1641348"/>
              <a:ext cx="5542788" cy="3924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50082" y="1560322"/>
              <a:ext cx="5552440" cy="4010025"/>
            </a:xfrm>
            <a:custGeom>
              <a:avLst/>
              <a:gdLst/>
              <a:ahLst/>
              <a:cxnLst/>
              <a:rect l="l" t="t" r="r" b="b"/>
              <a:pathLst>
                <a:path w="5552440" h="4010025">
                  <a:moveTo>
                    <a:pt x="0" y="4010025"/>
                  </a:moveTo>
                  <a:lnTo>
                    <a:pt x="5552313" y="4010025"/>
                  </a:lnTo>
                  <a:lnTo>
                    <a:pt x="5552313" y="0"/>
                  </a:lnTo>
                  <a:lnTo>
                    <a:pt x="0" y="0"/>
                  </a:lnTo>
                  <a:lnTo>
                    <a:pt x="0" y="4010025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11573" y="5708396"/>
            <a:ext cx="402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pabrikannya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 tipe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10563E7D-A7D3-57B0-B9EE-686A689140DC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134DC4A-957F-ED44-F21E-C94FFF49AE24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28484C8-93F1-1D86-F5EA-BA0883F05D9E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C3C76207-8BBC-431A-5597-30D31C7FEA29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778A5A8C-5264-6AC5-25B2-E519D44671CA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AE40337-41D2-DF04-7CBB-2D2D3CC224D0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FDF1F-1CB2-73CA-5E3C-BADA995742D0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6955" y="898278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0206" y="1842071"/>
            <a:ext cx="5534660" cy="3683000"/>
            <a:chOff x="3430206" y="1842071"/>
            <a:chExt cx="5534660" cy="3683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9668" y="1921278"/>
              <a:ext cx="5515355" cy="35940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34969" y="1846833"/>
              <a:ext cx="5525135" cy="3673475"/>
            </a:xfrm>
            <a:custGeom>
              <a:avLst/>
              <a:gdLst/>
              <a:ahLst/>
              <a:cxnLst/>
              <a:rect l="l" t="t" r="r" b="b"/>
              <a:pathLst>
                <a:path w="5525134" h="3673475">
                  <a:moveTo>
                    <a:pt x="0" y="3673221"/>
                  </a:moveTo>
                  <a:lnTo>
                    <a:pt x="5524881" y="3673221"/>
                  </a:lnTo>
                  <a:lnTo>
                    <a:pt x="5524881" y="0"/>
                  </a:lnTo>
                  <a:lnTo>
                    <a:pt x="0" y="0"/>
                  </a:lnTo>
                  <a:lnTo>
                    <a:pt x="0" y="367322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31258" y="5708396"/>
            <a:ext cx="2990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memasukan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drivernya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2833331A-222A-A2C1-FBE1-4DBFC1F97A4D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BE093CC-3657-B9B8-683E-DF5A671BFF37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B11A0B7-9C8E-FC70-BD68-4569DAF27599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7FAFCFA6-CFD3-6A1F-C60A-308866C8AE93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866A0140-8B31-7451-62A9-51E1768FC03E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AE5DF37-1F49-D91B-13E1-E2F549F29C35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5BA72E-FE8A-B2AB-7EBB-0B1E763D9BC3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606" y="907462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98659" y="1822323"/>
            <a:ext cx="5514975" cy="4039870"/>
            <a:chOff x="3498659" y="1822323"/>
            <a:chExt cx="5514975" cy="4039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247" y="1908062"/>
              <a:ext cx="5495544" cy="39440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03421" y="1827085"/>
              <a:ext cx="5505450" cy="4030345"/>
            </a:xfrm>
            <a:custGeom>
              <a:avLst/>
              <a:gdLst/>
              <a:ahLst/>
              <a:cxnLst/>
              <a:rect l="l" t="t" r="r" b="b"/>
              <a:pathLst>
                <a:path w="5505450" h="4030345">
                  <a:moveTo>
                    <a:pt x="0" y="4029837"/>
                  </a:moveTo>
                  <a:lnTo>
                    <a:pt x="5505069" y="4029837"/>
                  </a:lnTo>
                  <a:lnTo>
                    <a:pt x="5505069" y="0"/>
                  </a:lnTo>
                  <a:lnTo>
                    <a:pt x="0" y="0"/>
                  </a:lnTo>
                  <a:lnTo>
                    <a:pt x="0" y="402983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89119" y="6011671"/>
            <a:ext cx="293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membri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3ACA00A5-47A8-FA01-93D7-EA1EA27C0BB5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A34378C-B720-65D6-52D3-7A150F90C5CD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EF832F2-3DD0-0AF8-3E8A-F647E083F255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C5EB5E4B-09DC-A032-8B0D-EFB38195B4CC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85E12DC1-D535-01EB-12C7-8C9CBC4C818C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9B15256-7BF5-34AE-DD4B-74F8F59E17CE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A86AA2-81E2-6F0B-699C-D90E6A4D8D1F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606" y="794002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28354" y="1590675"/>
            <a:ext cx="7957820" cy="4039870"/>
            <a:chOff x="2328354" y="1590675"/>
            <a:chExt cx="7957820" cy="4039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7816" y="1676414"/>
              <a:ext cx="7938516" cy="39440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33117" y="1595437"/>
              <a:ext cx="7948295" cy="4030345"/>
            </a:xfrm>
            <a:custGeom>
              <a:avLst/>
              <a:gdLst/>
              <a:ahLst/>
              <a:cxnLst/>
              <a:rect l="l" t="t" r="r" b="b"/>
              <a:pathLst>
                <a:path w="7948295" h="4030345">
                  <a:moveTo>
                    <a:pt x="0" y="4029837"/>
                  </a:moveTo>
                  <a:lnTo>
                    <a:pt x="7948041" y="4029837"/>
                  </a:lnTo>
                  <a:lnTo>
                    <a:pt x="7948041" y="0"/>
                  </a:lnTo>
                  <a:lnTo>
                    <a:pt x="0" y="0"/>
                  </a:lnTo>
                  <a:lnTo>
                    <a:pt x="0" y="402983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59351" y="5808370"/>
            <a:ext cx="3693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untuk</a:t>
            </a:r>
            <a:r>
              <a:rPr sz="1800" spc="-10" dirty="0">
                <a:latin typeface="Calibri"/>
                <a:cs typeface="Calibri"/>
              </a:rPr>
              <a:t> share atau </a:t>
            </a:r>
            <a:r>
              <a:rPr sz="1800" spc="-5" dirty="0">
                <a:latin typeface="Calibri"/>
                <a:cs typeface="Calibri"/>
              </a:rPr>
              <a:t>tidak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6A1700F4-6A8D-DDB1-E650-43AAA17538D9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9DFB092-C454-C129-9235-DB45FDF4182F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B403667-CF36-D30A-FEC9-9EAA91D5CB77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3C2CD65-7DC3-B756-2AE9-1F52ADD48B60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1B96DF94-AAF1-1DE0-0797-95699C9F7376}"/>
              </a:ext>
            </a:extLst>
          </p:cNvPr>
          <p:cNvSpPr/>
          <p:nvPr/>
        </p:nvSpPr>
        <p:spPr>
          <a:xfrm>
            <a:off x="10439400" y="5482317"/>
            <a:ext cx="1472818" cy="720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B169736-2950-57A1-5477-87186666F629}"/>
              </a:ext>
            </a:extLst>
          </p:cNvPr>
          <p:cNvSpPr/>
          <p:nvPr/>
        </p:nvSpPr>
        <p:spPr>
          <a:xfrm>
            <a:off x="378060" y="5387385"/>
            <a:ext cx="1626107" cy="7207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524CF-4C58-5F3E-A2A5-BBEE96042CA9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1966" y="815773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89515" y="1680527"/>
            <a:ext cx="5561965" cy="3544570"/>
            <a:chOff x="3489515" y="1680527"/>
            <a:chExt cx="5561965" cy="3544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9104" y="1690115"/>
              <a:ext cx="5542788" cy="35250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94278" y="1685289"/>
              <a:ext cx="5552440" cy="3535045"/>
            </a:xfrm>
            <a:custGeom>
              <a:avLst/>
              <a:gdLst/>
              <a:ahLst/>
              <a:cxnLst/>
              <a:rect l="l" t="t" r="r" b="b"/>
              <a:pathLst>
                <a:path w="5552440" h="3535045">
                  <a:moveTo>
                    <a:pt x="0" y="3534537"/>
                  </a:moveTo>
                  <a:lnTo>
                    <a:pt x="5552312" y="3534537"/>
                  </a:lnTo>
                  <a:lnTo>
                    <a:pt x="5552312" y="0"/>
                  </a:lnTo>
                  <a:lnTo>
                    <a:pt x="0" y="0"/>
                  </a:lnTo>
                  <a:lnTo>
                    <a:pt x="0" y="353453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83990" y="5532526"/>
            <a:ext cx="557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 (untuk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mencoba)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06C91C2D-1F52-6297-B069-CCB7A139C379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924ED1E-6EEF-04D3-A633-9481F78B4826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556BDAF-CD11-F6D3-9DCC-9765FE825DD8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215C577-C672-17E0-133D-1FF70BEAB856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17B5BB11-F5A5-AF4E-660D-FD3E59615D09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14148AB-F1EF-DE17-64AA-6CF7655A60F1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61643-F8DA-B034-E036-4110FD4E54B2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597" y="1180868"/>
            <a:ext cx="6093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Cara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Menggunakan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Printer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99115" y="2826702"/>
            <a:ext cx="4848860" cy="2204720"/>
            <a:chOff x="4099115" y="2826702"/>
            <a:chExt cx="4848860" cy="2204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704" y="2836163"/>
              <a:ext cx="4829556" cy="20189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03878" y="2831464"/>
              <a:ext cx="4839335" cy="2195195"/>
            </a:xfrm>
            <a:custGeom>
              <a:avLst/>
              <a:gdLst/>
              <a:ahLst/>
              <a:cxnLst/>
              <a:rect l="l" t="t" r="r" b="b"/>
              <a:pathLst>
                <a:path w="4839334" h="2195195">
                  <a:moveTo>
                    <a:pt x="0" y="2194941"/>
                  </a:moveTo>
                  <a:lnTo>
                    <a:pt x="4839081" y="2194941"/>
                  </a:lnTo>
                  <a:lnTo>
                    <a:pt x="4839081" y="0"/>
                  </a:lnTo>
                  <a:lnTo>
                    <a:pt x="0" y="0"/>
                  </a:lnTo>
                  <a:lnTo>
                    <a:pt x="0" y="219494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42357" y="5198745"/>
            <a:ext cx="231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explorer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CF4AFB58-CC2E-22AD-5CB6-F895EBF500FA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74C51C9-F119-C188-EF8E-6C167ACDDCCC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C620B33-C749-BF2B-B8B8-8DA4758E7577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54536C80-4C15-47E5-23E1-010885A0FBBF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9FBBC935-C445-B89D-1090-B49DFC378F66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0271FED-EF71-D4ED-F456-05909558B183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6409B9-58DD-F0DE-29D8-75CBA6254B17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082" y="887944"/>
            <a:ext cx="7206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Cara</a:t>
            </a:r>
            <a:r>
              <a:rPr spc="-95" dirty="0"/>
              <a:t> </a:t>
            </a:r>
            <a:r>
              <a:rPr spc="-45" dirty="0"/>
              <a:t>menggunakan</a:t>
            </a:r>
            <a:r>
              <a:rPr spc="-110" dirty="0"/>
              <a:t> </a:t>
            </a:r>
            <a:r>
              <a:rPr spc="-50" dirty="0"/>
              <a:t>Printer</a:t>
            </a:r>
            <a:r>
              <a:rPr spc="-95" dirty="0"/>
              <a:t> </a:t>
            </a:r>
            <a:r>
              <a:rPr spc="-40" dirty="0"/>
              <a:t>share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91395" y="1680591"/>
            <a:ext cx="5609590" cy="3999865"/>
            <a:chOff x="3291395" y="1680591"/>
            <a:chExt cx="5609590" cy="3999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984" y="1690116"/>
              <a:ext cx="5590032" cy="39806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96158" y="1685353"/>
              <a:ext cx="5600065" cy="3990340"/>
            </a:xfrm>
            <a:custGeom>
              <a:avLst/>
              <a:gdLst/>
              <a:ahLst/>
              <a:cxnLst/>
              <a:rect l="l" t="t" r="r" b="b"/>
              <a:pathLst>
                <a:path w="5600065" h="3990340">
                  <a:moveTo>
                    <a:pt x="0" y="3990213"/>
                  </a:moveTo>
                  <a:lnTo>
                    <a:pt x="5599557" y="3990213"/>
                  </a:lnTo>
                  <a:lnTo>
                    <a:pt x="5599557" y="0"/>
                  </a:lnTo>
                  <a:lnTo>
                    <a:pt x="0" y="0"/>
                  </a:lnTo>
                  <a:lnTo>
                    <a:pt x="0" y="3990213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98240" y="5851956"/>
            <a:ext cx="479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 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sudah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dishare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092A36A9-4C68-3654-6336-375D8635C348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DF8781E-C29A-3DCA-1CCC-039F0E35E9DB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7BBADDF-9EC1-C783-A114-03C4E06D70B5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755CBB55-3B6C-EF9B-6811-414540F32DEF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78BECBFA-193B-BB8F-89E4-C4CF8B76C15F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13C73DC-4B54-ACA8-24B3-52D03B98544E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413E9-BD7F-BD96-67F5-FC82C64E582A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679" y="1104922"/>
            <a:ext cx="90189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Proses</a:t>
            </a:r>
            <a:r>
              <a:rPr sz="3600" spc="-10" dirty="0"/>
              <a:t> </a:t>
            </a:r>
            <a:r>
              <a:rPr sz="3600" spc="5" dirty="0"/>
              <a:t>penggunaan</a:t>
            </a:r>
            <a:r>
              <a:rPr sz="3600" spc="-25" dirty="0"/>
              <a:t> </a:t>
            </a:r>
            <a:r>
              <a:rPr sz="3600" spc="-15" dirty="0"/>
              <a:t>printer</a:t>
            </a:r>
            <a:r>
              <a:rPr sz="3600" spc="-10" dirty="0"/>
              <a:t> </a:t>
            </a:r>
            <a:r>
              <a:rPr sz="3600" spc="-20" dirty="0"/>
              <a:t>yang</a:t>
            </a:r>
            <a:r>
              <a:rPr sz="3600" spc="-5" dirty="0"/>
              <a:t> </a:t>
            </a:r>
            <a:r>
              <a:rPr sz="3600" spc="-10" dirty="0"/>
              <a:t>dishare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2758" y="1857311"/>
            <a:ext cx="7098030" cy="2561590"/>
            <a:chOff x="2512758" y="1857311"/>
            <a:chExt cx="7098030" cy="2561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219" y="1866899"/>
              <a:ext cx="7078980" cy="25420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7520" y="1862073"/>
              <a:ext cx="7088505" cy="2552065"/>
            </a:xfrm>
            <a:custGeom>
              <a:avLst/>
              <a:gdLst/>
              <a:ahLst/>
              <a:cxnLst/>
              <a:rect l="l" t="t" r="r" b="b"/>
              <a:pathLst>
                <a:path w="7088505" h="2552065">
                  <a:moveTo>
                    <a:pt x="0" y="2551557"/>
                  </a:moveTo>
                  <a:lnTo>
                    <a:pt x="7088505" y="2551557"/>
                  </a:lnTo>
                  <a:lnTo>
                    <a:pt x="7088505" y="0"/>
                  </a:lnTo>
                  <a:lnTo>
                    <a:pt x="0" y="0"/>
                  </a:lnTo>
                  <a:lnTo>
                    <a:pt x="0" y="255155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54300" y="4603826"/>
            <a:ext cx="6881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 : </a:t>
            </a:r>
            <a:r>
              <a:rPr sz="1800" spc="-10" dirty="0">
                <a:latin typeface="Calibri"/>
                <a:cs typeface="Calibri"/>
              </a:rPr>
              <a:t>Setelah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terbuka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sudah </a:t>
            </a:r>
            <a:r>
              <a:rPr sz="1800" spc="-5" dirty="0">
                <a:latin typeface="Calibri"/>
                <a:cs typeface="Calibri"/>
              </a:rPr>
              <a:t>dapat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digunakan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6B73582D-2D49-4853-3280-437E22CEE8B6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B3F795A-1AB0-A9F5-75FF-BD1ACEFC86AF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1DD0F64-DDC5-5283-83A5-8BF7D349CA35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E9E5CE2-9729-093E-5583-A4A5EBA3BA68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3A662890-8871-0E15-46A5-B640E3FF769F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698BC69-1AA1-49A6-9FCB-F0C556B803A3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D90FA-2106-F968-6D0D-CC032B07FF11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657" y="1010834"/>
            <a:ext cx="72669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7904" algn="l"/>
              </a:tabLst>
            </a:pPr>
            <a:r>
              <a:rPr sz="3600" spc="-20" dirty="0"/>
              <a:t>Printer</a:t>
            </a:r>
            <a:r>
              <a:rPr sz="3600" dirty="0"/>
              <a:t> sharing</a:t>
            </a:r>
            <a:r>
              <a:rPr lang="en-US" sz="3600" dirty="0"/>
              <a:t> </a:t>
            </a:r>
            <a:r>
              <a:rPr sz="3600" dirty="0" err="1"/>
              <a:t>sudah</a:t>
            </a:r>
            <a:r>
              <a:rPr sz="3600" spc="-15" dirty="0"/>
              <a:t> </a:t>
            </a:r>
            <a:r>
              <a:rPr sz="3600" spc="-10" dirty="0"/>
              <a:t>dapat</a:t>
            </a:r>
            <a:r>
              <a:rPr sz="3600" spc="-30" dirty="0"/>
              <a:t> </a:t>
            </a:r>
            <a:r>
              <a:rPr sz="3600" spc="-10" dirty="0"/>
              <a:t>digunakan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7214" y="1680527"/>
            <a:ext cx="7498080" cy="3884295"/>
            <a:chOff x="2347214" y="1680527"/>
            <a:chExt cx="7498080" cy="3884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356" y="1690115"/>
              <a:ext cx="7257288" cy="38648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62657" y="1685289"/>
              <a:ext cx="7266940" cy="3874770"/>
            </a:xfrm>
            <a:custGeom>
              <a:avLst/>
              <a:gdLst/>
              <a:ahLst/>
              <a:cxnLst/>
              <a:rect l="l" t="t" r="r" b="b"/>
              <a:pathLst>
                <a:path w="7266940" h="3874770">
                  <a:moveTo>
                    <a:pt x="0" y="3874389"/>
                  </a:moveTo>
                  <a:lnTo>
                    <a:pt x="7266813" y="3874389"/>
                  </a:lnTo>
                  <a:lnTo>
                    <a:pt x="7266813" y="0"/>
                  </a:lnTo>
                  <a:lnTo>
                    <a:pt x="0" y="0"/>
                  </a:lnTo>
                  <a:lnTo>
                    <a:pt x="0" y="3874389"/>
                  </a:lnTo>
                  <a:close/>
                </a:path>
              </a:pathLst>
            </a:custGeom>
            <a:ln w="952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3564" y="2008885"/>
              <a:ext cx="7485380" cy="1813560"/>
            </a:xfrm>
            <a:custGeom>
              <a:avLst/>
              <a:gdLst/>
              <a:ahLst/>
              <a:cxnLst/>
              <a:rect l="l" t="t" r="r" b="b"/>
              <a:pathLst>
                <a:path w="7485380" h="1813560">
                  <a:moveTo>
                    <a:pt x="0" y="102235"/>
                  </a:moveTo>
                  <a:lnTo>
                    <a:pt x="162052" y="102235"/>
                  </a:lnTo>
                  <a:lnTo>
                    <a:pt x="1603883" y="974598"/>
                  </a:lnTo>
                </a:path>
                <a:path w="7485380" h="1813560">
                  <a:moveTo>
                    <a:pt x="0" y="931799"/>
                  </a:moveTo>
                  <a:lnTo>
                    <a:pt x="162052" y="931799"/>
                  </a:lnTo>
                  <a:lnTo>
                    <a:pt x="1719199" y="1813052"/>
                  </a:lnTo>
                </a:path>
                <a:path w="7485380" h="1813560">
                  <a:moveTo>
                    <a:pt x="7484871" y="0"/>
                  </a:moveTo>
                  <a:lnTo>
                    <a:pt x="7322819" y="0"/>
                  </a:lnTo>
                  <a:lnTo>
                    <a:pt x="5793359" y="1449197"/>
                  </a:lnTo>
                </a:path>
              </a:pathLst>
            </a:custGeom>
            <a:ln w="127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15334" y="5824829"/>
            <a:ext cx="451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Printer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sharing sudah dapat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digunakan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888" y="1988820"/>
            <a:ext cx="1945005" cy="652780"/>
          </a:xfrm>
          <a:prstGeom prst="rect">
            <a:avLst/>
          </a:prstGeom>
          <a:ln w="12700">
            <a:solidFill>
              <a:srgbClr val="F79546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95300" marR="282575" indent="-207645">
              <a:lnSpc>
                <a:spcPct val="100000"/>
              </a:lnSpc>
              <a:spcBef>
                <a:spcPts val="290"/>
              </a:spcBef>
            </a:pPr>
            <a:r>
              <a:rPr sz="1800" spc="-10" dirty="0">
                <a:latin typeface="Calibri"/>
                <a:cs typeface="Calibri"/>
              </a:rPr>
              <a:t>Printer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sudah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888" y="2775204"/>
            <a:ext cx="1945005" cy="882650"/>
          </a:xfrm>
          <a:prstGeom prst="rect">
            <a:avLst/>
          </a:prstGeom>
          <a:ln w="12700">
            <a:solidFill>
              <a:srgbClr val="F79546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70815" marR="165735" indent="16256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Halaman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diprint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0488" y="1760220"/>
            <a:ext cx="1945005" cy="1325880"/>
          </a:xfrm>
          <a:prstGeom prst="rect">
            <a:avLst/>
          </a:prstGeom>
          <a:ln w="12700">
            <a:solidFill>
              <a:srgbClr val="F79546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286385" marR="280670" indent="2540"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Tampilan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dokumen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 </a:t>
            </a:r>
            <a:r>
              <a:rPr sz="1800" spc="-10" dirty="0">
                <a:latin typeface="Calibri"/>
                <a:cs typeface="Calibri"/>
              </a:rPr>
              <a:t>print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16587052-786C-DD25-9658-20955BBE072C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DB42EB0A-782E-D1B8-63B7-4BEF10B73FA7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FC0B2376-478F-2368-4F41-9B86B9C32998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ACE9A6BD-06FF-F186-3031-A5843661FBD8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0">
            <a:extLst>
              <a:ext uri="{FF2B5EF4-FFF2-40B4-BE49-F238E27FC236}">
                <a16:creationId xmlns:a16="http://schemas.microsoft.com/office/drawing/2014/main" id="{729A2DC3-E3FF-AA0F-D468-ADBEEF41370C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8AC7718F-863D-2F89-6395-D731B52B7279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362FA-0A72-77D8-2D81-D2CFCBAC8467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072AA21-CD65-70BE-E581-AF0E622F7B80}"/>
              </a:ext>
            </a:extLst>
          </p:cNvPr>
          <p:cNvSpPr txBox="1">
            <a:spLocks/>
          </p:cNvSpPr>
          <p:nvPr/>
        </p:nvSpPr>
        <p:spPr>
          <a:xfrm>
            <a:off x="2667000" y="1586108"/>
            <a:ext cx="2667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95250">
              <a:spcBef>
                <a:spcPts val="135"/>
              </a:spcBef>
            </a:pPr>
            <a:r>
              <a:rPr lang="en-ID" kern="0" spc="15" dirty="0"/>
              <a:t>Thank you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BDF1E73A-4BF8-0E5A-EA49-DB4A1071535D}"/>
              </a:ext>
            </a:extLst>
          </p:cNvPr>
          <p:cNvSpPr txBox="1"/>
          <p:nvPr/>
        </p:nvSpPr>
        <p:spPr>
          <a:xfrm>
            <a:off x="551992" y="5270673"/>
            <a:ext cx="3904615" cy="783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Pesantren </a:t>
            </a:r>
            <a:r>
              <a:rPr sz="1950" b="1" spc="15" dirty="0">
                <a:solidFill>
                  <a:srgbClr val="212121"/>
                </a:solidFill>
                <a:latin typeface="Times New Roman"/>
                <a:cs typeface="Times New Roman"/>
              </a:rPr>
              <a:t>PeTIK </a:t>
            </a:r>
            <a:r>
              <a:rPr sz="1950" b="1" spc="10" dirty="0">
                <a:solidFill>
                  <a:srgbClr val="212121"/>
                </a:solidFill>
                <a:latin typeface="Times New Roman"/>
                <a:cs typeface="Times New Roman"/>
              </a:rPr>
              <a:t>II </a:t>
            </a:r>
            <a:r>
              <a:rPr sz="1950" b="1" spc="25" dirty="0">
                <a:solidFill>
                  <a:srgbClr val="212121"/>
                </a:solidFill>
                <a:latin typeface="Times New Roman"/>
                <a:cs typeface="Times New Roman"/>
              </a:rPr>
              <a:t>YBM</a:t>
            </a:r>
            <a:r>
              <a:rPr sz="1950" b="1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950" b="1" spc="20" dirty="0">
                <a:solidFill>
                  <a:srgbClr val="212121"/>
                </a:solidFill>
                <a:latin typeface="Times New Roman"/>
                <a:cs typeface="Times New Roman"/>
              </a:rPr>
              <a:t>PLN</a:t>
            </a: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800"/>
              </a:lnSpc>
              <a:spcBef>
                <a:spcPts val="10"/>
              </a:spcBef>
            </a:pP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Jl. </a:t>
            </a:r>
            <a:r>
              <a:rPr sz="1450" spc="20" dirty="0">
                <a:solidFill>
                  <a:srgbClr val="212121"/>
                </a:solidFill>
                <a:latin typeface="Times New Roman"/>
                <a:cs typeface="Times New Roman"/>
              </a:rPr>
              <a:t>KH. </a:t>
            </a:r>
            <a:r>
              <a:rPr sz="1450" spc="10" dirty="0">
                <a:solidFill>
                  <a:srgbClr val="212121"/>
                </a:solidFill>
                <a:latin typeface="Times New Roman"/>
                <a:cs typeface="Times New Roman"/>
              </a:rPr>
              <a:t>Bisri </a:t>
            </a:r>
            <a:r>
              <a:rPr sz="1450" spc="15" dirty="0">
                <a:solidFill>
                  <a:srgbClr val="212121"/>
                </a:solidFill>
                <a:latin typeface="Times New Roman"/>
                <a:cs typeface="Times New Roman"/>
              </a:rPr>
              <a:t>Syansuri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RT/01 RW/05, </a:t>
            </a:r>
            <a:r>
              <a:rPr sz="1450" spc="15" dirty="0">
                <a:solidFill>
                  <a:srgbClr val="212121"/>
                </a:solidFill>
                <a:latin typeface="Times New Roman"/>
                <a:cs typeface="Times New Roman"/>
              </a:rPr>
              <a:t>Plosogeneng,  Kec. Jombang, Kabupaten Jombang, Jawa</a:t>
            </a:r>
            <a:r>
              <a:rPr sz="145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Timur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D4E45E9D-979D-83B7-A970-62413DC95D89}"/>
              </a:ext>
            </a:extLst>
          </p:cNvPr>
          <p:cNvSpPr/>
          <p:nvPr/>
        </p:nvSpPr>
        <p:spPr>
          <a:xfrm>
            <a:off x="8382000" y="4844203"/>
            <a:ext cx="2048232" cy="917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8C308375-EBB9-618C-3486-E0A353006E77}"/>
              </a:ext>
            </a:extLst>
          </p:cNvPr>
          <p:cNvGrpSpPr/>
          <p:nvPr/>
        </p:nvGrpSpPr>
        <p:grpSpPr>
          <a:xfrm>
            <a:off x="461" y="3340519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8BF1A27-5CD6-D28C-5640-3B76ECCCFB79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0D23FCF-3331-BFF5-56A0-E22727FEBB40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838B909-73D4-B227-1EF0-2360CD54BA50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069690AC-BBB6-044A-AA69-B37AB27AC675}"/>
              </a:ext>
            </a:extLst>
          </p:cNvPr>
          <p:cNvGrpSpPr/>
          <p:nvPr/>
        </p:nvGrpSpPr>
        <p:grpSpPr>
          <a:xfrm>
            <a:off x="7620000" y="223298"/>
            <a:ext cx="4267200" cy="3062662"/>
            <a:chOff x="5836920" y="62483"/>
            <a:chExt cx="4242435" cy="2927350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EF5694AC-7629-B547-72DE-1B1CE126C91F}"/>
                </a:ext>
              </a:extLst>
            </p:cNvPr>
            <p:cNvSpPr/>
            <p:nvPr/>
          </p:nvSpPr>
          <p:spPr>
            <a:xfrm>
              <a:off x="5836920" y="128015"/>
              <a:ext cx="4242054" cy="28613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FC921BBF-F764-EAA3-53FD-2A92B58EDCE8}"/>
                </a:ext>
              </a:extLst>
            </p:cNvPr>
            <p:cNvSpPr/>
            <p:nvPr/>
          </p:nvSpPr>
          <p:spPr>
            <a:xfrm>
              <a:off x="7371588" y="1068323"/>
              <a:ext cx="2707386" cy="19210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84DE2B59-F1F0-D170-7260-52631F9592AA}"/>
                </a:ext>
              </a:extLst>
            </p:cNvPr>
            <p:cNvSpPr/>
            <p:nvPr/>
          </p:nvSpPr>
          <p:spPr>
            <a:xfrm>
              <a:off x="7735824" y="62483"/>
              <a:ext cx="309880" cy="287020"/>
            </a:xfrm>
            <a:custGeom>
              <a:avLst/>
              <a:gdLst/>
              <a:ahLst/>
              <a:cxnLst/>
              <a:rect l="l" t="t" r="r" b="b"/>
              <a:pathLst>
                <a:path w="309879" h="287020">
                  <a:moveTo>
                    <a:pt x="309372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309372" y="286512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9FB79F14-B592-231B-D7F4-FFDF81057744}"/>
              </a:ext>
            </a:extLst>
          </p:cNvPr>
          <p:cNvSpPr/>
          <p:nvPr/>
        </p:nvSpPr>
        <p:spPr>
          <a:xfrm>
            <a:off x="4953000" y="4811546"/>
            <a:ext cx="2517885" cy="12500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08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06F4DB-09FB-07B6-6817-810091F90CA9}"/>
              </a:ext>
            </a:extLst>
          </p:cNvPr>
          <p:cNvSpPr/>
          <p:nvPr/>
        </p:nvSpPr>
        <p:spPr>
          <a:xfrm>
            <a:off x="0" y="2101555"/>
            <a:ext cx="12192000" cy="19234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9236398E-4585-515A-C7AE-9D1C7158EB34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BA15167-E599-4695-B853-5E0B8B6FCFD1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DCC309F-6F53-B714-8A9B-431F058CB231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0FDA9C0-8180-8B8E-4CD8-7EFA90142E7C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D9E2BCE3-B36F-0988-3096-02E7869AEF74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E9A5A35-3C53-40BD-9151-81E1AB8FCB13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61C71-611B-AB3B-0A8F-7DD09C82E5E6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2832" y="2649423"/>
            <a:ext cx="4462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Pencetakan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dokumen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32774" y="1119374"/>
            <a:ext cx="59836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Cara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menyimpan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dokumen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395" y="1489332"/>
            <a:ext cx="5572760" cy="3709035"/>
            <a:chOff x="533019" y="1680527"/>
            <a:chExt cx="5572760" cy="3709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544" y="1690115"/>
              <a:ext cx="5553456" cy="36896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7781" y="1685289"/>
              <a:ext cx="5563235" cy="3699510"/>
            </a:xfrm>
            <a:custGeom>
              <a:avLst/>
              <a:gdLst/>
              <a:ahLst/>
              <a:cxnLst/>
              <a:rect l="l" t="t" r="r" b="b"/>
              <a:pathLst>
                <a:path w="5563235" h="3699510">
                  <a:moveTo>
                    <a:pt x="0" y="3699129"/>
                  </a:moveTo>
                  <a:lnTo>
                    <a:pt x="5562981" y="3699129"/>
                  </a:lnTo>
                  <a:lnTo>
                    <a:pt x="5562981" y="0"/>
                  </a:lnTo>
                  <a:lnTo>
                    <a:pt x="0" y="0"/>
                  </a:lnTo>
                  <a:lnTo>
                    <a:pt x="0" y="3699129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54545" y="1713357"/>
            <a:ext cx="4600575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Cara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menyimpan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Save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Pilih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Lokasi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penyimpanan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Beri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nama</a:t>
            </a:r>
            <a:endParaRPr sz="2000" dirty="0">
              <a:latin typeface="Times New Roman"/>
              <a:cs typeface="Times New Roman"/>
            </a:endParaRPr>
          </a:p>
          <a:p>
            <a:pPr marL="299085" marR="44767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Pilih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tipenya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document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bila ingin </a:t>
            </a:r>
            <a:r>
              <a:rPr sz="2000" spc="-5" dirty="0">
                <a:latin typeface="Times New Roman"/>
                <a:cs typeface="Times New Roman"/>
              </a:rPr>
              <a:t>dokumen sama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menyimpan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dalam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2016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1880235" algn="l"/>
              </a:tabLst>
            </a:pPr>
            <a:r>
              <a:rPr sz="2000" dirty="0">
                <a:latin typeface="Times New Roman"/>
                <a:cs typeface="Times New Roman"/>
              </a:rPr>
              <a:t>Bila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ingin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dokumen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tidak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rubah- </a:t>
            </a:r>
            <a:r>
              <a:rPr sz="2000" spc="-5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rubah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maka	disimpan </a:t>
            </a:r>
            <a:r>
              <a:rPr sz="2000" dirty="0">
                <a:latin typeface="Times New Roman"/>
                <a:cs typeface="Times New Roman"/>
              </a:rPr>
              <a:t>dalam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bentuk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.pdf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5778" y="5340001"/>
            <a:ext cx="3507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Menyimpan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dengan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A73515CF-0EFA-2EC2-5456-19E71F292E1D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35431A1-1890-5FD3-4521-66A09E9F3D98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9D1C309B-A9AD-9A1E-D8CA-0C7DFFB0EA6D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5E6C440C-9155-FBAC-2303-67DCBB6E87E1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0">
            <a:extLst>
              <a:ext uri="{FF2B5EF4-FFF2-40B4-BE49-F238E27FC236}">
                <a16:creationId xmlns:a16="http://schemas.microsoft.com/office/drawing/2014/main" id="{3C51A1DE-B246-254A-4BCC-BEDB639E31CA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4E7DE6-BE6A-8C24-DB18-C128D4C1D8D0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106" y="786065"/>
            <a:ext cx="4401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Proses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pemilihan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tipe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53295" y="1462595"/>
            <a:ext cx="5685790" cy="3933190"/>
            <a:chOff x="3253295" y="1462595"/>
            <a:chExt cx="5685790" cy="3933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2884" y="1472184"/>
              <a:ext cx="5666232" cy="39136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58058" y="1467358"/>
              <a:ext cx="5676265" cy="3923665"/>
            </a:xfrm>
            <a:custGeom>
              <a:avLst/>
              <a:gdLst/>
              <a:ahLst/>
              <a:cxnLst/>
              <a:rect l="l" t="t" r="r" b="b"/>
              <a:pathLst>
                <a:path w="5676265" h="3923665">
                  <a:moveTo>
                    <a:pt x="0" y="3923157"/>
                  </a:moveTo>
                  <a:lnTo>
                    <a:pt x="5675757" y="3923157"/>
                  </a:lnTo>
                  <a:lnTo>
                    <a:pt x="5675757" y="0"/>
                  </a:lnTo>
                  <a:lnTo>
                    <a:pt x="0" y="0"/>
                  </a:lnTo>
                  <a:lnTo>
                    <a:pt x="0" y="392315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15890" y="5505399"/>
            <a:ext cx="207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Memilih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pdf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72AA0327-3A9C-AA8F-A81B-8F891F6259F0}"/>
              </a:ext>
            </a:extLst>
          </p:cNvPr>
          <p:cNvGrpSpPr/>
          <p:nvPr/>
        </p:nvGrpSpPr>
        <p:grpSpPr>
          <a:xfrm>
            <a:off x="-4393" y="32989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6F8552A9-9F13-F4F3-46E8-C3FB9DBC6D7F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DAB3987-F8D1-3668-0B0F-766F8DCE76D8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8AD52A3-47E5-A4AB-6DB1-3D25369B8ADB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5EF54EAF-3E52-E8CA-DBB4-C5A543B63142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0D56E1D-C337-D053-E430-1D0A1FF92211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3E6D1-2E66-4565-CDB1-ED8FD027C670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2676" y="858501"/>
            <a:ext cx="6817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Langkah-Langkah</a:t>
            </a:r>
            <a:r>
              <a:rPr spc="-114" dirty="0"/>
              <a:t> </a:t>
            </a:r>
            <a:r>
              <a:rPr spc="-30" dirty="0"/>
              <a:t>Setup</a:t>
            </a:r>
            <a:r>
              <a:rPr spc="-135" dirty="0"/>
              <a:t> </a:t>
            </a:r>
            <a:r>
              <a:rPr spc="-45" dirty="0"/>
              <a:t>Printer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28233" y="1837296"/>
            <a:ext cx="4246880" cy="3780790"/>
            <a:chOff x="4428299" y="1947291"/>
            <a:chExt cx="4246880" cy="37807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7887" y="1956816"/>
              <a:ext cx="4227575" cy="37612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33061" y="1952053"/>
              <a:ext cx="4237355" cy="3771265"/>
            </a:xfrm>
            <a:custGeom>
              <a:avLst/>
              <a:gdLst/>
              <a:ahLst/>
              <a:cxnLst/>
              <a:rect l="l" t="t" r="r" b="b"/>
              <a:pathLst>
                <a:path w="4237355" h="3771265">
                  <a:moveTo>
                    <a:pt x="0" y="3770757"/>
                  </a:moveTo>
                  <a:lnTo>
                    <a:pt x="4237101" y="3770757"/>
                  </a:lnTo>
                  <a:lnTo>
                    <a:pt x="4237101" y="0"/>
                  </a:lnTo>
                  <a:lnTo>
                    <a:pt x="0" y="0"/>
                  </a:lnTo>
                  <a:lnTo>
                    <a:pt x="0" y="377075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14746" y="5818733"/>
            <a:ext cx="1674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1F34844F-C26B-1C39-869C-B84F6C5C092A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10BBF754-0F23-7FE5-9D84-80CFE46BA01E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F74BB014-DE65-78BC-2B11-F78633602D1C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00CEE24F-0168-D113-4746-53DEC6FDA707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0">
            <a:extLst>
              <a:ext uri="{FF2B5EF4-FFF2-40B4-BE49-F238E27FC236}">
                <a16:creationId xmlns:a16="http://schemas.microsoft.com/office/drawing/2014/main" id="{E547406B-137A-6A7E-386D-ADD2E1527D33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19FFD411-3446-805D-F128-98E3C5565E1A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F52D7F-58D2-46E6-830F-56848CEBB15E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854657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038" y="1797875"/>
            <a:ext cx="4338320" cy="2305050"/>
            <a:chOff x="693038" y="1797875"/>
            <a:chExt cx="4338320" cy="230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537" y="2003112"/>
              <a:ext cx="4123068" cy="1781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7801" y="1802638"/>
              <a:ext cx="4328795" cy="2295525"/>
            </a:xfrm>
            <a:custGeom>
              <a:avLst/>
              <a:gdLst/>
              <a:ahLst/>
              <a:cxnLst/>
              <a:rect l="l" t="t" r="r" b="b"/>
              <a:pathLst>
                <a:path w="4328795" h="2295525">
                  <a:moveTo>
                    <a:pt x="0" y="2295525"/>
                  </a:moveTo>
                  <a:lnTo>
                    <a:pt x="4328541" y="2295525"/>
                  </a:lnTo>
                  <a:lnTo>
                    <a:pt x="4328541" y="0"/>
                  </a:lnTo>
                  <a:lnTo>
                    <a:pt x="0" y="0"/>
                  </a:lnTo>
                  <a:lnTo>
                    <a:pt x="0" y="2295525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90070" y="1797875"/>
            <a:ext cx="6351270" cy="3262629"/>
            <a:chOff x="5390070" y="1797875"/>
            <a:chExt cx="6351270" cy="326262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9532" y="1807464"/>
              <a:ext cx="6332220" cy="32430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94833" y="1802638"/>
              <a:ext cx="6341745" cy="3253104"/>
            </a:xfrm>
            <a:custGeom>
              <a:avLst/>
              <a:gdLst/>
              <a:ahLst/>
              <a:cxnLst/>
              <a:rect l="l" t="t" r="r" b="b"/>
              <a:pathLst>
                <a:path w="6341745" h="3253104">
                  <a:moveTo>
                    <a:pt x="0" y="3252597"/>
                  </a:moveTo>
                  <a:lnTo>
                    <a:pt x="6341745" y="3252597"/>
                  </a:lnTo>
                  <a:lnTo>
                    <a:pt x="6341745" y="0"/>
                  </a:lnTo>
                  <a:lnTo>
                    <a:pt x="0" y="0"/>
                  </a:lnTo>
                  <a:lnTo>
                    <a:pt x="0" y="325259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0200" y="4199054"/>
            <a:ext cx="2214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Pilihan device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5090" y="5190215"/>
            <a:ext cx="3242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Pilihan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scanner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470ED7C6-67FC-2C41-AB6C-49A88EC1088C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3C3FD825-D29C-11FF-276E-3ECEFF8A76CD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982528FE-8E56-2BD7-AA3E-A55E67FAD34C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EE669DE4-AE19-4619-5D97-213F763A51B9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0">
            <a:extLst>
              <a:ext uri="{FF2B5EF4-FFF2-40B4-BE49-F238E27FC236}">
                <a16:creationId xmlns:a16="http://schemas.microsoft.com/office/drawing/2014/main" id="{19724BD8-FB59-E82D-EB5C-0FD027D554CF}"/>
              </a:ext>
            </a:extLst>
          </p:cNvPr>
          <p:cNvSpPr/>
          <p:nvPr/>
        </p:nvSpPr>
        <p:spPr>
          <a:xfrm>
            <a:off x="10104556" y="5387385"/>
            <a:ext cx="1626107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BE58ED3-59A1-2D93-326E-C17DEE2477CD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D2103-901E-3676-7484-77A0008095EF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5816" y="815773"/>
            <a:ext cx="2946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Setting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printer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38182" y="1680527"/>
            <a:ext cx="5716270" cy="3408679"/>
            <a:chOff x="3238182" y="1680527"/>
            <a:chExt cx="5716270" cy="34086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7644" y="1690115"/>
              <a:ext cx="5344239" cy="33893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42945" y="1685289"/>
              <a:ext cx="5706745" cy="3399154"/>
            </a:xfrm>
            <a:custGeom>
              <a:avLst/>
              <a:gdLst/>
              <a:ahLst/>
              <a:cxnLst/>
              <a:rect l="l" t="t" r="r" b="b"/>
              <a:pathLst>
                <a:path w="5706745" h="3399154">
                  <a:moveTo>
                    <a:pt x="0" y="3398901"/>
                  </a:moveTo>
                  <a:lnTo>
                    <a:pt x="5706236" y="3398901"/>
                  </a:lnTo>
                  <a:lnTo>
                    <a:pt x="5706236" y="0"/>
                  </a:lnTo>
                  <a:lnTo>
                    <a:pt x="0" y="0"/>
                  </a:lnTo>
                  <a:lnTo>
                    <a:pt x="0" y="339890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83911" y="5345429"/>
            <a:ext cx="242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7C30ECDE-3679-42E0-FF63-96C3D1399C68}"/>
              </a:ext>
            </a:extLst>
          </p:cNvPr>
          <p:cNvGrpSpPr/>
          <p:nvPr/>
        </p:nvGrpSpPr>
        <p:grpSpPr>
          <a:xfrm>
            <a:off x="10886" y="21461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9592B76-C389-B8B6-C049-7C86DAEBB154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F1EFAD7-37FF-2EBD-D6EA-91F3F63B1DE8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C0B0FCDD-2081-C345-A52C-EE7F6D27AD2B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73240A0F-B8AF-8BC8-EF53-15B7CB023368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7DF0093-AE77-D736-01CD-CF9D30C5AE89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76A57-E5E0-049A-2149-59048ED3565C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543" y="806434"/>
            <a:ext cx="32429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/>
              <a:t>Setting</a:t>
            </a:r>
            <a:r>
              <a:rPr sz="3600" spc="-70" dirty="0"/>
              <a:t> </a:t>
            </a:r>
            <a:r>
              <a:rPr sz="3600" spc="-20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0831" y="1426083"/>
            <a:ext cx="5810250" cy="4295775"/>
            <a:chOff x="3350831" y="1426083"/>
            <a:chExt cx="5810250" cy="4295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0420" y="1511801"/>
              <a:ext cx="5791200" cy="4200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55594" y="1430845"/>
              <a:ext cx="5800725" cy="4286250"/>
            </a:xfrm>
            <a:custGeom>
              <a:avLst/>
              <a:gdLst/>
              <a:ahLst/>
              <a:cxnLst/>
              <a:rect l="l" t="t" r="r" b="b"/>
              <a:pathLst>
                <a:path w="5800725" h="4286250">
                  <a:moveTo>
                    <a:pt x="0" y="4285869"/>
                  </a:moveTo>
                  <a:lnTo>
                    <a:pt x="5800725" y="4285869"/>
                  </a:lnTo>
                  <a:lnTo>
                    <a:pt x="5800725" y="0"/>
                  </a:lnTo>
                  <a:lnTo>
                    <a:pt x="0" y="0"/>
                  </a:lnTo>
                  <a:lnTo>
                    <a:pt x="0" y="4285869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56226" y="5839155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next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A5D88F0B-83FC-4AC3-BDC4-7835EE296502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0DE4052-7BC4-23BF-81F0-FB25E61782B1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5F1EA66-2556-25D8-7E42-D26EC88CED10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85216F1-3095-3BAB-1838-D0CB75D59966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C35AFE14-A805-5502-5FBE-5BDC1D284EDA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218BB4D-8529-A401-C2F6-B14F8939B805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1432C-620E-21A1-46AB-3044FA34B47F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903" y="971280"/>
            <a:ext cx="3242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70" dirty="0"/>
              <a:t> </a:t>
            </a:r>
            <a:r>
              <a:rPr spc="-20" dirty="0"/>
              <a:t>Printer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2173" y="5839155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portnya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9622" y="1962530"/>
            <a:ext cx="5533390" cy="3736340"/>
            <a:chOff x="3329622" y="1962530"/>
            <a:chExt cx="5533390" cy="37363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083" y="2041859"/>
              <a:ext cx="5513832" cy="36472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4384" y="1967293"/>
              <a:ext cx="5523865" cy="3726815"/>
            </a:xfrm>
            <a:custGeom>
              <a:avLst/>
              <a:gdLst/>
              <a:ahLst/>
              <a:cxnLst/>
              <a:rect l="l" t="t" r="r" b="b"/>
              <a:pathLst>
                <a:path w="5523865" h="3726815">
                  <a:moveTo>
                    <a:pt x="0" y="3726561"/>
                  </a:moveTo>
                  <a:lnTo>
                    <a:pt x="5523357" y="3726561"/>
                  </a:lnTo>
                  <a:lnTo>
                    <a:pt x="5523357" y="0"/>
                  </a:lnTo>
                  <a:lnTo>
                    <a:pt x="0" y="0"/>
                  </a:lnTo>
                  <a:lnTo>
                    <a:pt x="0" y="372656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3">
            <a:extLst>
              <a:ext uri="{FF2B5EF4-FFF2-40B4-BE49-F238E27FC236}">
                <a16:creationId xmlns:a16="http://schemas.microsoft.com/office/drawing/2014/main" id="{2F8B484E-6094-A07A-C36E-AD4FDF5169E7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0186298-7A3D-7F47-BF61-47AEF2829B5C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B8770D7-63AD-8485-49A6-000C5B58D4F7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70818E9-7D21-FD40-2A5D-1E7D3E985744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F4E24F12-C3FC-3202-48AC-70597A1F6F25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E388DF5-5D42-0AD7-6C86-307DF9DF10D7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E24C4-2B98-AF92-1E44-036E957DE46A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268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MT</vt:lpstr>
      <vt:lpstr>Calibri</vt:lpstr>
      <vt:lpstr>Calibri Light</vt:lpstr>
      <vt:lpstr>Times New Roman</vt:lpstr>
      <vt:lpstr>Office Theme</vt:lpstr>
      <vt:lpstr>Aplikasi Perkantoran</vt:lpstr>
      <vt:lpstr>Pencetakan dokumen</vt:lpstr>
      <vt:lpstr>Cara menyimpan dokumen</vt:lpstr>
      <vt:lpstr>Proses pemilihan tipe</vt:lpstr>
      <vt:lpstr>Langkah-Langkah Setup Printer</vt:lpstr>
      <vt:lpstr>Setting printer</vt:lpstr>
      <vt:lpstr>Setting printer</vt:lpstr>
      <vt:lpstr>Setting Printer</vt:lpstr>
      <vt:lpstr>Setting Printer</vt:lpstr>
      <vt:lpstr>Setting printer</vt:lpstr>
      <vt:lpstr>Setting printer</vt:lpstr>
      <vt:lpstr>Setting printer</vt:lpstr>
      <vt:lpstr>Setting printer</vt:lpstr>
      <vt:lpstr>Setting printer</vt:lpstr>
      <vt:lpstr>Cara Menggunakan Printer</vt:lpstr>
      <vt:lpstr>Cara menggunakan Printer share</vt:lpstr>
      <vt:lpstr>Proses penggunaan printer yang dishare</vt:lpstr>
      <vt:lpstr>Printer sharing sudah dapat digunakan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DM-14</cp:lastModifiedBy>
  <cp:revision>1</cp:revision>
  <dcterms:created xsi:type="dcterms:W3CDTF">2022-08-04T14:05:37Z</dcterms:created>
  <dcterms:modified xsi:type="dcterms:W3CDTF">2022-08-23T01:45:44Z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2022-08-04T00:00:00Z</vt:filetime>
  </property>
</Properties>
</file>