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1697-979E-4A69-858E-CF1DFF46224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7011-C998-4C6F-9FA5-6E321277E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2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1697-979E-4A69-858E-CF1DFF46224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7011-C998-4C6F-9FA5-6E321277E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2FA1697-979E-4A69-858E-CF1DFF46224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7ED7011-C998-4C6F-9FA5-6E321277E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1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22482" y="435386"/>
            <a:ext cx="11233361" cy="95785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991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22482" y="1654468"/>
            <a:ext cx="11233361" cy="444094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87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3713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22482" y="435386"/>
            <a:ext cx="11233361" cy="95785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991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22482" y="1654468"/>
            <a:ext cx="11233361" cy="44409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solidFill>
                <a:srgbClr val="050505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204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1697-979E-4A69-858E-CF1DFF46224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7011-C998-4C6F-9FA5-6E321277E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FA1697-979E-4A69-858E-CF1DFF46224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ED7011-C998-4C6F-9FA5-6E321277E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39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1697-979E-4A69-858E-CF1DFF46224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7011-C998-4C6F-9FA5-6E321277E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8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1697-979E-4A69-858E-CF1DFF46224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7011-C998-4C6F-9FA5-6E321277E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3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1697-979E-4A69-858E-CF1DFF46224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7011-C998-4C6F-9FA5-6E321277E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4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1697-979E-4A69-858E-CF1DFF46224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7011-C998-4C6F-9FA5-6E321277E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5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1697-979E-4A69-858E-CF1DFF46224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7011-C998-4C6F-9FA5-6E321277E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6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1697-979E-4A69-858E-CF1DFF46224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7011-C998-4C6F-9FA5-6E321277E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4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algn="r"/>
            <a:fld id="{8163E109-D65F-407F-A570-F04C211BEA2C}" type="slidenum">
              <a:rPr lang="en-US" sz="1600" b="0" strike="noStrike" spc="-1" smtClean="0">
                <a:latin typeface="Arial"/>
              </a:rPr>
              <a:t>‹#›</a:t>
            </a:fld>
            <a:endParaRPr lang="en-US" sz="1600" b="0" strike="noStrike" spc="-1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E934AC64-91B8-49E7-66A0-D0D1ED0A7C1A}"/>
              </a:ext>
            </a:extLst>
          </p:cNvPr>
          <p:cNvSpPr/>
          <p:nvPr userDrawn="1"/>
        </p:nvSpPr>
        <p:spPr>
          <a:xfrm>
            <a:off x="1" y="6450840"/>
            <a:ext cx="12192000" cy="37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AD3627B-E8A2-C3A1-9366-C95AFF8F7831}"/>
              </a:ext>
            </a:extLst>
          </p:cNvPr>
          <p:cNvSpPr/>
          <p:nvPr userDrawn="1"/>
        </p:nvSpPr>
        <p:spPr>
          <a:xfrm>
            <a:off x="-2519" y="6395760"/>
            <a:ext cx="12192000" cy="5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E5E04099-F0BA-69BF-A76E-6AD4128D0DF8}"/>
              </a:ext>
            </a:extLst>
          </p:cNvPr>
          <p:cNvPicPr/>
          <p:nvPr userDrawn="1"/>
        </p:nvPicPr>
        <p:blipFill>
          <a:blip r:embed="rId15"/>
          <a:stretch/>
        </p:blipFill>
        <p:spPr>
          <a:xfrm>
            <a:off x="9707611" y="120240"/>
            <a:ext cx="2481870" cy="289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8489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8E569F2D-08F4-7B81-6C8B-CC97F72A5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79204" y="2007098"/>
            <a:ext cx="2669975" cy="2182704"/>
          </a:xfrm>
          <a:prstGeom prst="rect">
            <a:avLst/>
          </a:prstGeom>
        </p:spPr>
      </p:pic>
      <p:sp>
        <p:nvSpPr>
          <p:cNvPr id="43" name="TextShape 2"/>
          <p:cNvSpPr txBox="1"/>
          <p:nvPr/>
        </p:nvSpPr>
        <p:spPr>
          <a:xfrm>
            <a:off x="1645532" y="2512673"/>
            <a:ext cx="11232968" cy="7441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838" spc="-1" dirty="0" err="1">
                <a:latin typeface="Times New Roman"/>
              </a:rPr>
              <a:t>Aplikasi</a:t>
            </a:r>
            <a:r>
              <a:rPr lang="en-US" sz="4838" spc="-1" dirty="0">
                <a:latin typeface="Times New Roman"/>
              </a:rPr>
              <a:t> </a:t>
            </a:r>
            <a:r>
              <a:rPr lang="en-US" sz="4838" spc="-1" dirty="0" err="1">
                <a:latin typeface="Times New Roman"/>
              </a:rPr>
              <a:t>Perkantoran</a:t>
            </a:r>
            <a:endParaRPr lang="en-US" sz="4838" spc="-1" dirty="0">
              <a:latin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FB8254-DAEF-F0F9-BBB7-3B0643975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9523" y="4521200"/>
            <a:ext cx="1917151" cy="18330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CE3CE3-AC45-AABE-C1E4-7CA7B71A04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115" y="244566"/>
            <a:ext cx="2132937" cy="81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A32D-99C4-4525-AD5A-C5A0CB0B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 &amp; footer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A13880-8CDB-461F-BF70-9B363A0A5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50" y="1690688"/>
            <a:ext cx="5981700" cy="3781425"/>
          </a:xfrm>
          <a:solidFill>
            <a:schemeClr val="bg1"/>
          </a:solidFill>
          <a:ln>
            <a:solidFill>
              <a:schemeClr val="accent6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297B1F-0595-46FA-A6AE-5272E75B315C}"/>
              </a:ext>
            </a:extLst>
          </p:cNvPr>
          <p:cNvSpPr txBox="1"/>
          <p:nvPr/>
        </p:nvSpPr>
        <p:spPr>
          <a:xfrm>
            <a:off x="3105150" y="5631543"/>
            <a:ext cx="598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Gmbar : Header &amp; Footer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ADE9D-DD85-0C61-5F1E-F5F20D33F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637" y="4495720"/>
            <a:ext cx="1920406" cy="18289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1F389-93E7-BC9D-41E7-CD7243EBF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8" y="5410199"/>
            <a:ext cx="2132937" cy="814500"/>
          </a:xfrm>
          <a:prstGeom prst="rect">
            <a:avLst/>
          </a:prstGeom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2D2E2726-3897-F25F-6264-693C56224F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465668" y="550592"/>
            <a:ext cx="2244716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72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E423-91CC-45E6-B5C1-91AA8FEA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 &amp; footer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CBD1AE-7CFF-4499-A19A-D38A50C92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75" y="1690688"/>
            <a:ext cx="5962650" cy="3810000"/>
          </a:xfrm>
          <a:solidFill>
            <a:schemeClr val="bg1"/>
          </a:solidFill>
          <a:ln>
            <a:solidFill>
              <a:schemeClr val="accent6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AA1130-FC9D-4B45-9852-9DFAB48A1695}"/>
              </a:ext>
            </a:extLst>
          </p:cNvPr>
          <p:cNvSpPr txBox="1"/>
          <p:nvPr/>
        </p:nvSpPr>
        <p:spPr>
          <a:xfrm>
            <a:off x="3013075" y="5500688"/>
            <a:ext cx="584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Gambar : Header &amp; footer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814DD7-958B-C892-B8CD-58076151A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17" y="4586208"/>
            <a:ext cx="1920406" cy="18289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B37B61-0092-BA55-BB4D-B06F25767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115" y="244566"/>
            <a:ext cx="2132937" cy="814500"/>
          </a:xfrm>
          <a:prstGeom prst="rect">
            <a:avLst/>
          </a:prstGeom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028387ED-2DF7-1DEF-73E8-D5E40E7887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585877" y="4580112"/>
            <a:ext cx="2244716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81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1E48-845D-4CEE-BD5C-67D0F99AA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9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Menyimpan</a:t>
            </a:r>
            <a:r>
              <a:rPr lang="en-US" dirty="0">
                <a:solidFill>
                  <a:schemeClr val="tx1"/>
                </a:solidFill>
              </a:rPr>
              <a:t> file Power Point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bentuk</a:t>
            </a:r>
            <a:r>
              <a:rPr lang="en-US" dirty="0">
                <a:solidFill>
                  <a:schemeClr val="tx1"/>
                </a:solidFill>
              </a:rPr>
              <a:t> 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EA2C4-9E90-494D-89AE-93A34E302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942" y="1441179"/>
            <a:ext cx="9187543" cy="423390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0FB4FD-F04A-450B-BFBD-BB10CF38B570}"/>
              </a:ext>
            </a:extLst>
          </p:cNvPr>
          <p:cNvSpPr txBox="1"/>
          <p:nvPr/>
        </p:nvSpPr>
        <p:spPr>
          <a:xfrm>
            <a:off x="1465942" y="5791200"/>
            <a:ext cx="918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Gambar : Proses Penyimpanan (save)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B65B9-B589-4239-23AC-86905525E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48" y="244566"/>
            <a:ext cx="1920406" cy="18289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4B2B96-8C2D-6AF4-D967-FFFCCB5FA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48" y="5839233"/>
            <a:ext cx="2132937" cy="814500"/>
          </a:xfrm>
          <a:prstGeom prst="rect">
            <a:avLst/>
          </a:prstGeom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53654BEF-7106-D3E9-7B7D-7293D9C94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764115" y="265386"/>
            <a:ext cx="2244716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61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C5BE-89AC-4B00-B420-24983B0D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Menyimpan</a:t>
            </a:r>
            <a:r>
              <a:rPr lang="en-US" dirty="0">
                <a:solidFill>
                  <a:schemeClr val="tx1"/>
                </a:solidFill>
              </a:rPr>
              <a:t> file Power Point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bentuk</a:t>
            </a:r>
            <a:r>
              <a:rPr lang="en-US" dirty="0">
                <a:solidFill>
                  <a:schemeClr val="tx1"/>
                </a:solidFill>
              </a:rPr>
              <a:t> 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D402C-BCAC-4DC0-B3FA-19C538AF9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827" y="1570129"/>
            <a:ext cx="7823200" cy="439840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5245E8-477C-4082-8391-FEF47C8A8E39}"/>
              </a:ext>
            </a:extLst>
          </p:cNvPr>
          <p:cNvSpPr txBox="1"/>
          <p:nvPr/>
        </p:nvSpPr>
        <p:spPr>
          <a:xfrm>
            <a:off x="2365827" y="5955347"/>
            <a:ext cx="78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Gambar : Proses </a:t>
            </a:r>
            <a:r>
              <a:rPr lang="en-US" dirty="0" err="1"/>
              <a:t>Penyimpanan</a:t>
            </a:r>
            <a:r>
              <a:rPr lang="en-US" dirty="0"/>
              <a:t> (save)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33D42E-EC67-9943-B0DC-2437CD230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397" y="4668440"/>
            <a:ext cx="1920406" cy="18289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192632-D8AB-C406-765C-4D6C4F06F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115" y="244566"/>
            <a:ext cx="2132937" cy="814500"/>
          </a:xfrm>
          <a:prstGeom prst="rect">
            <a:avLst/>
          </a:prstGeom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2CE7CE41-2542-5EC1-FC0F-7D686CAF0D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21110" y="141538"/>
            <a:ext cx="2244716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06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C5BE-89AC-4B00-B420-24983B0D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71090"/>
            <a:ext cx="8605520" cy="1132919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Menyimpan</a:t>
            </a:r>
            <a:r>
              <a:rPr lang="en-US" dirty="0">
                <a:solidFill>
                  <a:schemeClr val="tx1"/>
                </a:solidFill>
              </a:rPr>
              <a:t> file Power Point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bentuk</a:t>
            </a:r>
            <a:r>
              <a:rPr lang="en-US" dirty="0">
                <a:solidFill>
                  <a:schemeClr val="tx1"/>
                </a:solidFill>
              </a:rPr>
              <a:t> PDF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5245E8-477C-4082-8391-FEF47C8A8E39}"/>
              </a:ext>
            </a:extLst>
          </p:cNvPr>
          <p:cNvSpPr txBox="1"/>
          <p:nvPr/>
        </p:nvSpPr>
        <p:spPr>
          <a:xfrm>
            <a:off x="2365827" y="5791200"/>
            <a:ext cx="78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Gambar : Proses Penyimpanan (save)- Pilih PDF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34B86-1450-4BF3-857D-9B1E7BCFF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338" y="1534256"/>
            <a:ext cx="5271634" cy="425694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5FE57D-641E-F227-0FCF-03FA0018A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57" y="4465240"/>
            <a:ext cx="1920406" cy="1828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1C353C-96D8-126C-972C-B43F51969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31" y="379340"/>
            <a:ext cx="2132937" cy="814500"/>
          </a:xfrm>
          <a:prstGeom prst="rect">
            <a:avLst/>
          </a:prstGeom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DF078930-B512-7F4F-3ADA-78C57E491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603698" y="4621608"/>
            <a:ext cx="2244716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19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C5BE-89AC-4B00-B420-24983B0D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196588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Menyimpan</a:t>
            </a:r>
            <a:r>
              <a:rPr lang="en-US" dirty="0">
                <a:solidFill>
                  <a:schemeClr val="tx1"/>
                </a:solidFill>
              </a:rPr>
              <a:t> file Power Point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bentuk</a:t>
            </a:r>
            <a:r>
              <a:rPr lang="en-US" dirty="0">
                <a:solidFill>
                  <a:schemeClr val="tx1"/>
                </a:solidFill>
              </a:rPr>
              <a:t> Video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5245E8-477C-4082-8391-FEF47C8A8E39}"/>
              </a:ext>
            </a:extLst>
          </p:cNvPr>
          <p:cNvSpPr txBox="1"/>
          <p:nvPr/>
        </p:nvSpPr>
        <p:spPr>
          <a:xfrm>
            <a:off x="2322284" y="5776686"/>
            <a:ext cx="78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Gambar : Proses Penyimpanan (save)- Pilih MPEG-4 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43843-32D7-47BF-9DE3-E02CB0122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600" y="1479180"/>
            <a:ext cx="5537654" cy="412333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85F08B-6E58-6A2C-784F-270D9FDA6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77" y="370760"/>
            <a:ext cx="1920406" cy="18289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B18B6F-9580-C8A6-10ED-CD06DB4272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115" y="244566"/>
            <a:ext cx="2132937" cy="814500"/>
          </a:xfrm>
          <a:prstGeom prst="rect">
            <a:avLst/>
          </a:prstGeom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3BFE85FC-1A8A-CF02-2A99-86A02F05E5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508336" y="4747117"/>
            <a:ext cx="2244716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17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C5BE-89AC-4B00-B420-24983B0D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957" y="296061"/>
            <a:ext cx="9194274" cy="9938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Menyimpan</a:t>
            </a:r>
            <a:r>
              <a:rPr lang="en-US" dirty="0">
                <a:solidFill>
                  <a:schemeClr val="tx1"/>
                </a:solidFill>
              </a:rPr>
              <a:t> file Power Point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cloud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5245E8-477C-4082-8391-FEF47C8A8E39}"/>
              </a:ext>
            </a:extLst>
          </p:cNvPr>
          <p:cNvSpPr txBox="1"/>
          <p:nvPr/>
        </p:nvSpPr>
        <p:spPr>
          <a:xfrm>
            <a:off x="910044" y="5807166"/>
            <a:ext cx="78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Gambar : Proses </a:t>
            </a:r>
            <a:r>
              <a:rPr lang="en-US" dirty="0" err="1"/>
              <a:t>Penyimpanan</a:t>
            </a:r>
            <a:r>
              <a:rPr lang="en-US" dirty="0"/>
              <a:t> (</a:t>
            </a:r>
            <a:r>
              <a:rPr lang="en-US" dirty="0" err="1"/>
              <a:t>saveas</a:t>
            </a:r>
            <a:r>
              <a:rPr lang="en-US" dirty="0"/>
              <a:t>) – One Drive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F82A1-F327-4BC2-90BC-22D3E3614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544" y="1360287"/>
            <a:ext cx="7692571" cy="4324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36CED5-8808-4655-3622-C47280807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902" y="323887"/>
            <a:ext cx="1920406" cy="1828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7F1523-6A22-B24D-958E-927637980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371" y="5807166"/>
            <a:ext cx="2132937" cy="81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C5E7BA-D352-3A39-04BE-E469E59D6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692" y="255226"/>
            <a:ext cx="2249619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31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7849-8B24-C80A-DB34-B167C3FA5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959" y="538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err="1">
                <a:solidFill>
                  <a:schemeClr val="tx1"/>
                </a:solidFill>
              </a:rPr>
              <a:t>Terima</a:t>
            </a:r>
            <a:r>
              <a:rPr lang="en-US" sz="7200" b="1" dirty="0">
                <a:solidFill>
                  <a:schemeClr val="tx1"/>
                </a:solidFill>
              </a:rPr>
              <a:t> </a:t>
            </a:r>
            <a:r>
              <a:rPr lang="en-US" sz="7200" b="1" dirty="0" err="1">
                <a:solidFill>
                  <a:schemeClr val="tx1"/>
                </a:solidFill>
              </a:rPr>
              <a:t>kasih</a:t>
            </a:r>
            <a:endParaRPr lang="en-ID" sz="72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9D110-D1A7-3643-1DDE-A00F66B30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72" y="3429000"/>
            <a:ext cx="2249619" cy="183505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66BE4F-6B0D-F5AB-0248-3FB5093C3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34756" y="3498167"/>
            <a:ext cx="1920406" cy="18289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4F0B15-3C83-C9E3-3214-5BD3467AD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851" y="3909980"/>
            <a:ext cx="2611637" cy="9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73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489" y="2278197"/>
            <a:ext cx="12189511" cy="19431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lnSpc>
                <a:spcPct val="12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id-ID" sz="4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Pencetakan dan pengubahan format file </a:t>
            </a:r>
            <a:endParaRPr lang="en-US" sz="4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id-ID" sz="4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4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aplikasi </a:t>
            </a:r>
            <a:r>
              <a:rPr lang="id-ID" sz="4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presentasi</a:t>
            </a:r>
            <a:endParaRPr lang="en-US" sz="480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FE205A-7119-9E64-4247-9A5C08C3B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033" y="5494282"/>
            <a:ext cx="2132937" cy="814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14B2EA-3841-F9B6-6B8A-31E50C8A8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68" y="4579803"/>
            <a:ext cx="1920406" cy="1828959"/>
          </a:xfrm>
          <a:prstGeom prst="rect">
            <a:avLst/>
          </a:prstGeom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B720D6CD-C44E-1C21-2846-2CD3B0756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539402" y="126124"/>
            <a:ext cx="2414197" cy="1973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E22A-1AF0-4249-BB0A-7A1A3374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97" y="244566"/>
            <a:ext cx="10515600" cy="1155111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Mencetak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Dokumen</a:t>
            </a:r>
            <a:r>
              <a:rPr lang="en-US" dirty="0">
                <a:solidFill>
                  <a:schemeClr val="tx1"/>
                </a:solidFill>
              </a:rPr>
              <a:t> PowerPoint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FBBA8-2A62-4072-8543-77C09888C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510" y="1381690"/>
            <a:ext cx="8160327" cy="45879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B6917A-120A-4AA9-9C4F-C2DC5533FE04}"/>
              </a:ext>
            </a:extLst>
          </p:cNvPr>
          <p:cNvSpPr txBox="1"/>
          <p:nvPr/>
        </p:nvSpPr>
        <p:spPr>
          <a:xfrm>
            <a:off x="2133600" y="5969634"/>
            <a:ext cx="816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Gambar : Langkah Print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233E7-8B28-FE26-C886-034D8E667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97" y="1480010"/>
            <a:ext cx="1926503" cy="1835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BB6A5C-5510-B8CA-FC31-99625A894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115" y="244566"/>
            <a:ext cx="2132937" cy="814500"/>
          </a:xfrm>
          <a:prstGeom prst="rect">
            <a:avLst/>
          </a:prstGeom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FB10B89B-281F-B6D5-FD0A-65D67BAE16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853509" y="4778379"/>
            <a:ext cx="2244716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03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4DB3-7EC5-478C-9815-1A341CD1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651" y="325331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Mencetak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Dokumen</a:t>
            </a:r>
            <a:r>
              <a:rPr lang="en-US" dirty="0">
                <a:solidFill>
                  <a:schemeClr val="tx1"/>
                </a:solidFill>
              </a:rPr>
              <a:t> PowerPoint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23BA0C-787C-41CF-90CE-CFC067EEF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942" y="1472973"/>
            <a:ext cx="7819605" cy="439638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C70A3-C3D9-4595-B0B2-6671FAE75E2E}"/>
              </a:ext>
            </a:extLst>
          </p:cNvPr>
          <p:cNvSpPr txBox="1"/>
          <p:nvPr/>
        </p:nvSpPr>
        <p:spPr>
          <a:xfrm>
            <a:off x="1973942" y="5869354"/>
            <a:ext cx="816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Gambar : Langkah Print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0F9C44-52AC-D8AD-4F56-4EF6632B7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3547" y="4663916"/>
            <a:ext cx="1920406" cy="18289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C41117-8D1A-71A5-41B9-9EB7F13C8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83" y="5869354"/>
            <a:ext cx="2132937" cy="814500"/>
          </a:xfrm>
          <a:prstGeom prst="rect">
            <a:avLst/>
          </a:prstGeom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AAD4A3D9-97C5-6B84-5B53-1595E8427C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11361" y="794257"/>
            <a:ext cx="1862581" cy="152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73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040F-97A4-4E62-BF46-A48A2BD0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70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Bagian-</a:t>
            </a:r>
            <a:r>
              <a:rPr lang="en-US" dirty="0" err="1">
                <a:solidFill>
                  <a:schemeClr val="tx1"/>
                </a:solidFill>
              </a:rPr>
              <a:t>bagian</a:t>
            </a:r>
            <a:r>
              <a:rPr lang="en-US" dirty="0">
                <a:solidFill>
                  <a:schemeClr val="tx1"/>
                </a:solidFill>
              </a:rPr>
              <a:t> print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2D7412-69F6-48E4-932A-16C2B4607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086" y="1349830"/>
            <a:ext cx="3038825" cy="4455884"/>
          </a:xfrm>
          <a:solidFill>
            <a:schemeClr val="bg1"/>
          </a:solidFill>
          <a:ln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912030-93B9-4906-AAC2-6FAC24DDCD37}"/>
              </a:ext>
            </a:extLst>
          </p:cNvPr>
          <p:cNvSpPr txBox="1"/>
          <p:nvPr/>
        </p:nvSpPr>
        <p:spPr>
          <a:xfrm>
            <a:off x="4151086" y="5936343"/>
            <a:ext cx="303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Gambar : menu print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A82BBE11-6108-44FF-848D-0AFC0C3319A6}"/>
              </a:ext>
            </a:extLst>
          </p:cNvPr>
          <p:cNvSpPr/>
          <p:nvPr/>
        </p:nvSpPr>
        <p:spPr>
          <a:xfrm flipH="1">
            <a:off x="1669143" y="1988457"/>
            <a:ext cx="2278743" cy="595086"/>
          </a:xfrm>
          <a:prstGeom prst="borderCallout2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Jenis Print &amp; ready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593C422-5F8A-46B3-AEDD-69FCAC767EFA}"/>
              </a:ext>
            </a:extLst>
          </p:cNvPr>
          <p:cNvSpPr/>
          <p:nvPr/>
        </p:nvSpPr>
        <p:spPr>
          <a:xfrm>
            <a:off x="3599543" y="3429000"/>
            <a:ext cx="348343" cy="18977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345249-B703-4C19-9FBB-FC5D9EAD72CA}"/>
              </a:ext>
            </a:extLst>
          </p:cNvPr>
          <p:cNvSpPr/>
          <p:nvPr/>
        </p:nvSpPr>
        <p:spPr>
          <a:xfrm>
            <a:off x="838200" y="4064000"/>
            <a:ext cx="2558143" cy="5950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Pilihan slide  (Semua, yang aktif, custom)</a:t>
            </a:r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791EA3A5-B8CD-4E96-9AF6-5150F4265543}"/>
              </a:ext>
            </a:extLst>
          </p:cNvPr>
          <p:cNvSpPr/>
          <p:nvPr/>
        </p:nvSpPr>
        <p:spPr>
          <a:xfrm>
            <a:off x="7641771" y="1415142"/>
            <a:ext cx="2278743" cy="59508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573"/>
              <a:gd name="adj6" fmla="val -51763"/>
            </a:avLst>
          </a:prstGeom>
          <a:ln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Berapa kali pengeprintan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FDC9F-2CCE-AE28-0810-BE971BDB7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05" y="4768989"/>
            <a:ext cx="1920406" cy="18289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A9BC38-A9B7-FAD7-EF2E-D15E0B24A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9" y="299814"/>
            <a:ext cx="2132937" cy="8145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9F581521-8AD9-8B3F-C8A1-8B4B4B23D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781142" y="4129529"/>
            <a:ext cx="2890942" cy="236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55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2A41-1B69-4340-BE29-A9B2549EA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93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Bagian-</a:t>
            </a:r>
            <a:r>
              <a:rPr lang="en-US" dirty="0" err="1">
                <a:solidFill>
                  <a:schemeClr val="tx1"/>
                </a:solidFill>
              </a:rPr>
              <a:t>bagian</a:t>
            </a:r>
            <a:r>
              <a:rPr lang="en-US" dirty="0">
                <a:solidFill>
                  <a:schemeClr val="tx1"/>
                </a:solidFill>
              </a:rPr>
              <a:t> print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4E8B63E-CCA3-4B06-8344-2105DB827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1330037"/>
            <a:ext cx="3086100" cy="4488873"/>
          </a:xfrm>
          <a:solidFill>
            <a:schemeClr val="bg1"/>
          </a:solidFill>
          <a:ln>
            <a:solidFill>
              <a:schemeClr val="accent6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B6F330-B48E-4C0A-A5DB-C124C0620FBF}"/>
              </a:ext>
            </a:extLst>
          </p:cNvPr>
          <p:cNvSpPr txBox="1"/>
          <p:nvPr/>
        </p:nvSpPr>
        <p:spPr>
          <a:xfrm>
            <a:off x="4064000" y="5915891"/>
            <a:ext cx="3788229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Gambar : Menu print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A6E1220-FB2E-4B0C-B4B5-6F2C4E7BEF0E}"/>
              </a:ext>
            </a:extLst>
          </p:cNvPr>
          <p:cNvSpPr/>
          <p:nvPr/>
        </p:nvSpPr>
        <p:spPr>
          <a:xfrm>
            <a:off x="7852229" y="1330037"/>
            <a:ext cx="446644" cy="39485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9A27D9-D490-49DF-831C-B8265ABC5873}"/>
              </a:ext>
            </a:extLst>
          </p:cNvPr>
          <p:cNvSpPr txBox="1"/>
          <p:nvPr/>
        </p:nvSpPr>
        <p:spPr>
          <a:xfrm>
            <a:off x="8512052" y="2981143"/>
            <a:ext cx="3449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Pilihan jumlah slide yang akan di print dalam 1 lembar kertas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B0CCAF-4AC1-A992-0764-A97466051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94" y="318576"/>
            <a:ext cx="1920406" cy="18289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5C65EA-D2D4-9EE5-AF77-AA46DD833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115" y="244566"/>
            <a:ext cx="2132937" cy="814500"/>
          </a:xfrm>
          <a:prstGeom prst="rect">
            <a:avLst/>
          </a:prstGeom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917824E8-8F0C-4A83-C029-20AD378B3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27994" y="4557662"/>
            <a:ext cx="2244716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60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42DC-39CF-4695-9437-916CB3CF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Bagian-</a:t>
            </a:r>
            <a:r>
              <a:rPr lang="en-US" dirty="0" err="1">
                <a:solidFill>
                  <a:schemeClr val="tx1"/>
                </a:solidFill>
              </a:rPr>
              <a:t>bagian</a:t>
            </a:r>
            <a:r>
              <a:rPr lang="en-US" dirty="0">
                <a:solidFill>
                  <a:schemeClr val="tx1"/>
                </a:solidFill>
              </a:rPr>
              <a:t> print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FBF772-8B49-48BB-88B2-AFFF3628D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73" y="1819094"/>
            <a:ext cx="2929966" cy="3404070"/>
          </a:xfrm>
          <a:solidFill>
            <a:schemeClr val="bg1"/>
          </a:solidFill>
          <a:ln>
            <a:solidFill>
              <a:schemeClr val="accent6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590569-EEB8-4F5F-A255-A98CCB7461E0}"/>
              </a:ext>
            </a:extLst>
          </p:cNvPr>
          <p:cNvSpPr txBox="1"/>
          <p:nvPr/>
        </p:nvSpPr>
        <p:spPr>
          <a:xfrm>
            <a:off x="4793673" y="5223164"/>
            <a:ext cx="292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Gambar : sisi pengprintan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D9E77-C0CD-920E-AB7D-BD9B246A3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637" y="4495720"/>
            <a:ext cx="1920406" cy="18289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238055-4292-AD09-B8FF-025703E72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95" y="5407830"/>
            <a:ext cx="2132937" cy="814500"/>
          </a:xfrm>
          <a:prstGeom prst="rect">
            <a:avLst/>
          </a:prstGeom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CC2A822D-954D-AEC8-3E6A-2F01186B9D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485647" y="365125"/>
            <a:ext cx="2244716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56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259C-A8FC-4680-819E-B1EA86BE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Bagian-</a:t>
            </a:r>
            <a:r>
              <a:rPr lang="en-US" dirty="0" err="1">
                <a:solidFill>
                  <a:schemeClr val="tx1"/>
                </a:solidFill>
              </a:rPr>
              <a:t>bagian</a:t>
            </a:r>
            <a:r>
              <a:rPr lang="en-US" dirty="0">
                <a:solidFill>
                  <a:schemeClr val="tx1"/>
                </a:solidFill>
              </a:rPr>
              <a:t> print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8CB6D8-2C03-49D8-9B4C-AC039BB5A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66" y="2178958"/>
            <a:ext cx="2979969" cy="17649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BF703C-3BDC-42BE-B2B8-388A897B3CFC}"/>
              </a:ext>
            </a:extLst>
          </p:cNvPr>
          <p:cNvSpPr txBox="1"/>
          <p:nvPr/>
        </p:nvSpPr>
        <p:spPr>
          <a:xfrm>
            <a:off x="4710566" y="4103575"/>
            <a:ext cx="297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Gambar : Proses urutan ngeprint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3185B9-C934-CDE4-78DB-4080FA947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63916"/>
            <a:ext cx="1920406" cy="18289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91CB5B-2821-B5F5-837D-20B7AA862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69" y="437606"/>
            <a:ext cx="2132937" cy="814500"/>
          </a:xfrm>
          <a:prstGeom prst="rect">
            <a:avLst/>
          </a:prstGeom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D07FBEEB-2C91-3BD7-AE65-DD4462C635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365829" y="4663916"/>
            <a:ext cx="2244716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06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259C-A8FC-4680-819E-B1EA86BE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Bagian-</a:t>
            </a:r>
            <a:r>
              <a:rPr lang="en-US" dirty="0" err="1">
                <a:solidFill>
                  <a:schemeClr val="tx1"/>
                </a:solidFill>
              </a:rPr>
              <a:t>bagian</a:t>
            </a:r>
            <a:r>
              <a:rPr lang="en-US" dirty="0">
                <a:solidFill>
                  <a:schemeClr val="tx1"/>
                </a:solidFill>
              </a:rPr>
              <a:t> print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7837E8-29BC-4DF0-8065-21E4AD0C2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829" y="2200615"/>
            <a:ext cx="2380571" cy="1714500"/>
          </a:xfrm>
          <a:solidFill>
            <a:schemeClr val="bg1"/>
          </a:solidFill>
          <a:ln>
            <a:solidFill>
              <a:schemeClr val="accent6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BF703C-3BDC-42BE-B2B8-388A897B3CFC}"/>
              </a:ext>
            </a:extLst>
          </p:cNvPr>
          <p:cNvSpPr txBox="1"/>
          <p:nvPr/>
        </p:nvSpPr>
        <p:spPr>
          <a:xfrm>
            <a:off x="4710566" y="4103575"/>
            <a:ext cx="297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Gambar : Hasil print berwarna atau grey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B8854-E39D-956B-4883-4AD3B17B6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97" y="365125"/>
            <a:ext cx="1920406" cy="18289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A4C5C9-263C-9F8B-689F-DB2D26848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115" y="244566"/>
            <a:ext cx="2132937" cy="814500"/>
          </a:xfrm>
          <a:prstGeom prst="rect">
            <a:avLst/>
          </a:prstGeom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BB9FF59F-F53E-E343-0760-15A64A5B3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99349" y="4514219"/>
            <a:ext cx="2244716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56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3368</TotalTime>
  <Words>187</Words>
  <Application>Microsoft Office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</vt:lpstr>
      <vt:lpstr>Corbel</vt:lpstr>
      <vt:lpstr>Times New Roman</vt:lpstr>
      <vt:lpstr>Wingdings</vt:lpstr>
      <vt:lpstr>Banded</vt:lpstr>
      <vt:lpstr>PowerPoint Presentation</vt:lpstr>
      <vt:lpstr>PowerPoint Presentation</vt:lpstr>
      <vt:lpstr>Mencetak Dokumen PowerPoint</vt:lpstr>
      <vt:lpstr>Mencetak Dokumen PowerPoint</vt:lpstr>
      <vt:lpstr>Bagian-bagian print</vt:lpstr>
      <vt:lpstr>Bagian-bagian print</vt:lpstr>
      <vt:lpstr>Bagian-bagian print</vt:lpstr>
      <vt:lpstr>Bagian-bagian print</vt:lpstr>
      <vt:lpstr>Bagian-bagian print</vt:lpstr>
      <vt:lpstr>Header &amp; footer</vt:lpstr>
      <vt:lpstr>Header &amp; footer</vt:lpstr>
      <vt:lpstr>Menyimpan file Power Point  ke bentuk PDF</vt:lpstr>
      <vt:lpstr>Menyimpan file Power Point  ke bentuk PDF</vt:lpstr>
      <vt:lpstr>Menyimpan file Power Point  ke bentuk PDF</vt:lpstr>
      <vt:lpstr>Menyimpan file Power Point  ke bentuk Video</vt:lpstr>
      <vt:lpstr>Menyimpan file Power Point  ke cloud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Dosen 3</cp:lastModifiedBy>
  <cp:revision>238</cp:revision>
  <dcterms:created xsi:type="dcterms:W3CDTF">2021-06-15T13:44:07Z</dcterms:created>
  <dcterms:modified xsi:type="dcterms:W3CDTF">2022-08-18T13:20:18Z</dcterms:modified>
</cp:coreProperties>
</file>