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sldIdLst>
    <p:sldId id="541" r:id="rId2"/>
    <p:sldId id="562" r:id="rId3"/>
    <p:sldId id="838" r:id="rId4"/>
    <p:sldId id="931" r:id="rId5"/>
    <p:sldId id="930" r:id="rId6"/>
    <p:sldId id="932" r:id="rId7"/>
    <p:sldId id="933" r:id="rId8"/>
    <p:sldId id="934" r:id="rId9"/>
    <p:sldId id="935" r:id="rId10"/>
    <p:sldId id="870" r:id="rId11"/>
    <p:sldId id="929" r:id="rId12"/>
    <p:sldId id="823" r:id="rId13"/>
    <p:sldId id="936" r:id="rId14"/>
    <p:sldId id="937" r:id="rId15"/>
    <p:sldId id="938" r:id="rId16"/>
    <p:sldId id="939" r:id="rId17"/>
    <p:sldId id="940" r:id="rId18"/>
    <p:sldId id="941" r:id="rId19"/>
    <p:sldId id="942" r:id="rId20"/>
    <p:sldId id="943" r:id="rId21"/>
    <p:sldId id="944" r:id="rId22"/>
    <p:sldId id="945" r:id="rId23"/>
    <p:sldId id="946" r:id="rId24"/>
    <p:sldId id="947" r:id="rId25"/>
    <p:sldId id="950" r:id="rId26"/>
    <p:sldId id="948" r:id="rId27"/>
    <p:sldId id="949" r:id="rId28"/>
    <p:sldId id="951" r:id="rId29"/>
    <p:sldId id="952" r:id="rId30"/>
    <p:sldId id="953" r:id="rId31"/>
    <p:sldId id="884" r:id="rId32"/>
    <p:sldId id="622" r:id="rId33"/>
    <p:sldId id="62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4021" autoAdjust="0"/>
  </p:normalViewPr>
  <p:slideViewPr>
    <p:cSldViewPr>
      <p:cViewPr varScale="1">
        <p:scale>
          <a:sx n="67" d="100"/>
          <a:sy n="67" d="100"/>
        </p:scale>
        <p:origin x="12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AB9A39-3E3D-4E85-A12D-352FD60A876B}"/>
              </a:ext>
            </a:extLst>
          </p:cNvPr>
          <p:cNvSpPr/>
          <p:nvPr userDrawn="1"/>
        </p:nvSpPr>
        <p:spPr>
          <a:xfrm>
            <a:off x="355862" y="569384"/>
            <a:ext cx="3429000" cy="13716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8AD30-5B21-49B6-8400-B6EB09D1AF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9384"/>
            <a:ext cx="313541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B0D5-4A66-4798-89F7-0041E3238EE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C9DF-BE21-4B47-86BC-8C140673EBDF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99B6-1689-45CE-86B7-7E99853858A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6B3F-4656-45ED-87D9-D2431007C468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C5A1-6B82-4399-98DC-A3BC571505DF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E6EE-7F92-4AE3-BE58-587A81FE4F53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CD9B-207F-480C-9C95-2F78768D8414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5CB-1B75-4D8F-86AD-E95A308EAF9F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E00-9BE1-47FF-8AE9-44D149BAFFD8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AFD8-189A-4C9B-B8B9-29CE254BE37D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3821-CD31-4204-9EF2-A6D974644D40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18.jpe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18.jpe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4: </a:t>
            </a:r>
            <a:r>
              <a:rPr lang="vi-VN" dirty="0"/>
              <a:t>Lambda Expressions and LINQ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31281E4-E9ED-41AA-A93C-59243EB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994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4: </a:t>
            </a:r>
            <a:r>
              <a:rPr lang="vi-VN" dirty="0"/>
              <a:t>Lambda Expressions and LINQ  </a:t>
            </a:r>
            <a:r>
              <a:rPr lang="en-US" dirty="0"/>
              <a:t> (P2)</a:t>
            </a:r>
          </a:p>
        </p:txBody>
      </p:sp>
    </p:spTree>
    <p:extLst>
      <p:ext uri="{BB962C8B-B14F-4D97-AF65-F5344CB8AC3E}">
        <p14:creationId xmlns:p14="http://schemas.microsoft.com/office/powerpoint/2010/main" val="366844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</a:p>
          <a:p>
            <a:pPr lvl="1"/>
            <a:r>
              <a:rPr lang="en-US" dirty="0"/>
              <a:t>Language Integrated Query</a:t>
            </a:r>
          </a:p>
          <a:p>
            <a:pPr lvl="1"/>
            <a:r>
              <a:rPr lang="en-US" dirty="0"/>
              <a:t>Ngôn ngữ </a:t>
            </a:r>
            <a:r>
              <a:rPr lang="en-US" dirty="0" err="1"/>
              <a:t>truy</a:t>
            </a:r>
            <a:r>
              <a:rPr lang="en-US" dirty="0"/>
              <a:t> vấn tích hợp - nó tích hợp </a:t>
            </a:r>
            <a:r>
              <a:rPr lang="en-US" dirty="0" err="1"/>
              <a:t>cú</a:t>
            </a:r>
            <a:r>
              <a:rPr lang="en-US" dirty="0"/>
              <a:t> pháp </a:t>
            </a:r>
            <a:r>
              <a:rPr lang="en-US" dirty="0" err="1"/>
              <a:t>truy</a:t>
            </a:r>
            <a:r>
              <a:rPr lang="en-US" dirty="0"/>
              <a:t> vấn (gần giống các câu </a:t>
            </a:r>
            <a:r>
              <a:rPr lang="en-US" dirty="0" err="1"/>
              <a:t>lệnh</a:t>
            </a:r>
            <a:r>
              <a:rPr lang="en-US" dirty="0"/>
              <a:t> SQL) vào bên trong ngôn ngữ lập trình C#, </a:t>
            </a:r>
            <a:r>
              <a:rPr lang="en-US" dirty="0" err="1"/>
              <a:t>cho</a:t>
            </a:r>
            <a:r>
              <a:rPr lang="en-US" dirty="0"/>
              <a:t> nó khả năng </a:t>
            </a:r>
            <a:r>
              <a:rPr lang="en-US" dirty="0" err="1"/>
              <a:t>truy</a:t>
            </a:r>
            <a:r>
              <a:rPr lang="en-US" dirty="0"/>
              <a:t> cập các nguồn dữ liệu khác nhau.</a:t>
            </a:r>
          </a:p>
          <a:p>
            <a:pPr lvl="1"/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giới thiệu từ </a:t>
            </a:r>
            <a:r>
              <a:rPr lang="en-US" dirty="0" err="1"/>
              <a:t>.Net</a:t>
            </a:r>
            <a:r>
              <a:rPr lang="en-US" dirty="0"/>
              <a:t> 3.5 và hỗ trợ nhiều </a:t>
            </a:r>
            <a:r>
              <a:rPr lang="en-US" dirty="0" err="1"/>
              <a:t>datasource</a:t>
            </a:r>
            <a:r>
              <a:rPr lang="en-US" dirty="0"/>
              <a:t> khác nhau </a:t>
            </a:r>
            <a:r>
              <a:rPr lang="fr-FR" dirty="0"/>
              <a:t>SQL </a:t>
            </a:r>
            <a:r>
              <a:rPr lang="fr-FR" dirty="0" err="1"/>
              <a:t>Database</a:t>
            </a:r>
            <a:r>
              <a:rPr lang="fr-FR" dirty="0"/>
              <a:t>, XML Documents, </a:t>
            </a:r>
            <a:r>
              <a:rPr lang="fr-FR" dirty="0" err="1"/>
              <a:t>ADO.Net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and .NET Collections….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2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linq architecture">
            <a:extLst>
              <a:ext uri="{FF2B5EF4-FFF2-40B4-BE49-F238E27FC236}">
                <a16:creationId xmlns:a16="http://schemas.microsoft.com/office/drawing/2014/main" id="{FE1E9F4B-D6DB-4998-ACF1-D2C02D64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547052"/>
            <a:ext cx="65627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1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9D404-6C24-4160-8A41-60BC023B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547192"/>
            <a:ext cx="718185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CADC0-0C17-4C39-A4F9-A894EF2C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5519738"/>
            <a:ext cx="5991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Ví dụ LINQ Query to Array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2AD02-1734-4DBF-81F2-9E48FCE5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50" y="2232577"/>
            <a:ext cx="6355500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vi-VN" dirty="0"/>
              <a:t>Ưu nhược điểm của LinQ</a:t>
            </a:r>
            <a:endParaRPr lang="en-US" dirty="0"/>
          </a:p>
          <a:p>
            <a:pPr lvl="1"/>
            <a:r>
              <a:rPr lang="vi-VN" dirty="0"/>
              <a:t>Ưu điểm</a:t>
            </a:r>
            <a:endParaRPr lang="en-US" dirty="0"/>
          </a:p>
          <a:p>
            <a:pPr lvl="2"/>
            <a:r>
              <a:rPr lang="vi-VN" dirty="0"/>
              <a:t>Ưu điểm lớn nhất của Linq đó chính là sự mạch lạc trong code, xậy dựng nhanh, ít gây lỗi</a:t>
            </a:r>
            <a:endParaRPr lang="en-US" dirty="0"/>
          </a:p>
          <a:p>
            <a:pPr lvl="2"/>
            <a:r>
              <a:rPr lang="vi-VN" dirty="0"/>
              <a:t>Linq cung cấp nhiều phương thức trong truy vấn dữ liệu, nếu cùng một chức năng, khi sử dụng truy vẫn thuần có thể phải code nhiều gấp 2, 3 lần khi sử dụng linq</a:t>
            </a:r>
            <a:r>
              <a:rPr lang="en-US" dirty="0"/>
              <a:t> (tùy ứng dụng)</a:t>
            </a:r>
          </a:p>
          <a:p>
            <a:pPr lvl="2"/>
            <a:r>
              <a:rPr lang="vi-VN" dirty="0"/>
              <a:t>Cách tiếp cận khai báo giúp truy vấn dễ hiểu và gọn hơn</a:t>
            </a:r>
            <a:endParaRPr lang="en-US" dirty="0"/>
          </a:p>
          <a:p>
            <a:pPr lvl="1"/>
            <a:r>
              <a:rPr lang="vi-VN" dirty="0"/>
              <a:t>Nhược điểm</a:t>
            </a:r>
            <a:endParaRPr lang="en-US" dirty="0"/>
          </a:p>
          <a:p>
            <a:pPr lvl="2"/>
            <a:r>
              <a:rPr lang="vi-VN" dirty="0"/>
              <a:t>Kém linh hoạt hơn so với truy vẫn thuần</a:t>
            </a:r>
            <a:endParaRPr lang="en-US" dirty="0"/>
          </a:p>
          <a:p>
            <a:pPr lvl="2"/>
            <a:r>
              <a:rPr lang="en-US" dirty="0" err="1"/>
              <a:t>Tốc</a:t>
            </a:r>
            <a:r>
              <a:rPr lang="en-US" dirty="0"/>
              <a:t> độ chậm nếu viết </a:t>
            </a:r>
            <a:r>
              <a:rPr lang="en-US" dirty="0" err="1"/>
              <a:t>linq</a:t>
            </a:r>
            <a:r>
              <a:rPr lang="en-US" dirty="0"/>
              <a:t> không khéo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Để sử dụng LINQ cần có </a:t>
            </a:r>
            <a:r>
              <a:rPr lang="en-US" dirty="0" err="1"/>
              <a:t>ba</a:t>
            </a:r>
            <a:r>
              <a:rPr lang="en-US" dirty="0"/>
              <a:t> thành phần: nguồn dữ liệu (data source), </a:t>
            </a:r>
            <a:r>
              <a:rPr lang="en-US" dirty="0" err="1"/>
              <a:t>truy</a:t>
            </a:r>
            <a:r>
              <a:rPr lang="en-US" dirty="0"/>
              <a:t> vấn (query), lời gọi thực hiện </a:t>
            </a:r>
            <a:r>
              <a:rPr lang="en-US" dirty="0" err="1"/>
              <a:t>truy</a:t>
            </a:r>
            <a:r>
              <a:rPr lang="en-US" dirty="0"/>
              <a:t> vấn (query execution)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ic154187">
            <a:extLst>
              <a:ext uri="{FF2B5EF4-FFF2-40B4-BE49-F238E27FC236}">
                <a16:creationId xmlns:a16="http://schemas.microsoft.com/office/drawing/2014/main" id="{01AF9B3A-1576-4BDE-A3EE-CDFC8E13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41" y="2488096"/>
            <a:ext cx="4495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6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Nguồn dữ liệu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truy</a:t>
            </a:r>
            <a:r>
              <a:rPr lang="en-US" dirty="0"/>
              <a:t> vấn LINQ trong C# đều tác động trên nguồn dữ liệu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FB06B-D6E1-455C-BE89-9B0AC0AE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37597"/>
            <a:ext cx="6196682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9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Nguồn dữ liệu</a:t>
            </a:r>
          </a:p>
          <a:p>
            <a:pPr lvl="1"/>
            <a:r>
              <a:rPr lang="vi-VN" dirty="0"/>
              <a:t>LINQ provider giúp chuyển đổi dữ liệu về dạng object và ngược lại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4586C-7166-4A05-B747-3DFA6DAD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73362"/>
            <a:ext cx="7086600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/>
              <a:t>Lambda Expressions </a:t>
            </a:r>
          </a:p>
          <a:p>
            <a:pPr>
              <a:buFont typeface="Wingdings" pitchFamily="2" charset="2"/>
              <a:buChar char="¤"/>
            </a:pPr>
            <a:r>
              <a:rPr lang="en-US" dirty="0"/>
              <a:t>LINQ Queries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Nguồn dữ liệu </a:t>
            </a:r>
            <a:r>
              <a:rPr lang="en-US" dirty="0" err="1"/>
              <a:t>IEnumerable</a:t>
            </a:r>
            <a:endParaRPr lang="en-US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 nằm trong namespace </a:t>
            </a:r>
            <a:r>
              <a:rPr lang="en-US" dirty="0" err="1"/>
              <a:t>System.Collections</a:t>
            </a:r>
            <a:endParaRPr lang="en-US" dirty="0"/>
          </a:p>
          <a:p>
            <a:pPr lvl="1"/>
            <a:r>
              <a:rPr lang="vi-VN" dirty="0"/>
              <a:t>IEnumerable có thể duyệt c</a:t>
            </a:r>
            <a:r>
              <a:rPr lang="en-US" dirty="0"/>
              <a:t>á</a:t>
            </a:r>
            <a:r>
              <a:rPr lang="vi-VN" dirty="0"/>
              <a:t>c phần tử chỉ 1 chiều tiến lên, nó không thể duyệt ngược lại giữa các phần tử</a:t>
            </a:r>
            <a:endParaRPr lang="en-US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 phù hợp với </a:t>
            </a:r>
            <a:r>
              <a:rPr lang="en-US" dirty="0" err="1"/>
              <a:t>Linq</a:t>
            </a:r>
            <a:r>
              <a:rPr lang="en-US" dirty="0"/>
              <a:t> to Object và </a:t>
            </a:r>
            <a:r>
              <a:rPr lang="en-US" dirty="0" err="1"/>
              <a:t>Linq</a:t>
            </a:r>
            <a:r>
              <a:rPr lang="en-US" dirty="0"/>
              <a:t> to XML</a:t>
            </a:r>
          </a:p>
          <a:p>
            <a:pPr lvl="1"/>
            <a:r>
              <a:rPr lang="vi-VN" dirty="0"/>
              <a:t>IEnumerable không hỗ trợ lazy loading vì thế không phù hợp với trường hợp phân trang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Nguồn dữ liệu </a:t>
            </a:r>
            <a:r>
              <a:rPr lang="en-US" dirty="0" err="1"/>
              <a:t>IQueryable</a:t>
            </a:r>
            <a:endParaRPr lang="en-US" dirty="0"/>
          </a:p>
          <a:p>
            <a:pPr lvl="1"/>
            <a:r>
              <a:rPr lang="en-US" dirty="0" err="1"/>
              <a:t>IQueryable</a:t>
            </a:r>
            <a:r>
              <a:rPr lang="en-US" dirty="0"/>
              <a:t> nằm trong namespace </a:t>
            </a:r>
            <a:r>
              <a:rPr lang="en-US" dirty="0" err="1"/>
              <a:t>System.Linq</a:t>
            </a:r>
            <a:endParaRPr lang="en-US" dirty="0"/>
          </a:p>
          <a:p>
            <a:pPr lvl="1"/>
            <a:r>
              <a:rPr lang="en-US" dirty="0" err="1"/>
              <a:t>IQueryable</a:t>
            </a:r>
            <a:r>
              <a:rPr lang="en-US" dirty="0"/>
              <a:t> cũng chỉ có thể di chuyển 1 chiều tiến lên trong collection, nó không thể move back lại</a:t>
            </a:r>
          </a:p>
          <a:p>
            <a:pPr lvl="1"/>
            <a:r>
              <a:rPr lang="en-US" dirty="0"/>
              <a:t>Khi </a:t>
            </a:r>
            <a:r>
              <a:rPr lang="en-US" dirty="0" err="1"/>
              <a:t>truy</a:t>
            </a:r>
            <a:r>
              <a:rPr lang="en-US" dirty="0"/>
              <a:t> vấn, </a:t>
            </a:r>
            <a:r>
              <a:rPr lang="en-US" dirty="0" err="1"/>
              <a:t>IQueryable</a:t>
            </a:r>
            <a:r>
              <a:rPr lang="en-US" dirty="0"/>
              <a:t> thực thi câu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vấn và lọc dữ liệu trên Server luôn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phù hợp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Linq</a:t>
            </a:r>
            <a:r>
              <a:rPr lang="en-US" dirty="0"/>
              <a:t> to SQL</a:t>
            </a:r>
          </a:p>
          <a:p>
            <a:pPr lvl="1"/>
            <a:r>
              <a:rPr lang="vi-VN" dirty="0"/>
              <a:t>IQueryable hỗ trợ custom query sử dụng phương thức CreateQuery và Execute.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02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Query Syntax</a:t>
            </a:r>
          </a:p>
          <a:p>
            <a:pPr lvl="1"/>
            <a:r>
              <a:rPr lang="vi-VN" dirty="0"/>
              <a:t>Câu truy vấn mô tả cách thông tin được rút trích</a:t>
            </a:r>
            <a:r>
              <a:rPr lang="en-US" dirty="0"/>
              <a:t>, sắp </a:t>
            </a:r>
            <a:r>
              <a:rPr lang="en-US" dirty="0" err="1"/>
              <a:t>xếp,gom</a:t>
            </a:r>
            <a:r>
              <a:rPr lang="en-US" dirty="0"/>
              <a:t> nhóm…</a:t>
            </a:r>
            <a:r>
              <a:rPr lang="vi-VN" dirty="0"/>
              <a:t> từ</a:t>
            </a:r>
            <a:r>
              <a:rPr lang="en-US" dirty="0"/>
              <a:t> một</a:t>
            </a:r>
            <a:r>
              <a:rPr lang="vi-VN" dirty="0"/>
              <a:t> nguồn hay các nguồn</a:t>
            </a:r>
            <a:r>
              <a:rPr lang="en-US" dirty="0"/>
              <a:t> dữ liệu</a:t>
            </a:r>
            <a:r>
              <a:rPr lang="vi-VN" dirty="0"/>
              <a:t>. </a:t>
            </a:r>
            <a:endParaRPr lang="en-US" dirty="0"/>
          </a:p>
          <a:p>
            <a:pPr lvl="1"/>
            <a:r>
              <a:rPr lang="en-US" dirty="0"/>
              <a:t>Mỗi câu query là sự kết hợp của các thành phần Initialization (làm việc với nguồn dữ liệu), Condition(where, filter, sorting condition), Selection (single selection, group selection or joining)</a:t>
            </a:r>
          </a:p>
          <a:p>
            <a:pPr lvl="1"/>
            <a:r>
              <a:rPr lang="en-US" dirty="0" err="1"/>
              <a:t>Linq</a:t>
            </a:r>
            <a:r>
              <a:rPr lang="en-US" dirty="0"/>
              <a:t> có 3 cách để viết query</a:t>
            </a:r>
          </a:p>
          <a:p>
            <a:pPr lvl="2"/>
            <a:r>
              <a:rPr lang="en-US" dirty="0"/>
              <a:t>Query Syntax</a:t>
            </a:r>
          </a:p>
          <a:p>
            <a:pPr lvl="2"/>
            <a:r>
              <a:rPr lang="en-US" dirty="0"/>
              <a:t>Method Syntax</a:t>
            </a:r>
          </a:p>
          <a:p>
            <a:pPr lvl="2"/>
            <a:r>
              <a:rPr lang="en-US" dirty="0"/>
              <a:t>Mixed Syntax</a:t>
            </a:r>
          </a:p>
        </p:txBody>
      </p:sp>
    </p:spTree>
    <p:extLst>
      <p:ext uri="{BB962C8B-B14F-4D97-AF65-F5344CB8AC3E}">
        <p14:creationId xmlns:p14="http://schemas.microsoft.com/office/powerpoint/2010/main" val="95417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828260"/>
            <a:ext cx="8229600" cy="5594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LINQ Query Syntax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Mệnh</a:t>
            </a:r>
            <a:r>
              <a:rPr lang="en-US" dirty="0"/>
              <a:t> đề from để xác định nguồn dữ liệu mà </a:t>
            </a:r>
            <a:r>
              <a:rPr lang="en-US" dirty="0" err="1"/>
              <a:t>truy</a:t>
            </a:r>
            <a:r>
              <a:rPr lang="en-US" dirty="0"/>
              <a:t> vấn sẽ thực hiện, là </a:t>
            </a:r>
            <a:r>
              <a:rPr lang="en-US" dirty="0" err="1"/>
              <a:t>những</a:t>
            </a:r>
            <a:r>
              <a:rPr lang="en-US" dirty="0"/>
              <a:t> phần tử trong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lớp triển khai giao diện </a:t>
            </a:r>
            <a:r>
              <a:rPr lang="en-US" dirty="0" err="1"/>
              <a:t>IEnumerable</a:t>
            </a:r>
            <a:r>
              <a:rPr lang="en-US" dirty="0"/>
              <a:t> ví dụ mảng, List…</a:t>
            </a:r>
          </a:p>
          <a:p>
            <a:pPr lvl="1"/>
            <a:r>
              <a:rPr lang="en-US" dirty="0"/>
              <a:t>Một câu </a:t>
            </a:r>
            <a:r>
              <a:rPr lang="en-US" dirty="0" err="1"/>
              <a:t>truy</a:t>
            </a:r>
            <a:r>
              <a:rPr lang="en-US" dirty="0"/>
              <a:t> vấn phải kết thúc bằng </a:t>
            </a:r>
            <a:r>
              <a:rPr lang="en-US" dirty="0" err="1"/>
              <a:t>mệnh</a:t>
            </a:r>
            <a:r>
              <a:rPr lang="en-US" dirty="0"/>
              <a:t> đề select hoặc group và xác định </a:t>
            </a:r>
            <a:r>
              <a:rPr lang="en-US" dirty="0" err="1"/>
              <a:t>kiểu</a:t>
            </a:r>
            <a:r>
              <a:rPr lang="en-US" dirty="0"/>
              <a:t> dữ liệu kết quả của câu </a:t>
            </a:r>
            <a:r>
              <a:rPr lang="en-US" dirty="0" err="1"/>
              <a:t>truy</a:t>
            </a:r>
            <a:r>
              <a:rPr lang="en-US" dirty="0"/>
              <a:t> vấn</a:t>
            </a:r>
          </a:p>
          <a:p>
            <a:pPr lvl="1"/>
            <a:r>
              <a:rPr lang="en-US" dirty="0" err="1"/>
              <a:t>Mệnh</a:t>
            </a:r>
            <a:r>
              <a:rPr lang="en-US" dirty="0"/>
              <a:t> đề where để lọc dữ liệu, sau nó là các biểu thức logic xác định các phần tử lọc 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B23B-91C8-4828-BA55-7792ABB9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49362"/>
            <a:ext cx="5562600" cy="18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Query Syntax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 descr="LINQ Syntax">
            <a:extLst>
              <a:ext uri="{FF2B5EF4-FFF2-40B4-BE49-F238E27FC236}">
                <a16:creationId xmlns:a16="http://schemas.microsoft.com/office/drawing/2014/main" id="{FF232931-0CC3-4AC5-8FC7-2AF5F04B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7388"/>
            <a:ext cx="7467599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2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Query Syntax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9884E-07CD-4B5C-BC0A-56AAD786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55" y="1600200"/>
            <a:ext cx="5261290" cy="2490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4240F-E6FA-412B-B35E-BAA55B3C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90987"/>
            <a:ext cx="7467600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Query Syntax</a:t>
            </a:r>
          </a:p>
          <a:p>
            <a:pPr lvl="1"/>
            <a:r>
              <a:rPr lang="en-US" dirty="0"/>
              <a:t>Bổ sung phần còn thiếu vào dấu chấm hỏi để hoàn thiện </a:t>
            </a:r>
            <a:r>
              <a:rPr lang="en-US" dirty="0" err="1"/>
              <a:t>đoan</a:t>
            </a:r>
            <a:r>
              <a:rPr lang="en-US" dirty="0"/>
              <a:t> code bên d</a:t>
            </a:r>
            <a:r>
              <a:rPr lang="vi-VN" dirty="0"/>
              <a:t>ư</a:t>
            </a:r>
            <a:r>
              <a:rPr lang="en-US" dirty="0"/>
              <a:t>ới: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34F37-5D4C-4BFA-B8D7-6DC06633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97" y="2438400"/>
            <a:ext cx="4918006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42433-6024-4254-9C1D-EC0F21F0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238625"/>
            <a:ext cx="5130638" cy="18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Method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Sử dụng lambda expression để lọc và </a:t>
            </a:r>
            <a:r>
              <a:rPr lang="en-US" dirty="0" err="1"/>
              <a:t>hiển</a:t>
            </a:r>
            <a:r>
              <a:rPr lang="en-US" dirty="0"/>
              <a:t> thị kết quả từ nguồn dữ liệu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 descr="LINQ Syntax">
            <a:extLst>
              <a:ext uri="{FF2B5EF4-FFF2-40B4-BE49-F238E27FC236}">
                <a16:creationId xmlns:a16="http://schemas.microsoft.com/office/drawing/2014/main" id="{66758242-EC4D-460E-A813-205F854C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92" y="1828800"/>
            <a:ext cx="52292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B5C7A-3336-4C6D-A25C-E2525FD2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63" y="5105400"/>
            <a:ext cx="5229225" cy="12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Method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69701-259B-48DB-BE91-F79FA756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5105399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163D3-790B-4A33-A9A6-8A30FCD6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419600"/>
            <a:ext cx="6324600" cy="13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9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Mixed Syntax</a:t>
            </a:r>
          </a:p>
          <a:p>
            <a:pPr lvl="1"/>
            <a:r>
              <a:rPr lang="en-US" dirty="0"/>
              <a:t>LINQ Mixed Syntax là sự kết hợp sử dụng Query và </a:t>
            </a:r>
            <a:r>
              <a:rPr lang="en-US" dirty="0" err="1"/>
              <a:t>MethodSyntax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C386C-BCC9-4AE7-AA6E-468E4C28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75" y="2859155"/>
            <a:ext cx="4587450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6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Lambda expressions là một Anonymous function.</a:t>
            </a:r>
          </a:p>
          <a:p>
            <a:r>
              <a:rPr lang="en-US" dirty="0"/>
              <a:t>Ứng dụng tạo các </a:t>
            </a:r>
            <a:r>
              <a:rPr lang="en-US" dirty="0" err="1"/>
              <a:t>kiểu</a:t>
            </a:r>
            <a:r>
              <a:rPr lang="en-US" dirty="0"/>
              <a:t> delegates hay cây biểu thức (expression tree).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Là một cải tiến từ Anonymous function và delegate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E248A-FB1E-488F-8AE2-E70C8A21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09" y="2886075"/>
            <a:ext cx="4786313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7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Mixed Syntax</a:t>
            </a:r>
          </a:p>
          <a:p>
            <a:pPr lvl="1"/>
            <a:r>
              <a:rPr lang="en-US" dirty="0"/>
              <a:t>LINQ Mixed Syntax là sự kết hợp sử dụng Query và </a:t>
            </a:r>
            <a:r>
              <a:rPr lang="en-US" dirty="0" err="1"/>
              <a:t>MethodSyntax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B54CE-5081-4BB1-AC21-4867268C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6934199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2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Demo</a:t>
            </a:r>
            <a:endParaRPr lang="en-US" dirty="0"/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7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82745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AFE8D3-1CD5-4907-9A7E-439DBFB7D52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¤"/>
            </a:pPr>
            <a:r>
              <a:rPr lang="en-US"/>
              <a:t>Lambda Expressions </a:t>
            </a:r>
          </a:p>
          <a:p>
            <a:pPr>
              <a:buFont typeface="Wingdings" pitchFamily="2" charset="2"/>
              <a:buChar char="¤"/>
            </a:pPr>
            <a:r>
              <a:rPr lang="en-US"/>
              <a:t>LINQ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pháp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Input parameter: Các tham số đầu vào (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các tham số đầu vào của một hàm)</a:t>
            </a:r>
          </a:p>
          <a:p>
            <a:pPr lvl="1"/>
            <a:r>
              <a:rPr lang="en-US" dirty="0"/>
              <a:t> Method Expression: Biểu thức hoặc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xử lý (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xử lý thân hàm)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660F5-619F-4B53-A105-D2DB79A9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72" y="1752600"/>
            <a:ext cx="6987855" cy="9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Ví dụ xuất các giá trị trong mảng </a:t>
            </a:r>
          </a:p>
          <a:p>
            <a:pPr lvl="1"/>
            <a:r>
              <a:rPr lang="en-US" dirty="0"/>
              <a:t>Dùng Anonymous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Dùng Lambda expressions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90A4E-14ED-4989-ACD4-2EFEA180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981200"/>
            <a:ext cx="5334000" cy="1904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9064E-A553-4D39-802A-3D6C3034E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4599541"/>
            <a:ext cx="6248400" cy="14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 qui </a:t>
            </a:r>
            <a:r>
              <a:rPr lang="fr-FR" dirty="0" err="1"/>
              <a:t>tắc</a:t>
            </a:r>
            <a:r>
              <a:rPr lang="fr-FR" dirty="0"/>
              <a:t> </a:t>
            </a:r>
            <a:r>
              <a:rPr lang="fr-FR" dirty="0" err="1"/>
              <a:t>viết</a:t>
            </a:r>
            <a:r>
              <a:rPr lang="fr-FR" dirty="0"/>
              <a:t> lambda expression: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 descr="Capture">
            <a:extLst>
              <a:ext uri="{FF2B5EF4-FFF2-40B4-BE49-F238E27FC236}">
                <a16:creationId xmlns:a16="http://schemas.microsoft.com/office/drawing/2014/main" id="{F211E727-FD25-4CD9-B1E3-878037173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56" y="1511023"/>
            <a:ext cx="5494487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2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 qui </a:t>
            </a:r>
            <a:r>
              <a:rPr lang="fr-FR" dirty="0" err="1"/>
              <a:t>tắc</a:t>
            </a:r>
            <a:r>
              <a:rPr lang="fr-FR" dirty="0"/>
              <a:t> </a:t>
            </a:r>
            <a:r>
              <a:rPr lang="fr-FR" dirty="0" err="1"/>
              <a:t>viết</a:t>
            </a:r>
            <a:r>
              <a:rPr lang="fr-FR" dirty="0"/>
              <a:t> lambda expression: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268CB1-9201-43BB-954C-BB5CBA0F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6172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</a:t>
            </a:r>
            <a:r>
              <a:rPr lang="en-US" dirty="0"/>
              <a:t>ừ Anonymous function đến </a:t>
            </a:r>
            <a:r>
              <a:rPr lang="fr-FR" dirty="0"/>
              <a:t>lambda expression: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2792F-5B2A-40B7-AEC5-B82784EF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487"/>
            <a:ext cx="660082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D20FD-E189-489C-B0D2-189EB77F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" y="4569653"/>
            <a:ext cx="5572125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0DD9B-9887-48DA-A40F-2E8633248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274" y="3929062"/>
            <a:ext cx="3467100" cy="10001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7C284-FF77-4D47-BF05-03AA7B4203AD}"/>
              </a:ext>
            </a:extLst>
          </p:cNvPr>
          <p:cNvCxnSpPr/>
          <p:nvPr/>
        </p:nvCxnSpPr>
        <p:spPr>
          <a:xfrm>
            <a:off x="3300412" y="4114800"/>
            <a:ext cx="0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B58D6-5D54-4257-A97B-D69FFEBB61A8}"/>
              </a:ext>
            </a:extLst>
          </p:cNvPr>
          <p:cNvCxnSpPr/>
          <p:nvPr/>
        </p:nvCxnSpPr>
        <p:spPr>
          <a:xfrm flipV="1">
            <a:off x="6400800" y="4929187"/>
            <a:ext cx="685800" cy="74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fr-FR" dirty="0"/>
              <a:t>Cho </a:t>
            </a:r>
            <a:r>
              <a:rPr lang="fr-FR" dirty="0" err="1"/>
              <a:t>biết</a:t>
            </a:r>
            <a:r>
              <a:rPr lang="fr-FR" dirty="0"/>
              <a:t> </a:t>
            </a:r>
            <a:r>
              <a:rPr lang="fr-FR" dirty="0" err="1"/>
              <a:t>kết</a:t>
            </a:r>
            <a:r>
              <a:rPr lang="fr-FR" dirty="0"/>
              <a:t> </a:t>
            </a:r>
            <a:r>
              <a:rPr lang="fr-FR" dirty="0" err="1"/>
              <a:t>quả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x=&gt;x+3 if x=1 ? </a:t>
            </a:r>
          </a:p>
          <a:p>
            <a:pPr lvl="1"/>
            <a:r>
              <a:rPr lang="en-US" dirty="0"/>
              <a:t>x=&gt; x==5: if x=5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)=&gt; </a:t>
            </a:r>
            <a:r>
              <a:rPr lang="en-US" dirty="0" err="1"/>
              <a:t>x+y</a:t>
            </a:r>
            <a:r>
              <a:rPr lang="en-US" dirty="0"/>
              <a:t> if x=2, y=4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)=&gt;x==y  if x=2, y=4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D44DA-41B5-4B3F-96C0-E1C3A37EFA43}"/>
              </a:ext>
            </a:extLst>
          </p:cNvPr>
          <p:cNvSpPr/>
          <p:nvPr/>
        </p:nvSpPr>
        <p:spPr>
          <a:xfrm>
            <a:off x="3581400" y="16764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FBD-B9E3-454D-A43F-08BD411BE877}"/>
              </a:ext>
            </a:extLst>
          </p:cNvPr>
          <p:cNvSpPr/>
          <p:nvPr/>
        </p:nvSpPr>
        <p:spPr>
          <a:xfrm>
            <a:off x="3886200" y="2093844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FBFF0-79DF-4000-B884-967DCB2090D7}"/>
              </a:ext>
            </a:extLst>
          </p:cNvPr>
          <p:cNvSpPr/>
          <p:nvPr/>
        </p:nvSpPr>
        <p:spPr>
          <a:xfrm>
            <a:off x="4585252" y="251128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C816EE-3546-425D-AA2C-203F877D75F3}"/>
              </a:ext>
            </a:extLst>
          </p:cNvPr>
          <p:cNvSpPr/>
          <p:nvPr/>
        </p:nvSpPr>
        <p:spPr>
          <a:xfrm>
            <a:off x="4815509" y="296848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7240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29514</TotalTime>
  <Words>1168</Words>
  <Application>Microsoft Office PowerPoint</Application>
  <PresentationFormat>On-screen Show (4:3)</PresentationFormat>
  <Paragraphs>265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Lập Trình C# 2</vt:lpstr>
      <vt:lpstr>Mục tiêu</vt:lpstr>
      <vt:lpstr>Lambda Expressions </vt:lpstr>
      <vt:lpstr>Lambda Expressions </vt:lpstr>
      <vt:lpstr>Lambda Expressions </vt:lpstr>
      <vt:lpstr>Lambda Expressions </vt:lpstr>
      <vt:lpstr>Lambda Expressions </vt:lpstr>
      <vt:lpstr>Lambda Expressions </vt:lpstr>
      <vt:lpstr>Lambda Expressions </vt:lpstr>
      <vt:lpstr>Demo</vt:lpstr>
      <vt:lpstr>Lập Trình C# 2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LINQ Queries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1664</cp:revision>
  <dcterms:created xsi:type="dcterms:W3CDTF">2013-04-23T08:05:33Z</dcterms:created>
  <dcterms:modified xsi:type="dcterms:W3CDTF">2020-04-21T04:01:40Z</dcterms:modified>
</cp:coreProperties>
</file>