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sldIdLst>
    <p:sldId id="541" r:id="rId2"/>
    <p:sldId id="562" r:id="rId3"/>
    <p:sldId id="838" r:id="rId4"/>
    <p:sldId id="954" r:id="rId5"/>
    <p:sldId id="955" r:id="rId6"/>
    <p:sldId id="956" r:id="rId7"/>
    <p:sldId id="870" r:id="rId8"/>
    <p:sldId id="957" r:id="rId9"/>
    <p:sldId id="958" r:id="rId10"/>
    <p:sldId id="959" r:id="rId11"/>
    <p:sldId id="978" r:id="rId12"/>
    <p:sldId id="960" r:id="rId13"/>
    <p:sldId id="961" r:id="rId14"/>
    <p:sldId id="963" r:id="rId15"/>
    <p:sldId id="964" r:id="rId16"/>
    <p:sldId id="965" r:id="rId17"/>
    <p:sldId id="966" r:id="rId18"/>
    <p:sldId id="967" r:id="rId19"/>
    <p:sldId id="962" r:id="rId20"/>
    <p:sldId id="929" r:id="rId21"/>
    <p:sldId id="823" r:id="rId22"/>
    <p:sldId id="968" r:id="rId23"/>
    <p:sldId id="969" r:id="rId24"/>
    <p:sldId id="970" r:id="rId25"/>
    <p:sldId id="971" r:id="rId26"/>
    <p:sldId id="972" r:id="rId27"/>
    <p:sldId id="973" r:id="rId28"/>
    <p:sldId id="974" r:id="rId29"/>
    <p:sldId id="975" r:id="rId30"/>
    <p:sldId id="976" r:id="rId31"/>
    <p:sldId id="977" r:id="rId32"/>
    <p:sldId id="884" r:id="rId33"/>
    <p:sldId id="622" r:id="rId34"/>
    <p:sldId id="6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4021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B9A39-3E3D-4E85-A12D-352FD60A876B}"/>
              </a:ext>
            </a:extLst>
          </p:cNvPr>
          <p:cNvSpPr/>
          <p:nvPr userDrawn="1"/>
        </p:nvSpPr>
        <p:spPr>
          <a:xfrm>
            <a:off x="432062" y="515179"/>
            <a:ext cx="3429000" cy="13716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8AD30-5B21-49B6-8400-B6EB09D1A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5179"/>
            <a:ext cx="313541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B0D5-4A66-4798-89F7-0041E3238EE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C9DF-BE21-4B47-86BC-8C140673EBDF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99B6-1689-45CE-86B7-7E99853858A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6B3F-4656-45ED-87D9-D2431007C46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C5A1-6B82-4399-98DC-A3BC571505DF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E6EE-7F92-4AE3-BE58-587A81FE4F53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CD9B-207F-480C-9C95-2F78768D8414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5CB-1B75-4D8F-86AD-E95A308EAF9F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E00-9BE1-47FF-8AE9-44D149BAFFD8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FD8-189A-4C9B-B8B9-29CE254BE37D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3821-CD31-4204-9EF2-A6D974644D4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3.jpeg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3.jpe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5: LINQ Aggregate Functions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OrderBy</a:t>
            </a:r>
            <a:r>
              <a:rPr lang="en-US" dirty="0"/>
              <a:t> Operator: sắp xếp dữ liệu trong danh sách hoặc tập hợp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CD8D0-598A-47CC-AEE2-486DA2B8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4" y="2004392"/>
            <a:ext cx="81343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OrderBy</a:t>
            </a:r>
            <a:r>
              <a:rPr lang="en-US" dirty="0"/>
              <a:t> viết </a:t>
            </a:r>
            <a:r>
              <a:rPr lang="en-US" dirty="0" err="1"/>
              <a:t>theo</a:t>
            </a:r>
            <a:r>
              <a:rPr lang="en-US" dirty="0"/>
              <a:t> cách LINQ queries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542F2-15F8-45D3-B5A1-67038AE6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5584767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ThenBy</a:t>
            </a:r>
            <a:r>
              <a:rPr lang="en-US" dirty="0"/>
              <a:t> Operator: sắp xếp dữ liệu trong danh sách hoặc tập hợp </a:t>
            </a:r>
            <a:r>
              <a:rPr lang="en-US" dirty="0" err="1"/>
              <a:t>theo</a:t>
            </a:r>
            <a:r>
              <a:rPr lang="en-US" dirty="0"/>
              <a:t> nhiều tiêu </a:t>
            </a:r>
            <a:r>
              <a:rPr lang="en-US" dirty="0" err="1"/>
              <a:t>chí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B1D40-8EB6-48F7-AA75-2F6FE7B8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6105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ThenBy</a:t>
            </a:r>
            <a:r>
              <a:rPr lang="en-US" dirty="0"/>
              <a:t> Operator: sắp xếp dữ liệu trong danh sách hoặc tập hợp </a:t>
            </a:r>
            <a:r>
              <a:rPr lang="en-US" dirty="0" err="1"/>
              <a:t>theo</a:t>
            </a:r>
            <a:r>
              <a:rPr lang="en-US" dirty="0"/>
              <a:t> nhiều tiêu </a:t>
            </a:r>
            <a:r>
              <a:rPr lang="en-US" dirty="0" err="1"/>
              <a:t>chí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1F2BF-B0C8-454B-B296-9B76FA32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25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Partition Operators dùng phân chia danh sách, tập hợp thành các phần và trả về một phần dữ liệu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LINQ Partition Operator">
            <a:extLst>
              <a:ext uri="{FF2B5EF4-FFF2-40B4-BE49-F238E27FC236}">
                <a16:creationId xmlns:a16="http://schemas.microsoft.com/office/drawing/2014/main" id="{4075F407-5826-44C5-A3BF-5416B7E5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2132634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0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Take Partition Operator: Toán tử này sẽ lấy N phần tử đầu tiên trong một tập dữ liệu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6A70C-51F8-48FB-A07E-676348EB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784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TakeWhile</a:t>
            </a:r>
            <a:r>
              <a:rPr lang="en-US" dirty="0"/>
              <a:t> Partition Operator: chỉ lấy các phần tử </a:t>
            </a:r>
            <a:r>
              <a:rPr lang="en-US" dirty="0" err="1"/>
              <a:t>thõa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một điều kiện nhất định nào đó trong một dãy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5F63D-41D6-4A59-920A-EF998485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1"/>
            <a:ext cx="71627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Skip Operator: bỏ đi các phần tử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chỉ định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A08C4-F0E0-4DA9-B0C9-20A86C54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6781800" cy="44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SkipWhile</a:t>
            </a:r>
            <a:r>
              <a:rPr lang="en-US" dirty="0"/>
              <a:t> Operator: bỏ đi các phần tử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chỉ định có điều kiện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69FF8-572C-4E36-BB04-EE87EC32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229600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31281E4-E9ED-41AA-A93C-59243EB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45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/>
              <a:t>LINQ Aggregate Functions 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5: LINQ Aggregate Functions &amp; Operators</a:t>
            </a:r>
            <a:r>
              <a:rPr lang="vi-VN" dirty="0"/>
              <a:t>  </a:t>
            </a:r>
            <a:r>
              <a:rPr lang="en-US" dirty="0"/>
              <a:t> (P2)</a:t>
            </a:r>
          </a:p>
        </p:txBody>
      </p:sp>
    </p:spTree>
    <p:extLst>
      <p:ext uri="{BB962C8B-B14F-4D97-AF65-F5344CB8AC3E}">
        <p14:creationId xmlns:p14="http://schemas.microsoft.com/office/powerpoint/2010/main" val="366844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Sử dụng các operators này để ép </a:t>
            </a:r>
            <a:r>
              <a:rPr lang="en-US" dirty="0" err="1"/>
              <a:t>kiểu</a:t>
            </a:r>
            <a:r>
              <a:rPr lang="en-US" dirty="0"/>
              <a:t> các phần tử trong danh sách hoặc tập hợp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A319E-A7D8-4F75-90C5-40CBB9A1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62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 err="1"/>
              <a:t>ToList</a:t>
            </a:r>
            <a:r>
              <a:rPr lang="en-US" dirty="0"/>
              <a:t>() operator: ép </a:t>
            </a:r>
            <a:r>
              <a:rPr lang="en-US" dirty="0" err="1"/>
              <a:t>kiểu</a:t>
            </a:r>
            <a:r>
              <a:rPr lang="en-US" dirty="0"/>
              <a:t> các phần tử về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D9957-8FCD-4EB9-8643-C5D8C376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45972"/>
            <a:ext cx="7010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ToArray</a:t>
            </a:r>
            <a:r>
              <a:rPr lang="en-US" dirty="0"/>
              <a:t>(): ép </a:t>
            </a:r>
            <a:r>
              <a:rPr lang="en-US" dirty="0" err="1"/>
              <a:t>kiểu</a:t>
            </a:r>
            <a:r>
              <a:rPr lang="en-US" dirty="0"/>
              <a:t> các phần tử sang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EF539-DAE4-4852-972F-B5DB597C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7362"/>
            <a:ext cx="76962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ToLookup</a:t>
            </a:r>
            <a:r>
              <a:rPr lang="en-US" dirty="0"/>
              <a:t>() Operator: ép các giá trị trong danh sách/tập hợp về định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key/value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E33A0-73E2-41EA-BB26-010006A3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78714"/>
            <a:ext cx="6610350" cy="497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E1928-1433-413C-9D85-638DE8D7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4926911"/>
            <a:ext cx="3095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Cast Conversion Operator: ép các giá trị trong danh sách/tập hợp sang </a:t>
            </a:r>
            <a:r>
              <a:rPr lang="en-US" dirty="0" err="1"/>
              <a:t>kiểu</a:t>
            </a:r>
            <a:r>
              <a:rPr lang="en-US" dirty="0"/>
              <a:t> mới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3A701-F91B-46D1-AC38-B1F8DB81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92787"/>
            <a:ext cx="6781799" cy="41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50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Cast Conversion Operator: Sẽ bị </a:t>
            </a:r>
            <a:r>
              <a:rPr lang="en-US" dirty="0" err="1"/>
              <a:t>văng</a:t>
            </a:r>
            <a:r>
              <a:rPr lang="en-US" dirty="0"/>
              <a:t> Exception khi ép các </a:t>
            </a:r>
            <a:r>
              <a:rPr lang="en-US" dirty="0" err="1"/>
              <a:t>kiểu</a:t>
            </a:r>
            <a:r>
              <a:rPr lang="en-US" dirty="0"/>
              <a:t> ko phù hợp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22DA-0128-4EEC-963C-7C2E5E09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938"/>
            <a:ext cx="4949687" cy="3402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A6D86-5FF7-4059-A790-BD068C83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938"/>
            <a:ext cx="4562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Cast Conversion Operator: Sẽ bị </a:t>
            </a:r>
            <a:r>
              <a:rPr lang="en-US" dirty="0" err="1"/>
              <a:t>văng</a:t>
            </a:r>
            <a:r>
              <a:rPr lang="en-US" dirty="0"/>
              <a:t> Exception khi ép các </a:t>
            </a:r>
            <a:r>
              <a:rPr lang="en-US" dirty="0" err="1"/>
              <a:t>kiểu</a:t>
            </a:r>
            <a:r>
              <a:rPr lang="en-US" dirty="0"/>
              <a:t> ko phù hợp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22DA-0128-4EEC-963C-7C2E5E09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938"/>
            <a:ext cx="4949687" cy="3402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A6D86-5FF7-4059-A790-BD068C83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9938"/>
            <a:ext cx="4562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OfType</a:t>
            </a:r>
            <a:r>
              <a:rPr lang="en-US" dirty="0"/>
              <a:t> Operator: Trả về các phần tử thỏa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dữ liệu chỉ định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36587-FB40-4DC1-A1EE-2C88DDDA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3" y="2058987"/>
            <a:ext cx="4381499" cy="47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AsEnumerable</a:t>
            </a:r>
            <a:r>
              <a:rPr lang="en-US" dirty="0"/>
              <a:t>: Ép </a:t>
            </a:r>
            <a:r>
              <a:rPr lang="en-US" dirty="0" err="1"/>
              <a:t>kiểu</a:t>
            </a:r>
            <a:r>
              <a:rPr lang="en-US" dirty="0"/>
              <a:t> dữ liệu xác định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IEnumerable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24F14-D11D-4CD0-87AD-7628852A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6629399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Aggretgate</a:t>
            </a:r>
            <a:r>
              <a:rPr lang="en-US" dirty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/>
              <a:t>Aggretgate</a:t>
            </a:r>
            <a:r>
              <a:rPr lang="en-US" dirty="0"/>
              <a:t> Function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dùng trong các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hợp tính toán một giá trị tổng h</a:t>
            </a:r>
            <a:r>
              <a:rPr lang="vi-VN" dirty="0"/>
              <a:t>ơ</a:t>
            </a:r>
            <a:r>
              <a:rPr lang="en-US" dirty="0"/>
              <a:t>p từ một tập các giá trị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Một số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thức thông dụng: Min, Max, Sum, Count, Aggregate…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2D909-E010-4B8C-B220-4DD25E5E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39" y="2445028"/>
            <a:ext cx="660952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ToDictionary</a:t>
            </a:r>
            <a:r>
              <a:rPr lang="en-US" dirty="0"/>
              <a:t>: Chuyển đổi </a:t>
            </a:r>
            <a:r>
              <a:rPr lang="en-US" dirty="0" err="1"/>
              <a:t>kiểu</a:t>
            </a:r>
            <a:r>
              <a:rPr lang="en-US" dirty="0"/>
              <a:t> dữ liệu xác định trong danh sách/tập hợp (</a:t>
            </a:r>
            <a:r>
              <a:rPr lang="en-US" dirty="0" err="1"/>
              <a:t>IEnumerable</a:t>
            </a:r>
            <a:r>
              <a:rPr lang="en-US" dirty="0"/>
              <a:t>&lt;T&gt;) sang (Dictionary&lt;</a:t>
            </a:r>
            <a:r>
              <a:rPr lang="en-US" dirty="0" err="1"/>
              <a:t>TKey,TValue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15546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ToDictionary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A4A6A-5709-4271-8C2D-557F9EC8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1"/>
            <a:ext cx="8915400" cy="525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1CEAB-2321-4137-93DD-63ABB6D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5210175"/>
            <a:ext cx="2476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1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Demo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7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A2C9A2-6767-49FB-B985-BBE4DA989769}"/>
              </a:ext>
            </a:extLst>
          </p:cNvPr>
          <p:cNvSpPr txBox="1">
            <a:spLocks/>
          </p:cNvSpPr>
          <p:nvPr/>
        </p:nvSpPr>
        <p:spPr>
          <a:xfrm>
            <a:off x="342900" y="153416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¤"/>
            </a:pPr>
            <a:r>
              <a:rPr lang="en-US" dirty="0"/>
              <a:t>LINQ Aggregate Functions 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Operators</a:t>
            </a:r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Aggretgate</a:t>
            </a:r>
            <a:r>
              <a:rPr lang="en-US" dirty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 LINQ Min()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52D6D-8EEF-48BE-8AA4-A9B5D4D5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6" y="2193131"/>
            <a:ext cx="6842868" cy="3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Aggretgate</a:t>
            </a:r>
            <a:r>
              <a:rPr lang="en-US" dirty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 LINQ Sum()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CFE7A-1C3D-4688-B261-26B3FCE7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3" y="1905000"/>
            <a:ext cx="7298933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Aggretgate</a:t>
            </a:r>
            <a:r>
              <a:rPr lang="en-US" dirty="0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 LINQ Aggregate()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CB6E-BED8-41C2-B8CD-C981F65D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31281E4-E9ED-41AA-A93C-59243EB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994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Sorting Operators in LINQ dùng thay đổi thứ tự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hoặc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các </a:t>
            </a:r>
            <a:r>
              <a:rPr lang="en-US" dirty="0" err="1"/>
              <a:t>các</a:t>
            </a:r>
            <a:r>
              <a:rPr lang="en-US" dirty="0"/>
              <a:t> phần tử trong tập h</a:t>
            </a:r>
            <a:r>
              <a:rPr lang="vi-VN" dirty="0"/>
              <a:t>ơ</a:t>
            </a:r>
            <a:r>
              <a:rPr lang="en-US" dirty="0"/>
              <a:t>p </a:t>
            </a:r>
            <a:r>
              <a:rPr lang="en-US" dirty="0" err="1"/>
              <a:t>theo</a:t>
            </a:r>
            <a:r>
              <a:rPr lang="en-US" dirty="0"/>
              <a:t> một hoặc nhiều tiêu </a:t>
            </a:r>
            <a:r>
              <a:rPr lang="en-US" dirty="0" err="1"/>
              <a:t>chí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NQ Sorting Operators">
            <a:extLst>
              <a:ext uri="{FF2B5EF4-FFF2-40B4-BE49-F238E27FC236}">
                <a16:creationId xmlns:a16="http://schemas.microsoft.com/office/drawing/2014/main" id="{3FBF1CE0-1807-4FC9-89BC-3BC72BFE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398" y="2462695"/>
            <a:ext cx="56007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Operators in LINQ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OrderBy</a:t>
            </a:r>
            <a:r>
              <a:rPr lang="en-US" dirty="0"/>
              <a:t> Operator: sắp xếp dữ liệu trong danh sách hoặc tập hợp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0148A-12CA-4D0A-A921-A7450C64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2133600"/>
            <a:ext cx="8639175" cy="422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22E45-A276-4D62-8B00-D32725B1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2" y="4749800"/>
            <a:ext cx="2924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1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30947</TotalTime>
  <Words>845</Words>
  <Application>Microsoft Office PowerPoint</Application>
  <PresentationFormat>On-screen Show (4:3)</PresentationFormat>
  <Paragraphs>237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Lập Trình C# 2</vt:lpstr>
      <vt:lpstr>Mục tiêu</vt:lpstr>
      <vt:lpstr>Aggretgate Function</vt:lpstr>
      <vt:lpstr>Aggretgate Function</vt:lpstr>
      <vt:lpstr>Aggretgate Function</vt:lpstr>
      <vt:lpstr>Aggretgate Function</vt:lpstr>
      <vt:lpstr>Demo</vt:lpstr>
      <vt:lpstr>Sorting Operators in LINQ</vt:lpstr>
      <vt:lpstr>Sorting Operators in LINQ</vt:lpstr>
      <vt:lpstr>Sorting Operators in LINQ</vt:lpstr>
      <vt:lpstr>Sorting Operators in LINQ</vt:lpstr>
      <vt:lpstr>Sorting Operators in LINQ</vt:lpstr>
      <vt:lpstr>Sorting Operators in LINQ</vt:lpstr>
      <vt:lpstr>Partition Operators</vt:lpstr>
      <vt:lpstr>Partition Operators</vt:lpstr>
      <vt:lpstr>Partition Operators</vt:lpstr>
      <vt:lpstr>Partition Operators</vt:lpstr>
      <vt:lpstr>Partition Operators</vt:lpstr>
      <vt:lpstr>Demo</vt:lpstr>
      <vt:lpstr>Lập Trình C# 2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Conversion Operators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1709</cp:revision>
  <dcterms:created xsi:type="dcterms:W3CDTF">2013-04-23T08:05:33Z</dcterms:created>
  <dcterms:modified xsi:type="dcterms:W3CDTF">2020-04-21T04:02:58Z</dcterms:modified>
</cp:coreProperties>
</file>