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2564" y="2209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5053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tudy\FPT\SWD391\Project\Diagram\Mobile_S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"/>
            <a:ext cx="6998694" cy="56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5920740"/>
            <a:ext cx="6096000" cy="7848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Use Case Diagram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24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2564" y="2209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7270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Study\FPT\SWD391\Project\Project\Document\Diagram\LoginS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551664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5920740"/>
            <a:ext cx="6096000" cy="7848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lang="en-US" b="1" noProof="0" dirty="0" smtClean="0">
                <a:solidFill>
                  <a:sysClr val="windowText" lastClr="000000"/>
                </a:solidFill>
                <a:latin typeface="Constantia"/>
              </a:rPr>
              <a:t>Login Function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7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5920740"/>
            <a:ext cx="6096000" cy="7848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b="1" dirty="0" smtClean="0">
                <a:solidFill>
                  <a:sysClr val="windowText" lastClr="000000"/>
                </a:solidFill>
                <a:latin typeface="Constantia"/>
              </a:rPr>
              <a:t>Logout Function</a:t>
            </a:r>
            <a:endParaRPr lang="en-US" dirty="0">
              <a:solidFill>
                <a:sysClr val="windowText" lastClr="000000"/>
              </a:solidFill>
              <a:latin typeface="Constantia"/>
            </a:endParaRPr>
          </a:p>
        </p:txBody>
      </p:sp>
      <p:pic>
        <p:nvPicPr>
          <p:cNvPr id="3074" name="Picture 2" descr="E:\Study\FPT\SWD391\Project\Project\Document\Diagram\logoutS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6" y="457200"/>
            <a:ext cx="7650163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0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5920740"/>
            <a:ext cx="6096000" cy="7848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b="1" dirty="0" err="1" smtClean="0">
                <a:solidFill>
                  <a:sysClr val="windowText" lastClr="000000"/>
                </a:solidFill>
                <a:latin typeface="Constantia"/>
              </a:rPr>
              <a:t>UpdatePhone</a:t>
            </a:r>
            <a:r>
              <a:rPr lang="en-US" b="1" dirty="0" smtClean="0">
                <a:solidFill>
                  <a:sysClr val="windowText" lastClr="000000"/>
                </a:solidFill>
                <a:latin typeface="Constantia"/>
              </a:rPr>
              <a:t> Function</a:t>
            </a:r>
            <a:endParaRPr lang="en-US" dirty="0">
              <a:solidFill>
                <a:sysClr val="windowText" lastClr="000000"/>
              </a:solidFill>
              <a:latin typeface="Constantia"/>
            </a:endParaRPr>
          </a:p>
        </p:txBody>
      </p:sp>
      <p:pic>
        <p:nvPicPr>
          <p:cNvPr id="1026" name="Picture 2" descr="D:\Coding\C#\Website_Mobile_Sale_SE1063\Document\Diagram\Sequence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6928"/>
            <a:ext cx="6858000" cy="54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khang</cp:lastModifiedBy>
  <cp:revision>5</cp:revision>
  <dcterms:created xsi:type="dcterms:W3CDTF">2006-08-16T00:00:00Z</dcterms:created>
  <dcterms:modified xsi:type="dcterms:W3CDTF">2017-03-21T02:21:48Z</dcterms:modified>
</cp:coreProperties>
</file>