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1EA91-86D4-47E6-A2F8-40C2DE861182}" type="doc">
      <dgm:prSet loTypeId="urn:microsoft.com/office/officeart/2005/8/layout/matrix3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50744E-2DEF-4E11-BE4A-F5624042A262}">
      <dgm:prSet/>
      <dgm:spPr/>
      <dgm:t>
        <a:bodyPr/>
        <a:lstStyle/>
        <a:p>
          <a:pPr rtl="0"/>
          <a:r>
            <a:rPr lang="en-US" dirty="0" smtClean="0"/>
            <a:t>Introduce</a:t>
          </a:r>
          <a:endParaRPr lang="en-US" dirty="0"/>
        </a:p>
      </dgm:t>
    </dgm:pt>
    <dgm:pt modelId="{ED667076-B9B9-4F1D-B262-2B138BC4DF34}" type="parTrans" cxnId="{E461F67B-32F8-4045-80FF-C84F7A690671}">
      <dgm:prSet/>
      <dgm:spPr/>
      <dgm:t>
        <a:bodyPr/>
        <a:lstStyle/>
        <a:p>
          <a:endParaRPr lang="en-US"/>
        </a:p>
      </dgm:t>
    </dgm:pt>
    <dgm:pt modelId="{2EADC819-3246-479B-B3D9-9EA9CF0D63D1}" type="sibTrans" cxnId="{E461F67B-32F8-4045-80FF-C84F7A690671}">
      <dgm:prSet/>
      <dgm:spPr/>
      <dgm:t>
        <a:bodyPr/>
        <a:lstStyle/>
        <a:p>
          <a:endParaRPr lang="en-US"/>
        </a:p>
      </dgm:t>
    </dgm:pt>
    <dgm:pt modelId="{3DFFA14D-C6C2-48C0-954A-9B798ECDE758}">
      <dgm:prSet/>
      <dgm:spPr/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81BF87AC-10B7-4DB1-ACA5-A1CEE596F73A}" type="parTrans" cxnId="{98FF6F5F-7241-4B68-B5B8-7EB783475D87}">
      <dgm:prSet/>
      <dgm:spPr/>
      <dgm:t>
        <a:bodyPr/>
        <a:lstStyle/>
        <a:p>
          <a:endParaRPr lang="en-US"/>
        </a:p>
      </dgm:t>
    </dgm:pt>
    <dgm:pt modelId="{A3D69306-A64F-418B-93B4-8E4A0FFB1B3B}" type="sibTrans" cxnId="{98FF6F5F-7241-4B68-B5B8-7EB783475D87}">
      <dgm:prSet/>
      <dgm:spPr/>
      <dgm:t>
        <a:bodyPr/>
        <a:lstStyle/>
        <a:p>
          <a:endParaRPr lang="en-US"/>
        </a:p>
      </dgm:t>
    </dgm:pt>
    <dgm:pt modelId="{AE17165C-EEC6-464B-8C27-55807E66F2A7}">
      <dgm:prSet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1F0384DF-8065-4179-B43F-E1B5B6D6FB27}" type="parTrans" cxnId="{271FD14B-AC22-4C02-BEE9-0161BCC894F8}">
      <dgm:prSet/>
      <dgm:spPr/>
      <dgm:t>
        <a:bodyPr/>
        <a:lstStyle/>
        <a:p>
          <a:endParaRPr lang="en-US"/>
        </a:p>
      </dgm:t>
    </dgm:pt>
    <dgm:pt modelId="{8B0DF996-2BCF-4389-874E-2CEC2C91F5CE}" type="sibTrans" cxnId="{271FD14B-AC22-4C02-BEE9-0161BCC894F8}">
      <dgm:prSet/>
      <dgm:spPr/>
      <dgm:t>
        <a:bodyPr/>
        <a:lstStyle/>
        <a:p>
          <a:endParaRPr lang="en-US"/>
        </a:p>
      </dgm:t>
    </dgm:pt>
    <dgm:pt modelId="{1896F1BF-C1DF-4AD9-9651-77C0B39130CB}">
      <dgm:prSet/>
      <dgm:spPr/>
      <dgm:t>
        <a:bodyPr/>
        <a:lstStyle/>
        <a:p>
          <a:r>
            <a:rPr lang="en-US" dirty="0" smtClean="0"/>
            <a:t>Setting</a:t>
          </a:r>
          <a:endParaRPr lang="en-US" dirty="0"/>
        </a:p>
      </dgm:t>
    </dgm:pt>
    <dgm:pt modelId="{09E394D6-3474-44B1-8E87-3D40481BFC5A}" type="parTrans" cxnId="{80D884FF-1FD3-4C5E-BB80-ACEF89991278}">
      <dgm:prSet/>
      <dgm:spPr/>
      <dgm:t>
        <a:bodyPr/>
        <a:lstStyle/>
        <a:p>
          <a:endParaRPr lang="en-US"/>
        </a:p>
      </dgm:t>
    </dgm:pt>
    <dgm:pt modelId="{D1EF3096-6BFD-4730-A65F-B9450C3F1004}" type="sibTrans" cxnId="{80D884FF-1FD3-4C5E-BB80-ACEF89991278}">
      <dgm:prSet/>
      <dgm:spPr/>
      <dgm:t>
        <a:bodyPr/>
        <a:lstStyle/>
        <a:p>
          <a:endParaRPr lang="en-US"/>
        </a:p>
      </dgm:t>
    </dgm:pt>
    <dgm:pt modelId="{CB412181-3A27-4585-B039-F3456F652860}" type="pres">
      <dgm:prSet presAssocID="{58A1EA91-86D4-47E6-A2F8-40C2DE86118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E095F2-B38B-41D7-B9CA-87A8419EB979}" type="pres">
      <dgm:prSet presAssocID="{58A1EA91-86D4-47E6-A2F8-40C2DE861182}" presName="diamond" presStyleLbl="bgShp" presStyleIdx="0" presStyleCnt="1"/>
      <dgm:spPr/>
    </dgm:pt>
    <dgm:pt modelId="{15B49428-0595-4784-BAF6-2A6F45EAA027}" type="pres">
      <dgm:prSet presAssocID="{58A1EA91-86D4-47E6-A2F8-40C2DE86118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84335-697A-4695-B400-80EA98C2760B}" type="pres">
      <dgm:prSet presAssocID="{58A1EA91-86D4-47E6-A2F8-40C2DE86118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D6E13B-DEBA-4169-B65E-5C5D9650E2D4}" type="pres">
      <dgm:prSet presAssocID="{58A1EA91-86D4-47E6-A2F8-40C2DE86118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0CC61-E1AD-43B0-990E-2909E71453A3}" type="pres">
      <dgm:prSet presAssocID="{58A1EA91-86D4-47E6-A2F8-40C2DE861182}" presName="quad4" presStyleLbl="node1" presStyleIdx="3" presStyleCnt="4" custLinFactNeighborX="605" custLinFactNeighborY="-2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1F67B-32F8-4045-80FF-C84F7A690671}" srcId="{58A1EA91-86D4-47E6-A2F8-40C2DE861182}" destId="{B650744E-2DEF-4E11-BE4A-F5624042A262}" srcOrd="0" destOrd="0" parTransId="{ED667076-B9B9-4F1D-B262-2B138BC4DF34}" sibTransId="{2EADC819-3246-479B-B3D9-9EA9CF0D63D1}"/>
    <dgm:cxn modelId="{80D884FF-1FD3-4C5E-BB80-ACEF89991278}" srcId="{58A1EA91-86D4-47E6-A2F8-40C2DE861182}" destId="{1896F1BF-C1DF-4AD9-9651-77C0B39130CB}" srcOrd="3" destOrd="0" parTransId="{09E394D6-3474-44B1-8E87-3D40481BFC5A}" sibTransId="{D1EF3096-6BFD-4730-A65F-B9450C3F1004}"/>
    <dgm:cxn modelId="{B9816677-E5FD-43EA-8747-A5B80C4985B9}" type="presOf" srcId="{1896F1BF-C1DF-4AD9-9651-77C0B39130CB}" destId="{B0B0CC61-E1AD-43B0-990E-2909E71453A3}" srcOrd="0" destOrd="0" presId="urn:microsoft.com/office/officeart/2005/8/layout/matrix3"/>
    <dgm:cxn modelId="{CE698885-7F2E-40FD-9A78-018E0B0CA192}" type="presOf" srcId="{58A1EA91-86D4-47E6-A2F8-40C2DE861182}" destId="{CB412181-3A27-4585-B039-F3456F652860}" srcOrd="0" destOrd="0" presId="urn:microsoft.com/office/officeart/2005/8/layout/matrix3"/>
    <dgm:cxn modelId="{271FD14B-AC22-4C02-BEE9-0161BCC894F8}" srcId="{58A1EA91-86D4-47E6-A2F8-40C2DE861182}" destId="{AE17165C-EEC6-464B-8C27-55807E66F2A7}" srcOrd="2" destOrd="0" parTransId="{1F0384DF-8065-4179-B43F-E1B5B6D6FB27}" sibTransId="{8B0DF996-2BCF-4389-874E-2CEC2C91F5CE}"/>
    <dgm:cxn modelId="{21833B57-CF42-4E1F-9888-44EC4C5CBD4A}" type="presOf" srcId="{3DFFA14D-C6C2-48C0-954A-9B798ECDE758}" destId="{9FF84335-697A-4695-B400-80EA98C2760B}" srcOrd="0" destOrd="0" presId="urn:microsoft.com/office/officeart/2005/8/layout/matrix3"/>
    <dgm:cxn modelId="{E4F28AD8-6B18-42E3-BF51-7AD76319ABAE}" type="presOf" srcId="{B650744E-2DEF-4E11-BE4A-F5624042A262}" destId="{15B49428-0595-4784-BAF6-2A6F45EAA027}" srcOrd="0" destOrd="0" presId="urn:microsoft.com/office/officeart/2005/8/layout/matrix3"/>
    <dgm:cxn modelId="{98FF6F5F-7241-4B68-B5B8-7EB783475D87}" srcId="{58A1EA91-86D4-47E6-A2F8-40C2DE861182}" destId="{3DFFA14D-C6C2-48C0-954A-9B798ECDE758}" srcOrd="1" destOrd="0" parTransId="{81BF87AC-10B7-4DB1-ACA5-A1CEE596F73A}" sibTransId="{A3D69306-A64F-418B-93B4-8E4A0FFB1B3B}"/>
    <dgm:cxn modelId="{B364CC2F-7CF1-4D15-B933-34BDBA8C5584}" type="presOf" srcId="{AE17165C-EEC6-464B-8C27-55807E66F2A7}" destId="{9DD6E13B-DEBA-4169-B65E-5C5D9650E2D4}" srcOrd="0" destOrd="0" presId="urn:microsoft.com/office/officeart/2005/8/layout/matrix3"/>
    <dgm:cxn modelId="{FE724960-7AC1-42E1-A5F9-ADF5D415EA7D}" type="presParOf" srcId="{CB412181-3A27-4585-B039-F3456F652860}" destId="{66E095F2-B38B-41D7-B9CA-87A8419EB979}" srcOrd="0" destOrd="0" presId="urn:microsoft.com/office/officeart/2005/8/layout/matrix3"/>
    <dgm:cxn modelId="{247B05DF-D408-4A3D-97FE-8399B2C7E171}" type="presParOf" srcId="{CB412181-3A27-4585-B039-F3456F652860}" destId="{15B49428-0595-4784-BAF6-2A6F45EAA027}" srcOrd="1" destOrd="0" presId="urn:microsoft.com/office/officeart/2005/8/layout/matrix3"/>
    <dgm:cxn modelId="{83F42D6B-B24B-4782-A643-5D9B2EE5BB17}" type="presParOf" srcId="{CB412181-3A27-4585-B039-F3456F652860}" destId="{9FF84335-697A-4695-B400-80EA98C2760B}" srcOrd="2" destOrd="0" presId="urn:microsoft.com/office/officeart/2005/8/layout/matrix3"/>
    <dgm:cxn modelId="{044391E5-2D40-46C9-B803-B6EC4020DD06}" type="presParOf" srcId="{CB412181-3A27-4585-B039-F3456F652860}" destId="{9DD6E13B-DEBA-4169-B65E-5C5D9650E2D4}" srcOrd="3" destOrd="0" presId="urn:microsoft.com/office/officeart/2005/8/layout/matrix3"/>
    <dgm:cxn modelId="{0569581F-72C1-4F8F-B7A3-15CC977A89AB}" type="presParOf" srcId="{CB412181-3A27-4585-B039-F3456F652860}" destId="{B0B0CC61-E1AD-43B0-990E-2909E71453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E095F2-B38B-41D7-B9CA-87A8419EB979}">
      <dsp:nvSpPr>
        <dsp:cNvPr id="0" name=""/>
        <dsp:cNvSpPr/>
      </dsp:nvSpPr>
      <dsp:spPr>
        <a:xfrm>
          <a:off x="1920240" y="0"/>
          <a:ext cx="4389120" cy="438912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49428-0595-4784-BAF6-2A6F45EAA027}">
      <dsp:nvSpPr>
        <dsp:cNvPr id="0" name=""/>
        <dsp:cNvSpPr/>
      </dsp:nvSpPr>
      <dsp:spPr>
        <a:xfrm>
          <a:off x="2337206" y="416966"/>
          <a:ext cx="1711756" cy="1711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Introduce</a:t>
          </a:r>
          <a:endParaRPr lang="en-US" sz="1900" kern="1200" dirty="0"/>
        </a:p>
      </dsp:txBody>
      <dsp:txXfrm>
        <a:off x="2337206" y="416966"/>
        <a:ext cx="1711756" cy="1711756"/>
      </dsp:txXfrm>
    </dsp:sp>
    <dsp:sp modelId="{9FF84335-697A-4695-B400-80EA98C2760B}">
      <dsp:nvSpPr>
        <dsp:cNvPr id="0" name=""/>
        <dsp:cNvSpPr/>
      </dsp:nvSpPr>
      <dsp:spPr>
        <a:xfrm>
          <a:off x="4180636" y="416966"/>
          <a:ext cx="1711756" cy="1711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Environment</a:t>
          </a:r>
          <a:endParaRPr lang="en-US" sz="1900" kern="1200" dirty="0"/>
        </a:p>
      </dsp:txBody>
      <dsp:txXfrm>
        <a:off x="4180636" y="416966"/>
        <a:ext cx="1711756" cy="1711756"/>
      </dsp:txXfrm>
    </dsp:sp>
    <dsp:sp modelId="{9DD6E13B-DEBA-4169-B65E-5C5D9650E2D4}">
      <dsp:nvSpPr>
        <dsp:cNvPr id="0" name=""/>
        <dsp:cNvSpPr/>
      </dsp:nvSpPr>
      <dsp:spPr>
        <a:xfrm>
          <a:off x="2337206" y="2260396"/>
          <a:ext cx="1711756" cy="1711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Function</a:t>
          </a:r>
          <a:endParaRPr lang="en-US" sz="1900" kern="1200" dirty="0"/>
        </a:p>
      </dsp:txBody>
      <dsp:txXfrm>
        <a:off x="2337206" y="2260396"/>
        <a:ext cx="1711756" cy="1711756"/>
      </dsp:txXfrm>
    </dsp:sp>
    <dsp:sp modelId="{B0B0CC61-E1AD-43B0-990E-2909E71453A3}">
      <dsp:nvSpPr>
        <dsp:cNvPr id="0" name=""/>
        <dsp:cNvSpPr/>
      </dsp:nvSpPr>
      <dsp:spPr>
        <a:xfrm>
          <a:off x="4190992" y="2255518"/>
          <a:ext cx="1711756" cy="1711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Setting</a:t>
          </a:r>
          <a:endParaRPr lang="en-US" sz="1900" kern="1200" dirty="0"/>
        </a:p>
      </dsp:txBody>
      <dsp:txXfrm>
        <a:off x="4190992" y="2255518"/>
        <a:ext cx="1711756" cy="1711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8A9673-53E9-453B-9E8E-E52765C5A3D5}" type="datetimeFigureOut">
              <a:rPr lang="en-US" smtClean="0"/>
              <a:pPr/>
              <a:t>16-03-2017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19FC8B0-9658-46C4-A101-E077D249668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Group 3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Software Architecture &amp;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Đình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Hân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r>
              <a:rPr lang="en-US" dirty="0" err="1" smtClean="0"/>
              <a:t>Đặng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  <a:p>
            <a:r>
              <a:rPr lang="en-US" dirty="0" err="1" smtClean="0"/>
              <a:t>Tường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Khang</a:t>
            </a:r>
            <a:endParaRPr lang="en-US" dirty="0" smtClean="0"/>
          </a:p>
          <a:p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phone sales system website</a:t>
            </a:r>
          </a:p>
          <a:p>
            <a:r>
              <a:rPr lang="en-US" dirty="0" smtClean="0"/>
              <a:t>Management of customer information</a:t>
            </a:r>
          </a:p>
          <a:p>
            <a:r>
              <a:rPr lang="en-US" dirty="0" smtClean="0"/>
              <a:t>Provide customers with the latest product updates and pricing</a:t>
            </a:r>
          </a:p>
          <a:p>
            <a:r>
              <a:rPr lang="en-US" dirty="0" smtClean="0"/>
              <a:t>Statistics, reports, accurate numbers of products and guests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development tools</a:t>
            </a:r>
          </a:p>
          <a:p>
            <a:r>
              <a:rPr lang="en-US" dirty="0" smtClean="0"/>
              <a:t>-Visual Studio 2013</a:t>
            </a:r>
          </a:p>
          <a:p>
            <a:r>
              <a:rPr lang="en-US" dirty="0" smtClean="0"/>
              <a:t>-SQL Server 2012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6" name="Content Placeholder 5" descr="11111111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935163"/>
            <a:ext cx="8610600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requirements : Minimum hardware configuration </a:t>
            </a:r>
            <a:r>
              <a:rPr lang="vi-VN" dirty="0" smtClean="0"/>
              <a:t>Intel Celeron 1.4GHz, RAM 256MB, </a:t>
            </a:r>
            <a:r>
              <a:rPr lang="en-US" dirty="0" smtClean="0"/>
              <a:t>system</a:t>
            </a:r>
            <a:r>
              <a:rPr lang="vi-VN" dirty="0" smtClean="0"/>
              <a:t> WinXP. </a:t>
            </a:r>
            <a:endParaRPr lang="en-US" dirty="0" smtClean="0"/>
          </a:p>
          <a:p>
            <a:r>
              <a:rPr lang="en-US" dirty="0" smtClean="0"/>
              <a:t>Database requirements: SQL server 2005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96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Group 3</vt:lpstr>
      <vt:lpstr> Members</vt:lpstr>
      <vt:lpstr>Main content</vt:lpstr>
      <vt:lpstr>Introduce</vt:lpstr>
      <vt:lpstr>Environment</vt:lpstr>
      <vt:lpstr>Function</vt:lpstr>
      <vt:lpstr>Setting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</dc:title>
  <dc:creator>SONY</dc:creator>
  <cp:lastModifiedBy>SONY</cp:lastModifiedBy>
  <cp:revision>9</cp:revision>
  <dcterms:created xsi:type="dcterms:W3CDTF">2017-03-15T07:54:10Z</dcterms:created>
  <dcterms:modified xsi:type="dcterms:W3CDTF">2017-03-16T02:04:10Z</dcterms:modified>
</cp:coreProperties>
</file>