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84167" autoAdjust="0"/>
  </p:normalViewPr>
  <p:slideViewPr>
    <p:cSldViewPr>
      <p:cViewPr varScale="1">
        <p:scale>
          <a:sx n="120" d="100"/>
          <a:sy n="12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0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/>
          <a:lstStyle>
            <a:lvl1pPr algn="r">
              <a:defRPr sz="1200"/>
            </a:lvl1pPr>
          </a:lstStyle>
          <a:p>
            <a:fld id="{552A171B-F280-487E-AB57-9E09D7D6F475}" type="datetimeFigureOut">
              <a:rPr lang="en-US" smtClean="0"/>
              <a:pPr/>
              <a:t>6/30/11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0" tIns="46582" rIns="93160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0" tIns="46582" rIns="93160" bIns="46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60" tIns="46582" rIns="93160" bIns="46582" rtlCol="0" anchor="b"/>
          <a:lstStyle>
            <a:lvl1pPr algn="r">
              <a:defRPr sz="1200"/>
            </a:lvl1pPr>
          </a:lstStyle>
          <a:p>
            <a:fld id="{F4A6DD1E-07AB-4857-BE57-82B520EA68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8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100" dirty="0" smtClean="0"/>
              <a:t>Figure Explanation: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Platform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: Dell Precision T5400, 3.16GHz quad-core Xeon X5460 dual processor, 8GB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Benchmarks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: NAS parallel benchmark suite v 2.3, Barcelona OpenMP task suite v 1.0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Compilers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: ROSE, Omni 1.6, GCC 4.4.1, Mercurium 1.3.3 compiler with Nanos 4.1.4 runtime. Intel compiler 11.1.059</a:t>
            </a:r>
          </a:p>
          <a:p>
            <a:endParaRPr lang="en-US" sz="1100" dirty="0" smtClean="0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969707" y="8830153"/>
            <a:ext cx="3039109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9" tIns="45709" rIns="91419" bIns="45709" anchor="b"/>
          <a:lstStyle/>
          <a:p>
            <a:pPr algn="r" defTabSz="914773" eaLnBrk="0" hangingPunct="0"/>
            <a:fld id="{CC75C1CE-B3C7-4E1B-B254-F041918EBDA5}" type="slidenum">
              <a:rPr lang="en-US" sz="1200"/>
              <a:pPr algn="r" defTabSz="914773" eaLnBrk="0" hangingPunct="0"/>
              <a:t>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horizontal-logo-green-tex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ASCAC August 24-25,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38925"/>
            <a:ext cx="2895600" cy="1825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ASCAC August 24-25, 2010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19075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866776"/>
            <a:ext cx="8410575" cy="525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064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ASCAC August 24-25,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4464" y="6351654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F7F0FD8-C4D8-4FC8-ACE5-C8022F3C3B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9" descr="horizontal-logo-green-text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Arial"/>
                <a:cs typeface="Arial"/>
              </a:rPr>
              <a:t>“ROSE framework: Developing Software for Exascale” – Daniel Quinlan et. al, LLNL</a:t>
            </a:r>
          </a:p>
        </p:txBody>
      </p:sp>
      <p:cxnSp>
        <p:nvCxnSpPr>
          <p:cNvPr id="14338" name="Straight Connector 8"/>
          <p:cNvCxnSpPr>
            <a:cxnSpLocks noChangeShapeType="1"/>
          </p:cNvCxnSpPr>
          <p:nvPr/>
        </p:nvCxnSpPr>
        <p:spPr bwMode="auto">
          <a:xfrm>
            <a:off x="381000" y="3200400"/>
            <a:ext cx="8763000" cy="3175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cxnSp>
        <p:nvCxnSpPr>
          <p:cNvPr id="14339" name="Straight Connector 20"/>
          <p:cNvCxnSpPr>
            <a:cxnSpLocks noChangeShapeType="1"/>
          </p:cNvCxnSpPr>
          <p:nvPr/>
        </p:nvCxnSpPr>
        <p:spPr bwMode="auto">
          <a:xfrm rot="5400000">
            <a:off x="4343400" y="2286000"/>
            <a:ext cx="1371600" cy="0"/>
          </a:xfrm>
          <a:prstGeom prst="line">
            <a:avLst/>
          </a:prstGeom>
          <a:noFill/>
          <a:ln w="25400" algn="ctr">
            <a:solidFill>
              <a:srgbClr val="F9B074"/>
            </a:solidFill>
            <a:round/>
            <a:headEnd/>
            <a:tailEnd/>
          </a:ln>
        </p:spPr>
      </p:cxn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5105400" y="1143000"/>
            <a:ext cx="8354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Impact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4341" name="TextBox 14"/>
          <p:cNvSpPr txBox="1">
            <a:spLocks noChangeArrowheads="1"/>
          </p:cNvSpPr>
          <p:nvPr/>
        </p:nvSpPr>
        <p:spPr bwMode="auto">
          <a:xfrm>
            <a:off x="228600" y="1143000"/>
            <a:ext cx="14066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Objectives </a:t>
            </a:r>
            <a:endParaRPr lang="en-US" i="1" dirty="0">
              <a:solidFill>
                <a:srgbClr val="DA5500"/>
              </a:solidFill>
            </a:endParaRPr>
          </a:p>
        </p:txBody>
      </p:sp>
      <p:sp>
        <p:nvSpPr>
          <p:cNvPr id="14342" name="Content Placeholder 5"/>
          <p:cNvSpPr>
            <a:spLocks noGrp="1"/>
          </p:cNvSpPr>
          <p:nvPr>
            <p:ph sz="half" idx="4294967295"/>
          </p:nvPr>
        </p:nvSpPr>
        <p:spPr>
          <a:xfrm>
            <a:off x="0" y="1447800"/>
            <a:ext cx="4876800" cy="1676400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en-US" sz="1200" dirty="0" smtClean="0">
                <a:solidFill>
                  <a:schemeClr val="tx1"/>
                </a:solidFill>
                <a:cs typeface="Arial" charset="0"/>
              </a:rPr>
              <a:t>Communicate </a:t>
            </a:r>
            <a:r>
              <a:rPr lang="en-US" sz="1200" dirty="0" smtClean="0">
                <a:solidFill>
                  <a:schemeClr val="tx1"/>
                </a:solidFill>
              </a:rPr>
              <a:t>software  characterization for exascale software/architecture co-design groups, by enabling instrumentation and generation of skeleton applications</a:t>
            </a:r>
          </a:p>
          <a:p>
            <a:pPr>
              <a:lnSpc>
                <a:spcPts val="18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Offer exascale research platform for compilers source-to-source transformations, and auto-tuning research of programming models, runtime systems, and applications</a:t>
            </a:r>
          </a:p>
          <a:p>
            <a:pPr>
              <a:lnSpc>
                <a:spcPts val="18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Automate multi-core use of MPI applications</a:t>
            </a:r>
          </a:p>
        </p:txBody>
      </p:sp>
      <p:sp>
        <p:nvSpPr>
          <p:cNvPr id="14343" name="Content Placeholder 5"/>
          <p:cNvSpPr>
            <a:spLocks noGrp="1"/>
          </p:cNvSpPr>
          <p:nvPr>
            <p:ph sz="half" idx="4294967295"/>
          </p:nvPr>
        </p:nvSpPr>
        <p:spPr>
          <a:xfrm>
            <a:off x="5183809" y="1447800"/>
            <a:ext cx="3655391" cy="1676400"/>
          </a:xfrm>
        </p:spPr>
        <p:txBody>
          <a:bodyPr>
            <a:normAutofit fontScale="92500" lnSpcReduction="10000"/>
          </a:bodyPr>
          <a:lstStyle/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Exascale Co-Design Transformations</a:t>
            </a:r>
            <a:endParaRPr lang="en-US" sz="1300" dirty="0" smtClean="0">
              <a:solidFill>
                <a:schemeClr val="tx1"/>
              </a:solidFill>
              <a:cs typeface="Arial" charset="0"/>
            </a:endParaRPr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300" dirty="0" smtClean="0">
                <a:solidFill>
                  <a:schemeClr val="tx1"/>
                </a:solidFill>
                <a:cs typeface="Arial" charset="0"/>
              </a:rPr>
              <a:t>Static and Dynamic Analysis of exascale code</a:t>
            </a:r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Design of  full  exascale architectural model simulators</a:t>
            </a:r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Optimization of MPI code for multicore</a:t>
            </a:r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r>
              <a:rPr lang="en-US" sz="1300" dirty="0" smtClean="0">
                <a:solidFill>
                  <a:schemeClr val="tx1"/>
                </a:solidFill>
              </a:rPr>
              <a:t>Auto-tuning of applications, programming models, and runtime systems</a:t>
            </a:r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endParaRPr lang="en-US" sz="1300" dirty="0" smtClean="0"/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endParaRPr lang="en-US" sz="1300" dirty="0" smtClean="0"/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endParaRPr lang="en-US" sz="1300" dirty="0" smtClean="0"/>
          </a:p>
          <a:p>
            <a:pPr marL="233363" indent="-233363"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</a:pPr>
            <a:endParaRPr lang="en-US" sz="140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1981200" y="6437313"/>
            <a:ext cx="6096000" cy="3444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lnSpc>
                <a:spcPct val="90000"/>
              </a:lnSpc>
              <a:spcBef>
                <a:spcPct val="60000"/>
              </a:spcBef>
              <a:buClr>
                <a:srgbClr val="FFFF99"/>
              </a:buClr>
              <a:buFont typeface="Symbol" pitchFamily="18" charset="2"/>
              <a:buNone/>
            </a:pPr>
            <a:endParaRPr lang="en-US" sz="1200" dirty="0">
              <a:solidFill>
                <a:srgbClr val="DA55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8382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ASCR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- Computer Science Highlight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5"/>
          <p:cNvSpPr txBox="1">
            <a:spLocks/>
          </p:cNvSpPr>
          <p:nvPr/>
        </p:nvSpPr>
        <p:spPr bwMode="auto">
          <a:xfrm>
            <a:off x="4495800" y="3581400"/>
            <a:ext cx="4648200" cy="287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33363" indent="-233363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Automated parallelization for multi-core processors</a:t>
            </a:r>
          </a:p>
          <a:p>
            <a:pPr marL="233363" indent="-233363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More program analysis added to ROSE to support evaluation of applications for </a:t>
            </a:r>
            <a:r>
              <a:rPr lang="en-US" sz="1200" b="1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xascale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architectures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marL="233363" indent="-233363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Fortran support added to ROSE and demonstrated on large scale DOE Fortran 90 apps (LANL POP) as part of collaboration with Rice University</a:t>
            </a:r>
          </a:p>
          <a:p>
            <a:pPr marL="233363" indent="-233363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ROSE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latin typeface="Arial" pitchFamily="34" charset="0"/>
                <a:cs typeface="Arial" pitchFamily="34" charset="0"/>
              </a:rPr>
              <a:t>OpenMP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compiler now supporting Fortran 90</a:t>
            </a:r>
          </a:p>
          <a:p>
            <a:pPr marL="233363" indent="-233363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Demonstrated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superior performance for auto tuning  of OpenMP runtime system (4.14x speedup)</a:t>
            </a:r>
          </a:p>
          <a:p>
            <a:pPr marL="233363" indent="-233363" eaLnBrk="0" fontAlgn="base" hangingPunct="0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Pct val="100000"/>
              <a:buFont typeface="Wingdings" charset="2"/>
              <a:buChar char="§"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Large number of publications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</a:b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5181600" y="3276600"/>
            <a:ext cx="23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 smtClean="0">
                <a:solidFill>
                  <a:srgbClr val="DA5500"/>
                </a:solidFill>
              </a:rPr>
              <a:t>Accomplishments </a:t>
            </a:r>
            <a:r>
              <a:rPr lang="en-US" i="1" dirty="0" smtClean="0">
                <a:solidFill>
                  <a:srgbClr val="DA5500"/>
                </a:solidFill>
              </a:rPr>
              <a:t>2011</a:t>
            </a:r>
            <a:endParaRPr lang="en-US" i="1" dirty="0">
              <a:solidFill>
                <a:srgbClr val="DA55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3276600"/>
            <a:ext cx="4724400" cy="3200400"/>
            <a:chOff x="609600" y="1295400"/>
            <a:chExt cx="7467600" cy="4612651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1" y="1295400"/>
              <a:ext cx="6858000" cy="409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Rectangle 47"/>
            <p:cNvSpPr/>
            <p:nvPr/>
          </p:nvSpPr>
          <p:spPr>
            <a:xfrm>
              <a:off x="1066800" y="5410201"/>
              <a:ext cx="7010400" cy="49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0800000">
              <a:off x="609600" y="2743200"/>
              <a:ext cx="400110" cy="77841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speedup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Strayer_CompMaterials_presentationv_20100726</Template>
  <TotalTime>1927</TotalTime>
  <Words>247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Basic_Green</vt:lpstr>
      <vt:lpstr>“ROSE framework: Developing Software for Exascale” – Daniel Quinlan et. al, LLNL</vt:lpstr>
    </vt:vector>
  </TitlesOfParts>
  <Company>Office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ASCR Update August 24, 2010</dc:title>
  <dc:creator>hellaba</dc:creator>
  <cp:lastModifiedBy>Daniel Quinlan</cp:lastModifiedBy>
  <cp:revision>101</cp:revision>
  <dcterms:created xsi:type="dcterms:W3CDTF">2010-08-17T18:12:50Z</dcterms:created>
  <dcterms:modified xsi:type="dcterms:W3CDTF">2011-07-01T04:09:09Z</dcterms:modified>
</cp:coreProperties>
</file>