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8" r:id="rId1"/>
    <p:sldMasterId id="2147483709" r:id="rId2"/>
  </p:sldMasterIdLst>
  <p:notesMasterIdLst>
    <p:notesMasterId r:id="rId12"/>
  </p:notesMasterIdLst>
  <p:handoutMasterIdLst>
    <p:handoutMasterId r:id="rId13"/>
  </p:handoutMasterIdLst>
  <p:sldIdLst>
    <p:sldId id="493" r:id="rId3"/>
    <p:sldId id="542" r:id="rId4"/>
    <p:sldId id="543" r:id="rId5"/>
    <p:sldId id="552" r:id="rId6"/>
    <p:sldId id="554" r:id="rId7"/>
    <p:sldId id="549" r:id="rId8"/>
    <p:sldId id="551" r:id="rId9"/>
    <p:sldId id="553" r:id="rId10"/>
    <p:sldId id="537" r:id="rId11"/>
  </p:sldIdLst>
  <p:sldSz cx="9144000" cy="6858000" type="screen4x3"/>
  <p:notesSz cx="6934200" cy="92329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F4F97"/>
    <a:srgbClr val="F6CE86"/>
    <a:srgbClr val="AEF8E5"/>
    <a:srgbClr val="0A8464"/>
    <a:srgbClr val="0DB78A"/>
    <a:srgbClr val="D68F10"/>
    <a:srgbClr val="F1B13D"/>
    <a:srgbClr val="10D6A2"/>
    <a:srgbClr val="2DEFBC"/>
    <a:srgbClr val="11D9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7" autoAdjust="0"/>
    <p:restoredTop sz="85330" autoAdjust="0"/>
  </p:normalViewPr>
  <p:slideViewPr>
    <p:cSldViewPr snapToGrid="0">
      <p:cViewPr>
        <p:scale>
          <a:sx n="150" d="100"/>
          <a:sy n="150" d="100"/>
        </p:scale>
        <p:origin x="-2064" y="-136"/>
      </p:cViewPr>
      <p:guideLst>
        <p:guide orient="horz" pos="993"/>
        <p:guide orient="horz" pos="399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Objects="1">
      <p:cViewPr varScale="1">
        <p:scale>
          <a:sx n="165" d="100"/>
          <a:sy n="165" d="100"/>
        </p:scale>
        <p:origin x="-5256" y="-112"/>
      </p:cViewPr>
      <p:guideLst>
        <p:guide orient="horz" pos="2908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645"/>
          </a:xfrm>
          <a:prstGeom prst="rect">
            <a:avLst/>
          </a:prstGeom>
        </p:spPr>
        <p:txBody>
          <a:bodyPr vert="horz" lIns="92371" tIns="46186" rIns="92371" bIns="46186" rtlCol="0"/>
          <a:lstStyle>
            <a:lvl1pPr algn="l">
              <a:defRPr sz="11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775" y="0"/>
            <a:ext cx="3004820" cy="461645"/>
          </a:xfrm>
          <a:prstGeom prst="rect">
            <a:avLst/>
          </a:prstGeom>
        </p:spPr>
        <p:txBody>
          <a:bodyPr vert="horz" lIns="92371" tIns="46186" rIns="92371" bIns="46186" rtlCol="0"/>
          <a:lstStyle>
            <a:lvl1pPr algn="r">
              <a:defRPr sz="1100"/>
            </a:lvl1pPr>
          </a:lstStyle>
          <a:p>
            <a:fld id="{7A1D2F2F-8618-2143-A89B-2D6D3F007EBC}" type="datetimeFigureOut">
              <a:rPr lang="en-US" smtClean="0">
                <a:latin typeface="Arial"/>
              </a:rPr>
              <a:pPr/>
              <a:t>1/18/12</a:t>
            </a:fld>
            <a:endParaRPr lang="en-US" dirty="0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69653"/>
            <a:ext cx="3004820" cy="461645"/>
          </a:xfrm>
          <a:prstGeom prst="rect">
            <a:avLst/>
          </a:prstGeom>
        </p:spPr>
        <p:txBody>
          <a:bodyPr vert="horz" lIns="92371" tIns="46186" rIns="92371" bIns="46186" rtlCol="0" anchor="b"/>
          <a:lstStyle>
            <a:lvl1pPr algn="l">
              <a:defRPr sz="11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775" y="8769653"/>
            <a:ext cx="3004820" cy="461645"/>
          </a:xfrm>
          <a:prstGeom prst="rect">
            <a:avLst/>
          </a:prstGeom>
        </p:spPr>
        <p:txBody>
          <a:bodyPr vert="horz" lIns="92371" tIns="46186" rIns="92371" bIns="46186" rtlCol="0" anchor="b"/>
          <a:lstStyle>
            <a:lvl1pPr algn="r">
              <a:defRPr sz="1100"/>
            </a:lvl1pPr>
          </a:lstStyle>
          <a:p>
            <a:fld id="{CE221CE3-F987-1944-AB66-8BE5522C5EC6}" type="slidenum">
              <a:rPr lang="en-US" smtClean="0">
                <a:latin typeface="Arial"/>
              </a:rPr>
              <a:pPr/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28481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645"/>
          </a:xfrm>
          <a:prstGeom prst="rect">
            <a:avLst/>
          </a:prstGeom>
        </p:spPr>
        <p:txBody>
          <a:bodyPr vert="horz" lIns="92371" tIns="46186" rIns="92371" bIns="46186" rtlCol="0"/>
          <a:lstStyle>
            <a:lvl1pPr algn="l">
              <a:defRPr sz="11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645"/>
          </a:xfrm>
          <a:prstGeom prst="rect">
            <a:avLst/>
          </a:prstGeom>
        </p:spPr>
        <p:txBody>
          <a:bodyPr vert="horz" lIns="92371" tIns="46186" rIns="92371" bIns="46186" rtlCol="0"/>
          <a:lstStyle>
            <a:lvl1pPr algn="r">
              <a:defRPr sz="1100">
                <a:latin typeface="Arial"/>
              </a:defRPr>
            </a:lvl1pPr>
          </a:lstStyle>
          <a:p>
            <a:fld id="{D8B0A143-2353-BE4A-A6C4-57C9AE3FBC68}" type="datetimeFigureOut">
              <a:rPr lang="en-US" smtClean="0"/>
              <a:pPr/>
              <a:t>1/18/12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71" tIns="46186" rIns="92371" bIns="4618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85628"/>
            <a:ext cx="5547360" cy="4154805"/>
          </a:xfrm>
          <a:prstGeom prst="rect">
            <a:avLst/>
          </a:prstGeom>
        </p:spPr>
        <p:txBody>
          <a:bodyPr vert="horz" lIns="92371" tIns="46186" rIns="92371" bIns="46186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69653"/>
            <a:ext cx="3004820" cy="461645"/>
          </a:xfrm>
          <a:prstGeom prst="rect">
            <a:avLst/>
          </a:prstGeom>
        </p:spPr>
        <p:txBody>
          <a:bodyPr vert="horz" lIns="92371" tIns="46186" rIns="92371" bIns="46186" rtlCol="0" anchor="b"/>
          <a:lstStyle>
            <a:lvl1pPr algn="l">
              <a:defRPr sz="11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69653"/>
            <a:ext cx="3004820" cy="461645"/>
          </a:xfrm>
          <a:prstGeom prst="rect">
            <a:avLst/>
          </a:prstGeom>
        </p:spPr>
        <p:txBody>
          <a:bodyPr vert="horz" lIns="92371" tIns="46186" rIns="92371" bIns="46186" rtlCol="0" anchor="b"/>
          <a:lstStyle>
            <a:lvl1pPr algn="r">
              <a:defRPr sz="1100">
                <a:latin typeface="Arial"/>
              </a:defRPr>
            </a:lvl1pPr>
          </a:lstStyle>
          <a:p>
            <a:fld id="{4CFDF800-FE0E-A944-8AC1-D57C07B352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7650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F800-FE0E-A944-8AC1-D57C07B352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3065028"/>
            <a:ext cx="3417506" cy="3792972"/>
          </a:xfrm>
          <a:prstGeom prst="rect">
            <a:avLst/>
          </a:prstGeom>
          <a:solidFill>
            <a:srgbClr val="0F4F9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atin typeface="Arial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743918"/>
            <a:ext cx="8229600" cy="986725"/>
          </a:xfrm>
        </p:spPr>
        <p:txBody>
          <a:bodyPr/>
          <a:lstStyle>
            <a:lvl1pPr>
              <a:lnSpc>
                <a:spcPts val="3800"/>
              </a:lnSpc>
              <a:defRPr b="0" i="1">
                <a:solidFill>
                  <a:srgbClr val="0F4F97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52275" y="1733685"/>
            <a:ext cx="5434199" cy="369888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buNone/>
              <a:defRPr sz="200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/>
          <a:srcRect l="949"/>
          <a:stretch/>
        </p:blipFill>
        <p:spPr bwMode="auto">
          <a:xfrm>
            <a:off x="3497385" y="3062287"/>
            <a:ext cx="5646615" cy="379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 userDrawn="1"/>
        </p:nvSpPr>
        <p:spPr>
          <a:xfrm>
            <a:off x="68385" y="5974520"/>
            <a:ext cx="3327957" cy="60375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algn="l" defTabSz="457200" rtl="0" eaLnBrk="1" latinLnBrk="0" hangingPunct="1">
              <a:lnSpc>
                <a:spcPct val="90000"/>
              </a:lnSpc>
              <a:spcAft>
                <a:spcPts val="300"/>
              </a:spcAft>
            </a:pPr>
            <a:r>
              <a:rPr lang="en-US" sz="1000" kern="120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LLNL-PRES-XXXXXX</a:t>
            </a:r>
          </a:p>
          <a:p>
            <a:pPr marL="0" algn="l" defTabSz="457200" rtl="0" eaLnBrk="1" latinLnBrk="0" hangingPunct="1">
              <a:lnSpc>
                <a:spcPct val="90000"/>
              </a:lnSpc>
              <a:spcAft>
                <a:spcPts val="600"/>
              </a:spcAft>
            </a:pPr>
            <a:r>
              <a:rPr lang="en-US" sz="800" kern="120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This work was performed under the auspices of the</a:t>
            </a:r>
            <a:r>
              <a:rPr lang="en-US" sz="800" kern="1200" baseline="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 </a:t>
            </a:r>
            <a:r>
              <a:rPr lang="en-US" sz="800" kern="120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U.S. Department </a:t>
            </a:r>
            <a:br>
              <a:rPr lang="en-US" sz="800" kern="120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</a:br>
            <a:r>
              <a:rPr lang="en-US" sz="800" kern="120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of Energy by Lawrence Livermore National Laboratory under contract </a:t>
            </a:r>
            <a:br>
              <a:rPr lang="en-US" sz="800" kern="120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</a:br>
            <a:r>
              <a:rPr lang="en-US" sz="800" kern="120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DE-AC52-07NA27344.</a:t>
            </a:r>
            <a:r>
              <a:rPr lang="en-US" sz="800" kern="1200" baseline="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 </a:t>
            </a:r>
            <a:r>
              <a:rPr lang="en-US" sz="800" kern="120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Lawrence Livermore National Security, LLC</a:t>
            </a:r>
            <a:endParaRPr lang="en-US" sz="800" kern="1200" dirty="0">
              <a:solidFill>
                <a:schemeClr val="bg1"/>
              </a:solidFill>
              <a:effectLst/>
              <a:latin typeface="Arial"/>
              <a:ea typeface="+mn-ea"/>
              <a:cs typeface="Arial"/>
            </a:endParaRPr>
          </a:p>
        </p:txBody>
      </p:sp>
      <p:pic>
        <p:nvPicPr>
          <p:cNvPr id="16" name="Picture 15" descr="LLNL_Logo_WHT-LRG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9876" y="3220532"/>
            <a:ext cx="2240285" cy="3779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end page">
    <p:bg>
      <p:bgPr>
        <a:solidFill>
          <a:srgbClr val="0F4F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LNL_Logo_WHT-LR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1852" y="5437487"/>
            <a:ext cx="3602498" cy="6077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3065028"/>
            <a:ext cx="3417506" cy="3792972"/>
          </a:xfrm>
          <a:prstGeom prst="rect">
            <a:avLst/>
          </a:prstGeom>
          <a:solidFill>
            <a:srgbClr val="0F4F9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atin typeface="Arial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743918"/>
            <a:ext cx="8229600" cy="986725"/>
          </a:xfrm>
        </p:spPr>
        <p:txBody>
          <a:bodyPr/>
          <a:lstStyle>
            <a:lvl1pPr>
              <a:lnSpc>
                <a:spcPts val="3800"/>
              </a:lnSpc>
              <a:defRPr b="0" i="1">
                <a:solidFill>
                  <a:srgbClr val="0F4F97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52275" y="1733685"/>
            <a:ext cx="5434199" cy="369888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buNone/>
              <a:defRPr sz="200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/>
          <a:srcRect l="949"/>
          <a:stretch/>
        </p:blipFill>
        <p:spPr bwMode="auto">
          <a:xfrm>
            <a:off x="3497385" y="3062287"/>
            <a:ext cx="5646615" cy="379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 userDrawn="1"/>
        </p:nvSpPr>
        <p:spPr>
          <a:xfrm>
            <a:off x="68385" y="5974520"/>
            <a:ext cx="3327957" cy="60375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algn="l" defTabSz="457200" rtl="0" eaLnBrk="1" latinLnBrk="0" hangingPunct="1">
              <a:lnSpc>
                <a:spcPct val="90000"/>
              </a:lnSpc>
              <a:spcAft>
                <a:spcPts val="300"/>
              </a:spcAft>
            </a:pPr>
            <a:r>
              <a:rPr lang="en-US" sz="1000" kern="120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LLNL-PRES-XXXXXX</a:t>
            </a:r>
          </a:p>
          <a:p>
            <a:pPr marL="0" algn="l" defTabSz="457200" rtl="0" eaLnBrk="1" latinLnBrk="0" hangingPunct="1">
              <a:lnSpc>
                <a:spcPct val="90000"/>
              </a:lnSpc>
              <a:spcAft>
                <a:spcPts val="600"/>
              </a:spcAft>
            </a:pPr>
            <a:r>
              <a:rPr lang="en-US" sz="800" kern="120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This work was performed under the auspices of the</a:t>
            </a:r>
            <a:r>
              <a:rPr lang="en-US" sz="800" kern="1200" baseline="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 </a:t>
            </a:r>
            <a:r>
              <a:rPr lang="en-US" sz="800" kern="120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U.S. Department </a:t>
            </a:r>
            <a:br>
              <a:rPr lang="en-US" sz="800" kern="120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</a:br>
            <a:r>
              <a:rPr lang="en-US" sz="800" kern="120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of Energy by Lawrence Livermore National Laboratory under contract </a:t>
            </a:r>
            <a:br>
              <a:rPr lang="en-US" sz="800" kern="120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</a:br>
            <a:r>
              <a:rPr lang="en-US" sz="800" kern="120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DE-AC52-07NA27344.</a:t>
            </a:r>
            <a:r>
              <a:rPr lang="en-US" sz="800" kern="1200" baseline="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 </a:t>
            </a:r>
            <a:r>
              <a:rPr lang="en-US" sz="800" kern="120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Lawrence Livermore National Security, LLC</a:t>
            </a:r>
            <a:endParaRPr lang="en-US" sz="800" kern="1200" dirty="0">
              <a:solidFill>
                <a:schemeClr val="bg1"/>
              </a:solidFill>
              <a:effectLst/>
              <a:latin typeface="Arial"/>
              <a:ea typeface="+mn-ea"/>
              <a:cs typeface="Arial"/>
            </a:endParaRPr>
          </a:p>
        </p:txBody>
      </p:sp>
      <p:pic>
        <p:nvPicPr>
          <p:cNvPr id="16" name="Picture 15" descr="LLNL_Logo_WHT-LRG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9876" y="3220532"/>
            <a:ext cx="2240285" cy="3779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220136"/>
            <a:ext cx="8229600" cy="1251062"/>
          </a:xfrm>
          <a:prstGeom prst="rect">
            <a:avLst/>
          </a:prstGeom>
          <a:effectLst/>
        </p:spPr>
        <p:txBody>
          <a:bodyPr vert="horz" lIns="91440" rIns="45720" rtlCol="0" anchor="b" anchorCtr="0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with left-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ts val="3800"/>
              </a:lnSpc>
              <a:defRPr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566863"/>
            <a:ext cx="3968496" cy="4751357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with right-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ts val="3800"/>
              </a:lnSpc>
              <a:defRPr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27275" y="1566863"/>
            <a:ext cx="3968496" cy="4751357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with side-by-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ts val="3800"/>
              </a:lnSpc>
              <a:defRPr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5826" y="1566863"/>
            <a:ext cx="3968496" cy="4751357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718649" y="1566863"/>
            <a:ext cx="3968496" cy="4751357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with Qua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575089" y="1653591"/>
            <a:ext cx="3959225" cy="2101328"/>
          </a:xfrm>
          <a:effectLst/>
        </p:spPr>
        <p:txBody>
          <a:bodyPr/>
          <a:lstStyle>
            <a:lvl1pPr marL="288925" indent="-169863">
              <a:defRPr sz="1400"/>
            </a:lvl1pPr>
            <a:lvl2pPr marL="460375" indent="-171450">
              <a:defRPr sz="1400"/>
            </a:lvl2pPr>
            <a:lvl3pPr marL="685800" indent="-225425">
              <a:defRPr sz="1200"/>
            </a:lvl3pPr>
            <a:lvl4pPr marL="858838" indent="-173038">
              <a:defRPr sz="1200"/>
            </a:lvl4pPr>
            <a:lvl5pPr marL="1030288" indent="-171450"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 rot="5400000">
            <a:off x="2153528" y="3920602"/>
            <a:ext cx="4722647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3961A7">
                <a:alpha val="43000"/>
              </a:srgbClr>
            </a:outerShdw>
          </a:effectLst>
        </p:spPr>
      </p:cxnSp>
      <p:cxnSp>
        <p:nvCxnSpPr>
          <p:cNvPr id="6" name="Straight Connector 5"/>
          <p:cNvCxnSpPr/>
          <p:nvPr userDrawn="1"/>
        </p:nvCxnSpPr>
        <p:spPr bwMode="auto">
          <a:xfrm>
            <a:off x="469900" y="3873981"/>
            <a:ext cx="82296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3961A7">
                <a:alpha val="43000"/>
              </a:srgbClr>
            </a:outerShdw>
          </a:effectLst>
        </p:spPr>
      </p:cxnSp>
      <p:sp>
        <p:nvSpPr>
          <p:cNvPr id="7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69900" y="1653591"/>
            <a:ext cx="3959225" cy="2101328"/>
          </a:xfrm>
          <a:effectLst/>
        </p:spPr>
        <p:txBody>
          <a:bodyPr/>
          <a:lstStyle>
            <a:lvl1pPr marL="288925" indent="-169863">
              <a:defRPr sz="1400"/>
            </a:lvl1pPr>
            <a:lvl2pPr marL="460375" indent="-171450">
              <a:defRPr sz="1400"/>
            </a:lvl2pPr>
            <a:lvl3pPr marL="685800" indent="-225425">
              <a:defRPr sz="1200"/>
            </a:lvl3pPr>
            <a:lvl4pPr marL="858838" indent="-173038">
              <a:defRPr sz="1200"/>
            </a:lvl4pPr>
            <a:lvl5pPr marL="1030288" indent="-171450"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575089" y="4021969"/>
            <a:ext cx="3959225" cy="2101328"/>
          </a:xfrm>
          <a:effectLst/>
        </p:spPr>
        <p:txBody>
          <a:bodyPr/>
          <a:lstStyle>
            <a:lvl1pPr marL="288925" indent="-169863">
              <a:defRPr sz="1400"/>
            </a:lvl1pPr>
            <a:lvl2pPr marL="460375" indent="-171450">
              <a:defRPr sz="1400"/>
            </a:lvl2pPr>
            <a:lvl3pPr marL="685800" indent="-225425">
              <a:defRPr sz="1200"/>
            </a:lvl3pPr>
            <a:lvl4pPr marL="858838" indent="-173038">
              <a:defRPr sz="1200"/>
            </a:lvl4pPr>
            <a:lvl5pPr marL="1030288" indent="-171450"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469900" y="4021969"/>
            <a:ext cx="3959225" cy="2101328"/>
          </a:xfrm>
          <a:effectLst/>
        </p:spPr>
        <p:txBody>
          <a:bodyPr/>
          <a:lstStyle>
            <a:lvl1pPr marL="288925" indent="-169863">
              <a:defRPr sz="1400"/>
            </a:lvl1pPr>
            <a:lvl2pPr marL="460375" indent="-171450">
              <a:defRPr sz="1400"/>
            </a:lvl2pPr>
            <a:lvl3pPr marL="685800" indent="-225425">
              <a:defRPr sz="1200"/>
            </a:lvl3pPr>
            <a:lvl4pPr marL="858838" indent="-173038">
              <a:defRPr sz="1200"/>
            </a:lvl4pPr>
            <a:lvl5pPr marL="1030288" indent="-171450"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Full 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349042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0136"/>
            <a:ext cx="9143999" cy="1251062"/>
          </a:xfr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000000">
                  <a:alpha val="0"/>
                </a:srgbClr>
              </a:gs>
              <a:gs pos="78000">
                <a:srgbClr val="FFFFFF">
                  <a:alpha val="59000"/>
                </a:srgbClr>
              </a:gs>
            </a:gsLst>
            <a:lin ang="0" scaled="1"/>
            <a:tileRect/>
          </a:gradFill>
          <a:effectLst/>
        </p:spPr>
        <p:txBody>
          <a:bodyPr vert="horz" lIns="457200" rIns="45720" rtlCol="0" anchor="b" anchorCtr="0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marL="233363" indent="0">
              <a:lnSpc>
                <a:spcPts val="3800"/>
              </a:lnSpc>
              <a:def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4A8F"/>
                </a:solidFill>
                <a:effectLst/>
                <a:uLnTx/>
                <a:uFillTx/>
                <a:latin typeface="Arial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349042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end page">
    <p:bg>
      <p:bgPr>
        <a:solidFill>
          <a:srgbClr val="0F4F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LNL_Logo_WHT-LR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1852" y="5437487"/>
            <a:ext cx="3602498" cy="6077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220136"/>
            <a:ext cx="8229600" cy="1251062"/>
          </a:xfrm>
          <a:prstGeom prst="rect">
            <a:avLst/>
          </a:prstGeom>
          <a:effectLst/>
        </p:spPr>
        <p:txBody>
          <a:bodyPr vert="horz" lIns="91440" rIns="45720" rtlCol="0" anchor="b" anchorCtr="0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with left-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ts val="3800"/>
              </a:lnSpc>
              <a:defRPr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566863"/>
            <a:ext cx="3968496" cy="4751357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with right-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ts val="3800"/>
              </a:lnSpc>
              <a:defRPr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27275" y="1566863"/>
            <a:ext cx="3968496" cy="4751357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with side-by-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ts val="3800"/>
              </a:lnSpc>
              <a:defRPr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5826" y="1566863"/>
            <a:ext cx="3968496" cy="4751357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718649" y="1566863"/>
            <a:ext cx="3968496" cy="4751357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with Qua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575089" y="1653591"/>
            <a:ext cx="3959225" cy="2101328"/>
          </a:xfrm>
          <a:effectLst/>
        </p:spPr>
        <p:txBody>
          <a:bodyPr/>
          <a:lstStyle>
            <a:lvl1pPr marL="288925" indent="-169863">
              <a:defRPr sz="1400"/>
            </a:lvl1pPr>
            <a:lvl2pPr marL="460375" indent="-171450">
              <a:defRPr sz="1400"/>
            </a:lvl2pPr>
            <a:lvl3pPr marL="685800" indent="-225425">
              <a:defRPr sz="1200"/>
            </a:lvl3pPr>
            <a:lvl4pPr marL="858838" indent="-173038">
              <a:defRPr sz="1200"/>
            </a:lvl4pPr>
            <a:lvl5pPr marL="1030288" indent="-171450"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 rot="5400000">
            <a:off x="2153528" y="3920602"/>
            <a:ext cx="4722647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3961A7">
                <a:alpha val="43000"/>
              </a:srgbClr>
            </a:outerShdw>
          </a:effectLst>
        </p:spPr>
      </p:cxnSp>
      <p:cxnSp>
        <p:nvCxnSpPr>
          <p:cNvPr id="6" name="Straight Connector 5"/>
          <p:cNvCxnSpPr/>
          <p:nvPr userDrawn="1"/>
        </p:nvCxnSpPr>
        <p:spPr bwMode="auto">
          <a:xfrm>
            <a:off x="469900" y="3873981"/>
            <a:ext cx="82296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3961A7">
                <a:alpha val="43000"/>
              </a:srgbClr>
            </a:outerShdw>
          </a:effectLst>
        </p:spPr>
      </p:cxnSp>
      <p:sp>
        <p:nvSpPr>
          <p:cNvPr id="7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69900" y="1653591"/>
            <a:ext cx="3959225" cy="2101328"/>
          </a:xfrm>
          <a:effectLst/>
        </p:spPr>
        <p:txBody>
          <a:bodyPr/>
          <a:lstStyle>
            <a:lvl1pPr marL="288925" indent="-169863">
              <a:defRPr sz="1400"/>
            </a:lvl1pPr>
            <a:lvl2pPr marL="460375" indent="-171450">
              <a:defRPr sz="1400"/>
            </a:lvl2pPr>
            <a:lvl3pPr marL="685800" indent="-225425">
              <a:defRPr sz="1200"/>
            </a:lvl3pPr>
            <a:lvl4pPr marL="858838" indent="-173038">
              <a:defRPr sz="1200"/>
            </a:lvl4pPr>
            <a:lvl5pPr marL="1030288" indent="-171450"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575089" y="4021969"/>
            <a:ext cx="3959225" cy="2101328"/>
          </a:xfrm>
          <a:effectLst/>
        </p:spPr>
        <p:txBody>
          <a:bodyPr/>
          <a:lstStyle>
            <a:lvl1pPr marL="288925" indent="-169863">
              <a:defRPr sz="1400"/>
            </a:lvl1pPr>
            <a:lvl2pPr marL="460375" indent="-171450">
              <a:defRPr sz="1400"/>
            </a:lvl2pPr>
            <a:lvl3pPr marL="685800" indent="-225425">
              <a:defRPr sz="1200"/>
            </a:lvl3pPr>
            <a:lvl4pPr marL="858838" indent="-173038">
              <a:defRPr sz="1200"/>
            </a:lvl4pPr>
            <a:lvl5pPr marL="1030288" indent="-171450"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469900" y="4021969"/>
            <a:ext cx="3959225" cy="2101328"/>
          </a:xfrm>
          <a:effectLst/>
        </p:spPr>
        <p:txBody>
          <a:bodyPr/>
          <a:lstStyle>
            <a:lvl1pPr marL="288925" indent="-169863">
              <a:defRPr sz="1400"/>
            </a:lvl1pPr>
            <a:lvl2pPr marL="460375" indent="-171450">
              <a:defRPr sz="1400"/>
            </a:lvl2pPr>
            <a:lvl3pPr marL="685800" indent="-225425">
              <a:defRPr sz="1200"/>
            </a:lvl3pPr>
            <a:lvl4pPr marL="858838" indent="-173038">
              <a:defRPr sz="1200"/>
            </a:lvl4pPr>
            <a:lvl5pPr marL="1030288" indent="-171450"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Full 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349042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0136"/>
            <a:ext cx="9143999" cy="1251062"/>
          </a:xfr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000000">
                  <a:alpha val="0"/>
                </a:srgbClr>
              </a:gs>
              <a:gs pos="78000">
                <a:srgbClr val="FFFFFF">
                  <a:alpha val="59000"/>
                </a:srgbClr>
              </a:gs>
            </a:gsLst>
            <a:lin ang="0" scaled="1"/>
            <a:tileRect/>
          </a:gradFill>
          <a:effectLst/>
        </p:spPr>
        <p:txBody>
          <a:bodyPr vert="horz" lIns="457200" rIns="45720" rtlCol="0" anchor="b" anchorCtr="0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marL="233363" indent="0">
              <a:lnSpc>
                <a:spcPts val="3800"/>
              </a:lnSpc>
              <a:def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4A8F"/>
                </a:solidFill>
                <a:effectLst/>
                <a:uLnTx/>
                <a:uFillTx/>
                <a:latin typeface="Arial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349042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6355080"/>
            <a:ext cx="9144000" cy="5029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0136"/>
            <a:ext cx="8229600" cy="1251062"/>
          </a:xfrm>
          <a:prstGeom prst="rect">
            <a:avLst/>
          </a:prstGeom>
          <a:effectLst/>
        </p:spPr>
        <p:txBody>
          <a:bodyPr vert="horz" lIns="91440" rIns="45720" rtlCol="0" anchor="b" anchorCtr="0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66863"/>
            <a:ext cx="8229600" cy="4751357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1" y="635508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>
              <a:latin typeface="Arial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379731" y="6492857"/>
            <a:ext cx="305254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124A91"/>
                </a:solidFill>
                <a:latin typeface="Arial Narrow" pitchFamily="-80" charset="0"/>
              </a:rPr>
              <a:t>Lawrence Livermore National Laboratory</a:t>
            </a:r>
          </a:p>
        </p:txBody>
      </p:sp>
      <p:pic>
        <p:nvPicPr>
          <p:cNvPr id="13" name="Picture 21" descr="lab_icon_no_box_blue_rgb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480166" y="6535024"/>
            <a:ext cx="231880" cy="211357"/>
          </a:xfrm>
          <a:prstGeom prst="rect">
            <a:avLst/>
          </a:prstGeom>
          <a:noFill/>
          <a:effectLst/>
        </p:spPr>
      </p:pic>
      <p:sp>
        <p:nvSpPr>
          <p:cNvPr id="14" name="TextBox 13"/>
          <p:cNvSpPr txBox="1"/>
          <p:nvPr userDrawn="1"/>
        </p:nvSpPr>
        <p:spPr>
          <a:xfrm>
            <a:off x="7808114" y="6591164"/>
            <a:ext cx="772006" cy="138499"/>
          </a:xfrm>
          <a:prstGeom prst="rect">
            <a:avLst/>
          </a:prstGeom>
          <a:noFill/>
        </p:spPr>
        <p:txBody>
          <a:bodyPr wrap="none" lIns="0" bIns="0" rtlCol="0" anchor="b" anchorCtr="0">
            <a:spAutoFit/>
          </a:bodyPr>
          <a:lstStyle/>
          <a:p>
            <a:pPr algn="r"/>
            <a:r>
              <a:rPr lang="en-US" sz="600" dirty="0" smtClean="0">
                <a:latin typeface="Arial"/>
                <a:cs typeface="Arial"/>
              </a:rPr>
              <a:t>LLNL-PRES-</a:t>
            </a:r>
            <a:r>
              <a:rPr lang="en-US" sz="600" dirty="0" err="1" smtClean="0">
                <a:latin typeface="Arial"/>
                <a:cs typeface="Arial"/>
              </a:rPr>
              <a:t>xxxxxx</a:t>
            </a:r>
            <a:endParaRPr lang="en-US" sz="600" dirty="0" smtClean="0">
              <a:latin typeface="Arial"/>
              <a:cs typeface="Arial"/>
            </a:endParaRPr>
          </a:p>
        </p:txBody>
      </p:sp>
      <p:sp>
        <p:nvSpPr>
          <p:cNvPr id="19" name="Slide Number Placeholder 7"/>
          <p:cNvSpPr txBox="1">
            <a:spLocks/>
          </p:cNvSpPr>
          <p:nvPr userDrawn="1"/>
        </p:nvSpPr>
        <p:spPr>
          <a:xfrm>
            <a:off x="8212821" y="6493079"/>
            <a:ext cx="360727" cy="159392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D690BD-BADF-4FBD-97E7-557E707EBBB2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2" r:id="rId2"/>
    <p:sldLayoutId id="2147483691" r:id="rId3"/>
    <p:sldLayoutId id="2147483703" r:id="rId4"/>
    <p:sldLayoutId id="2147483705" r:id="rId5"/>
    <p:sldLayoutId id="2147483706" r:id="rId6"/>
    <p:sldLayoutId id="2147483702" r:id="rId7"/>
    <p:sldLayoutId id="2147483698" r:id="rId8"/>
    <p:sldLayoutId id="2147483707" r:id="rId9"/>
    <p:sldLayoutId id="2147483699" r:id="rId10"/>
    <p:sldLayoutId id="2147483708" r:id="rId11"/>
  </p:sldLayoutIdLst>
  <p:hf hdr="0" ftr="0" dt="0"/>
  <p:txStyles>
    <p:titleStyle>
      <a:lvl1pPr algn="l" rtl="0" eaLnBrk="1" latinLnBrk="0" hangingPunct="1">
        <a:lnSpc>
          <a:spcPct val="100000"/>
        </a:lnSpc>
        <a:spcBef>
          <a:spcPct val="0"/>
        </a:spcBef>
        <a:buNone/>
        <a:defRPr kumimoji="0" sz="3600" b="1" kern="1200">
          <a:solidFill>
            <a:srgbClr val="214A8F"/>
          </a:solidFill>
          <a:effectLst/>
          <a:latin typeface="Arial"/>
          <a:ea typeface="+mj-ea"/>
          <a:cs typeface="Arial"/>
        </a:defRPr>
      </a:lvl1pPr>
    </p:titleStyle>
    <p:bodyStyle>
      <a:lvl1pPr marL="400050" indent="-280988" algn="l" rtl="0" eaLnBrk="1" latinLnBrk="0" hangingPunct="1">
        <a:spcBef>
          <a:spcPts val="1200"/>
        </a:spcBef>
        <a:spcAft>
          <a:spcPts val="600"/>
        </a:spcAft>
        <a:buClr>
          <a:srgbClr val="0D5097"/>
        </a:buClr>
        <a:buSzPct val="90000"/>
        <a:buFont typeface="Wingdings" charset="2"/>
        <a:buChar char="§"/>
        <a:defRPr kumimoji="0"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685800" indent="-273050" algn="l" rtl="0" eaLnBrk="1" latinLnBrk="0" hangingPunct="1">
        <a:spcBef>
          <a:spcPts val="0"/>
        </a:spcBef>
        <a:spcAft>
          <a:spcPts val="600"/>
        </a:spcAft>
        <a:buClrTx/>
        <a:buSzPct val="90000"/>
        <a:buFont typeface="Arial"/>
        <a:buChar char="•"/>
        <a:defRPr kumimoji="0"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085850" indent="-401638" algn="l" rtl="0" eaLnBrk="1" latinLnBrk="0" hangingPunct="1">
        <a:spcBef>
          <a:spcPts val="0"/>
        </a:spcBef>
        <a:spcAft>
          <a:spcPts val="600"/>
        </a:spcAft>
        <a:buClrTx/>
        <a:buSzPct val="90000"/>
        <a:buFont typeface="Lucida Grande"/>
        <a:buChar char="—"/>
        <a:defRPr kumimoji="0"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314450" indent="-242888" algn="l" rtl="0" eaLnBrk="1" latinLnBrk="0" hangingPunct="1">
        <a:spcBef>
          <a:spcPts val="0"/>
        </a:spcBef>
        <a:spcAft>
          <a:spcPts val="600"/>
        </a:spcAft>
        <a:buClrTx/>
        <a:buSzPct val="100000"/>
        <a:buFont typeface="Lucida Grande"/>
        <a:buChar char="–"/>
        <a:defRPr kumimoji="0"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1543050" indent="-242888" algn="l" rtl="0" eaLnBrk="1" latinLnBrk="0" hangingPunct="1">
        <a:spcBef>
          <a:spcPts val="0"/>
        </a:spcBef>
        <a:spcAft>
          <a:spcPts val="600"/>
        </a:spcAft>
        <a:buClrTx/>
        <a:buFont typeface="Arial"/>
        <a:buChar char="•"/>
        <a:defRPr kumimoji="0" lang="en-US" sz="1800" kern="1200" smtClean="0">
          <a:solidFill>
            <a:schemeClr val="tx1"/>
          </a:solidFill>
          <a:latin typeface="Arial"/>
          <a:ea typeface="+mn-ea"/>
          <a:cs typeface="Arial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6355080"/>
            <a:ext cx="9144000" cy="5029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0136"/>
            <a:ext cx="8229600" cy="1251062"/>
          </a:xfrm>
          <a:prstGeom prst="rect">
            <a:avLst/>
          </a:prstGeom>
          <a:effectLst/>
        </p:spPr>
        <p:txBody>
          <a:bodyPr vert="horz" lIns="91440" rIns="45720" rtlCol="0" anchor="b" anchorCtr="0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66863"/>
            <a:ext cx="8229600" cy="4751357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1" y="635508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>
              <a:latin typeface="Arial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379731" y="6492857"/>
            <a:ext cx="305254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124A91"/>
                </a:solidFill>
                <a:latin typeface="Arial Narrow" pitchFamily="-80" charset="0"/>
              </a:rPr>
              <a:t>Lawrence Livermore National Laboratory</a:t>
            </a:r>
          </a:p>
        </p:txBody>
      </p:sp>
      <p:pic>
        <p:nvPicPr>
          <p:cNvPr id="13" name="Picture 21" descr="lab_icon_no_box_blue_rgb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480166" y="6535024"/>
            <a:ext cx="231880" cy="211357"/>
          </a:xfrm>
          <a:prstGeom prst="rect">
            <a:avLst/>
          </a:prstGeom>
          <a:noFill/>
          <a:effectLst/>
        </p:spPr>
      </p:pic>
      <p:sp>
        <p:nvSpPr>
          <p:cNvPr id="14" name="TextBox 13"/>
          <p:cNvSpPr txBox="1"/>
          <p:nvPr userDrawn="1"/>
        </p:nvSpPr>
        <p:spPr>
          <a:xfrm>
            <a:off x="7808114" y="6591164"/>
            <a:ext cx="772006" cy="138499"/>
          </a:xfrm>
          <a:prstGeom prst="rect">
            <a:avLst/>
          </a:prstGeom>
          <a:noFill/>
        </p:spPr>
        <p:txBody>
          <a:bodyPr wrap="none" lIns="0" bIns="0" rtlCol="0" anchor="b" anchorCtr="0">
            <a:spAutoFit/>
          </a:bodyPr>
          <a:lstStyle/>
          <a:p>
            <a:pPr algn="r"/>
            <a:r>
              <a:rPr lang="en-US" sz="600" dirty="0" smtClean="0">
                <a:latin typeface="Arial"/>
                <a:cs typeface="Arial"/>
              </a:rPr>
              <a:t>LLNL-PRES-</a:t>
            </a:r>
            <a:r>
              <a:rPr lang="en-US" sz="600" dirty="0" err="1" smtClean="0">
                <a:latin typeface="Arial"/>
                <a:cs typeface="Arial"/>
              </a:rPr>
              <a:t>xxxxxx</a:t>
            </a:r>
            <a:endParaRPr lang="en-US" sz="600" dirty="0" smtClean="0">
              <a:latin typeface="Arial"/>
              <a:cs typeface="Arial"/>
            </a:endParaRPr>
          </a:p>
        </p:txBody>
      </p:sp>
      <p:sp>
        <p:nvSpPr>
          <p:cNvPr id="19" name="Slide Number Placeholder 7"/>
          <p:cNvSpPr txBox="1">
            <a:spLocks/>
          </p:cNvSpPr>
          <p:nvPr userDrawn="1"/>
        </p:nvSpPr>
        <p:spPr>
          <a:xfrm>
            <a:off x="8212821" y="6493079"/>
            <a:ext cx="360727" cy="159392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D690BD-BADF-4FBD-97E7-557E707EBBB2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hdr="0" ftr="0" dt="0"/>
  <p:txStyles>
    <p:titleStyle>
      <a:lvl1pPr algn="l" rtl="0" eaLnBrk="1" latinLnBrk="0" hangingPunct="1">
        <a:lnSpc>
          <a:spcPct val="100000"/>
        </a:lnSpc>
        <a:spcBef>
          <a:spcPct val="0"/>
        </a:spcBef>
        <a:buNone/>
        <a:defRPr kumimoji="0" sz="3600" b="1" kern="1200">
          <a:solidFill>
            <a:srgbClr val="214A8F"/>
          </a:solidFill>
          <a:effectLst/>
          <a:latin typeface="Arial"/>
          <a:ea typeface="+mj-ea"/>
          <a:cs typeface="Arial"/>
        </a:defRPr>
      </a:lvl1pPr>
    </p:titleStyle>
    <p:bodyStyle>
      <a:lvl1pPr marL="400050" indent="-280988" algn="l" rtl="0" eaLnBrk="1" latinLnBrk="0" hangingPunct="1">
        <a:spcBef>
          <a:spcPts val="1200"/>
        </a:spcBef>
        <a:spcAft>
          <a:spcPts val="600"/>
        </a:spcAft>
        <a:buClr>
          <a:srgbClr val="0D5097"/>
        </a:buClr>
        <a:buSzPct val="90000"/>
        <a:buFont typeface="Wingdings" charset="2"/>
        <a:buChar char="§"/>
        <a:defRPr kumimoji="0"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685800" indent="-273050" algn="l" rtl="0" eaLnBrk="1" latinLnBrk="0" hangingPunct="1">
        <a:spcBef>
          <a:spcPts val="0"/>
        </a:spcBef>
        <a:spcAft>
          <a:spcPts val="600"/>
        </a:spcAft>
        <a:buClrTx/>
        <a:buSzPct val="90000"/>
        <a:buFont typeface="Arial"/>
        <a:buChar char="•"/>
        <a:defRPr kumimoji="0"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085850" indent="-401638" algn="l" rtl="0" eaLnBrk="1" latinLnBrk="0" hangingPunct="1">
        <a:spcBef>
          <a:spcPts val="0"/>
        </a:spcBef>
        <a:spcAft>
          <a:spcPts val="600"/>
        </a:spcAft>
        <a:buClrTx/>
        <a:buSzPct val="90000"/>
        <a:buFont typeface="Lucida Grande"/>
        <a:buChar char="—"/>
        <a:defRPr kumimoji="0"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314450" indent="-242888" algn="l" rtl="0" eaLnBrk="1" latinLnBrk="0" hangingPunct="1">
        <a:spcBef>
          <a:spcPts val="0"/>
        </a:spcBef>
        <a:spcAft>
          <a:spcPts val="600"/>
        </a:spcAft>
        <a:buClrTx/>
        <a:buSzPct val="100000"/>
        <a:buFont typeface="Lucida Grande"/>
        <a:buChar char="–"/>
        <a:defRPr kumimoji="0"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1543050" indent="-242888" algn="l" rtl="0" eaLnBrk="1" latinLnBrk="0" hangingPunct="1">
        <a:spcBef>
          <a:spcPts val="0"/>
        </a:spcBef>
        <a:spcAft>
          <a:spcPts val="600"/>
        </a:spcAft>
        <a:buClrTx/>
        <a:buFont typeface="Arial"/>
        <a:buChar char="•"/>
        <a:defRPr kumimoji="0" lang="en-US" sz="1800" kern="1200" smtClean="0">
          <a:solidFill>
            <a:schemeClr val="tx1"/>
          </a:solidFill>
          <a:latin typeface="Arial"/>
          <a:ea typeface="+mn-ea"/>
          <a:cs typeface="Arial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4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The ROSE Compiler : Global Users</a:t>
            </a:r>
            <a:endParaRPr lang="en-US" sz="3200" dirty="0"/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795261" y="2075538"/>
            <a:ext cx="8642926" cy="397500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/>
          <a:p>
            <a:pPr lvl="0">
              <a:lnSpc>
                <a:spcPct val="80000"/>
              </a:lnSpc>
            </a:pPr>
            <a:r>
              <a:rPr lang="en-US" sz="1600" dirty="0" smtClean="0">
                <a:latin typeface="Arial"/>
                <a:cs typeface="Lucida Handwriting"/>
              </a:rPr>
              <a:t>January 18, 2012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1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-38212" b="-38212"/>
          <a:stretch>
            <a:fillRect/>
          </a:stretch>
        </p:blipFill>
        <p:spPr>
          <a:xfrm>
            <a:off x="0" y="-1384300"/>
            <a:ext cx="9144000" cy="6349042"/>
          </a:xfr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b="66837"/>
          <a:stretch/>
        </p:blipFill>
        <p:spPr>
          <a:xfrm>
            <a:off x="0" y="5778500"/>
            <a:ext cx="9144000" cy="6096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pPr marL="198438">
              <a:lnSpc>
                <a:spcPct val="100000"/>
              </a:lnSpc>
            </a:pPr>
            <a:r>
              <a:rPr lang="en-US" dirty="0" smtClean="0"/>
              <a:t>Global Users</a:t>
            </a:r>
            <a:br>
              <a:rPr lang="en-US" dirty="0" smtClean="0"/>
            </a:br>
            <a:r>
              <a:rPr lang="en-US" sz="2000" i="1" dirty="0" smtClean="0"/>
              <a:t>ROSE</a:t>
            </a:r>
            <a:endParaRPr lang="en-US" sz="2000" i="1" dirty="0">
              <a:effectLst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400" y="3556000"/>
            <a:ext cx="9144000" cy="22491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7799" y="3619500"/>
            <a:ext cx="79473" cy="2159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-16934"/>
            <a:ext cx="9144000" cy="149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666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934"/>
            <a:ext cx="9144000" cy="14901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617133"/>
            <a:ext cx="3347123" cy="4572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3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6934" y="1041399"/>
            <a:ext cx="3225799" cy="470639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10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64240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934"/>
            <a:ext cx="9144000" cy="14887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93" y="2146300"/>
            <a:ext cx="2991641" cy="25908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1637" y="948269"/>
            <a:ext cx="3738032" cy="33872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5500" y="1405467"/>
            <a:ext cx="3703320" cy="449172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10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95623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934"/>
            <a:ext cx="9144000" cy="14887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93" y="2146300"/>
            <a:ext cx="2991641" cy="25908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1637" y="948269"/>
            <a:ext cx="3738032" cy="33872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7880" y="1405466"/>
            <a:ext cx="3703320" cy="327573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90294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5401"/>
            <a:ext cx="9144000" cy="14958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1" y="1121832"/>
            <a:ext cx="2997199" cy="259297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14" name="Group 13"/>
          <p:cNvGrpSpPr/>
          <p:nvPr/>
        </p:nvGrpSpPr>
        <p:grpSpPr>
          <a:xfrm>
            <a:off x="630771" y="2387603"/>
            <a:ext cx="3738032" cy="2201332"/>
            <a:chOff x="4601636" y="922869"/>
            <a:chExt cx="3738032" cy="2201332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01636" y="922869"/>
              <a:ext cx="3738032" cy="338722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EAEAEA"/>
              </a:solidFill>
              <a:miter lim="800000"/>
            </a:ln>
            <a:effectLst>
              <a:reflection blurRad="12700" stA="33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 contourW="6350">
              <a:bevelT h="38100"/>
              <a:contourClr>
                <a:srgbClr val="C0C0C0"/>
              </a:contourClr>
            </a:sp3d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22800" y="1371601"/>
              <a:ext cx="3692144" cy="1752600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EAEAEA"/>
              </a:solidFill>
              <a:miter lim="800000"/>
            </a:ln>
            <a:effectLst>
              <a:reflection blurRad="12700" stA="33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 contourW="6350">
              <a:bevelT h="38100"/>
              <a:contourClr>
                <a:srgbClr val="C0C0C0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66418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467"/>
            <a:ext cx="9144000" cy="14816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636" y="1219202"/>
            <a:ext cx="3738032" cy="33872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099" y="2142067"/>
            <a:ext cx="3009411" cy="25654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2799" y="1676398"/>
            <a:ext cx="3666069" cy="31672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77824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48029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637" y="524933"/>
            <a:ext cx="3738032" cy="33872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999" y="2154768"/>
            <a:ext cx="3019616" cy="256963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1634" y="973667"/>
            <a:ext cx="3723291" cy="522393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3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01014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andard Background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 bwMode="auto">
        <a:noFill/>
        <a:ln w="9525">
          <a:noFill/>
          <a:miter lim="800000"/>
          <a:headEnd/>
          <a:tailEnd/>
        </a:ln>
      </a:spPr>
      <a:bodyPr anchor="b">
        <a:prstTxWarp prst="textNoShape">
          <a:avLst/>
        </a:prstTxWarp>
      </a:bodyPr>
      <a:lstStyle>
        <a:defPPr algn="ctr">
          <a:spcBef>
            <a:spcPct val="0"/>
          </a:spcBef>
          <a:defRPr sz="1600" dirty="0">
            <a:solidFill>
              <a:srgbClr val="000000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No Background Color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 bwMode="auto">
        <a:noFill/>
        <a:ln w="9525">
          <a:noFill/>
          <a:miter lim="800000"/>
          <a:headEnd/>
          <a:tailEnd/>
        </a:ln>
      </a:spPr>
      <a:bodyPr anchor="b">
        <a:prstTxWarp prst="textNoShape">
          <a:avLst/>
        </a:prstTxWarp>
      </a:bodyPr>
      <a:lstStyle>
        <a:defPPr algn="ctr">
          <a:spcBef>
            <a:spcPct val="0"/>
          </a:spcBef>
          <a:defRPr sz="1600" dirty="0">
            <a:solidFill>
              <a:srgbClr val="000000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27744</TotalTime>
  <Words>13</Words>
  <Application>Microsoft Macintosh PowerPoint</Application>
  <PresentationFormat>On-screen Show (4:3)</PresentationFormat>
  <Paragraphs>4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Standard Background</vt:lpstr>
      <vt:lpstr>1_No Background Color</vt:lpstr>
      <vt:lpstr>The ROSE Compiler : Global Users</vt:lpstr>
      <vt:lpstr>Global Users ROSE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LLNL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2011 LLNL Template</dc:title>
  <dc:creator>TID</dc:creator>
  <cp:lastModifiedBy>Too, Justin A.</cp:lastModifiedBy>
  <cp:revision>1085</cp:revision>
  <cp:lastPrinted>2010-05-14T20:09:50Z</cp:lastPrinted>
  <dcterms:created xsi:type="dcterms:W3CDTF">2010-07-01T20:56:41Z</dcterms:created>
  <dcterms:modified xsi:type="dcterms:W3CDTF">2012-01-18T23:02:55Z</dcterms:modified>
</cp:coreProperties>
</file>