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pour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fr-FR" smtClean="0"/>
              <a:t>10/30/2013</a:t>
            </a:fld>
            <a:endParaRPr lang="fr-FR"/>
          </a:p>
        </p:txBody>
      </p:sp>
      <p:sp>
        <p:nvSpPr>
          <p:cNvPr id="4" name="Espace réservé pour l'image de la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Remarques Espace réservé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l'image de la diapositiv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Remarques Espace réservé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pour le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pour une image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Click icon to add picture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