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l-GR" smtClean="0"/>
              <a:t>10/30/2013</a:t>
            </a:fld>
            <a:endParaRPr lang="el-GR"/>
          </a:p>
        </p:txBody>
      </p:sp>
      <p:sp>
        <p:nvSpPr>
          <p:cNvPr id="4" name="Θέση εικόνας διαφανειών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ις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ανειών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ι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 dirty="0"/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Click icon to add picture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