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ko-KR" smtClean="0"/>
              <a:t>10/30/2013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ko-KR" smtClean="0"/>
              <a:t>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smtClean="0"/>
              <a:t>Click to edit Master subtitle style</a:t>
            </a:r>
            <a:endParaRPr 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smtClean="0"/>
              <a:t>Click icon to add picture</a:t>
            </a:r>
            <a:endParaRPr 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