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855EB-DF06-4D52-9D16-929B264CD66A}" type="datetimeFigureOut">
              <a:rPr lang="en-US"/>
              <a:t>12/11/2016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CEFD8-0026-43D6-98BF-A2B3F755A21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6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CEFD8-0026-43D6-98BF-A2B3F755A21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6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point</a:t>
            </a:r>
            <a:endParaRPr lang="en-US" dirty="0">
              <a:latin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</cp:revision>
  <dcterms:created xsi:type="dcterms:W3CDTF">2013-07-15T20:26:40Z</dcterms:created>
  <dcterms:modified xsi:type="dcterms:W3CDTF">2016-12-11T14:38:19Z</dcterms:modified>
</cp:coreProperties>
</file>