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5" r:id="rId16"/>
    <p:sldId id="276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68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skubuntu.com/questions/477551/how-can-i-use-docker-without-su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epository/docker/yiyang2009/ir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xiang1977/iris/tree/m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664-327A-485C-9EAF-2804AC18A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57686-D705-4911-A2C1-0F8D86598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0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451B-074F-45CD-8D8B-B4FB63A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docker without </a:t>
            </a:r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0F9F-16D8-455D-BCCA-80913BE8DD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https://askubuntu.com/questions/477551/how-can-i-use-docker-without-sudo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6DAD7-F38F-4D9F-A631-50792606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17" y="2943225"/>
            <a:ext cx="554355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7761E-9909-48F5-8709-8164BB577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217" y="4313900"/>
            <a:ext cx="7648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96C5-4E3A-4E77-BB20-220D96C5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local installed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C77B-E7AD-4FA3-844A-5F4BA133F7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3322D-5F93-4C63-A507-625FD7D9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40" y="2835399"/>
            <a:ext cx="83534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C0D4-FA4D-413A-B4D8-156998DB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7586-C1EC-4781-9D7E-146106B579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familiar docker operation first</a:t>
            </a:r>
          </a:p>
          <a:p>
            <a:r>
              <a:rPr lang="en-US" dirty="0"/>
              <a:t>Next is alpine image</a:t>
            </a:r>
          </a:p>
        </p:txBody>
      </p:sp>
    </p:spTree>
    <p:extLst>
      <p:ext uri="{BB962C8B-B14F-4D97-AF65-F5344CB8AC3E}">
        <p14:creationId xmlns:p14="http://schemas.microsoft.com/office/powerpoint/2010/main" val="229180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646-9F9B-4AA6-B187-BC8C163B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EED1-7E29-40A5-A69D-99008B0007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Search ubuntu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0F5E9-6D84-4136-BCD8-E9397310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9" y="2789709"/>
            <a:ext cx="10141258" cy="35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9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4377-C787-4790-83F6-6A0C2B3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9906-380E-43DB-84D8-A4DA226E92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Pull ubuntu 16.04 docker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01DC5-B96E-451B-B4F7-0027703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86" y="2800627"/>
            <a:ext cx="7639050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2AC90-11A9-4182-A6C7-62267996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86" y="4800599"/>
            <a:ext cx="8315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0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227A-7F5F-44B9-8F72-C48A92CB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660F-8156-4AF2-BA45-EC146EC743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Checking running port and </a:t>
            </a:r>
            <a:r>
              <a:rPr lang="en-US" dirty="0" err="1"/>
              <a:t>ip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16D13-6A20-4FC7-965A-35527AED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18" y="2783954"/>
            <a:ext cx="7297029" cy="36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4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F3F4-B3D5-4F93-A1F2-E49E578B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B7F6-E570-4AE0-9CF4-6B6AD44A10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Checking running port and </a:t>
            </a:r>
            <a:r>
              <a:rPr lang="en-US" dirty="0" err="1"/>
              <a:t>ip</a:t>
            </a:r>
            <a:r>
              <a:rPr lang="en-US" dirty="0"/>
              <a:t>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CAB92-18D1-46D0-8278-A50F0F79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40" y="2781458"/>
            <a:ext cx="5211192" cy="3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54AB-084E-4115-8696-8394B76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by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1AE3-93DF-45CF-BA24-2C64AD8F08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ubuntu:16.04 image with /bin/bash</a:t>
            </a:r>
          </a:p>
          <a:p>
            <a:pPr lvl="1"/>
            <a:r>
              <a:rPr lang="en-US" dirty="0"/>
              <a:t>docker run -it ubuntu:16.04 /bin/bash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Install 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0F52F-A7E5-47C7-88E4-4C9B9889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265225"/>
            <a:ext cx="9820275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FB4D4-8FB8-4CC9-B41B-DC5FB134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5013709"/>
            <a:ext cx="8239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E0EF-69B6-4FB2-940F-EE21A62B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A7FF-2CC9-44D1-9D29-6337764CB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packages (cont.)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dependency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10457-6E67-402A-8E46-442D23E7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01" y="2821619"/>
            <a:ext cx="71818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08A9-C5B5-49A0-80B0-BA10AC99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30E1-A232-4145-BE36-568F0695AE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COPY source code to running container</a:t>
            </a:r>
          </a:p>
          <a:p>
            <a:pPr lvl="1"/>
            <a:r>
              <a:rPr lang="en-US" dirty="0"/>
              <a:t>Host side docker copy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Container side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FD2A5-75B8-4DA4-8B41-4629A600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11" y="3267629"/>
            <a:ext cx="7734300" cy="135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5D39B-DA52-4024-B261-8358C542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11" y="5182578"/>
            <a:ext cx="4333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6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E1A-A399-44B7-81EF-7B40971F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8999-8B8C-4AC2-84EF-20353E9C38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 err="1"/>
              <a:t>Docer</a:t>
            </a:r>
            <a:r>
              <a:rPr lang="en-US" dirty="0"/>
              <a:t> container</a:t>
            </a:r>
          </a:p>
          <a:p>
            <a:r>
              <a:rPr lang="en-US" dirty="0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39220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A8A-6FB3-4323-AD92-06CC439D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5596-7CA6-48E9-B0E5-EC199112DC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Exit docker and docker commit to generate a new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CF6E6-4F2E-4F21-98BE-75A3300E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8" y="2901195"/>
            <a:ext cx="5876925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0D582F-6CD6-4D33-A5C8-612F24E6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38" y="3905858"/>
            <a:ext cx="71818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9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79D7-822B-461B-84F2-5BDC07CA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188C-D7F3-43A0-846C-601FD02709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Exit docker and docker commit to generate a new image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861E3-3495-495F-9DF8-1756D19D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59" y="2828731"/>
            <a:ext cx="7524750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31374F-4098-4331-A271-A2FE88E9C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41" y="5128242"/>
            <a:ext cx="9829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1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2345-7743-42B8-808D-E0447817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C13C-FFB6-4555-8192-31B2496735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BE3FB-D838-4120-AF33-DB71CAEB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044024"/>
            <a:ext cx="10191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79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2F3CAD-F9F7-4148-BB47-DD392E373C6C}"/>
              </a:ext>
            </a:extLst>
          </p:cNvPr>
          <p:cNvSpPr/>
          <p:nvPr/>
        </p:nvSpPr>
        <p:spPr>
          <a:xfrm>
            <a:off x="1560993" y="3386831"/>
            <a:ext cx="3614688" cy="2317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4AAF3-5D61-431F-9F2B-A50E3544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15E3-D964-4CE1-A2E3-7AA0BE11D0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Mqtt</a:t>
            </a:r>
            <a:r>
              <a:rPr lang="en-US" dirty="0"/>
              <a:t> default port is 1883</a:t>
            </a:r>
          </a:p>
          <a:p>
            <a:pPr lvl="1"/>
            <a:r>
              <a:rPr lang="en-US" dirty="0"/>
              <a:t>Host </a:t>
            </a:r>
            <a:r>
              <a:rPr lang="en-US" dirty="0" err="1"/>
              <a:t>mqtt</a:t>
            </a:r>
            <a:r>
              <a:rPr lang="en-US" dirty="0"/>
              <a:t> default </a:t>
            </a:r>
            <a:r>
              <a:rPr lang="en-US"/>
              <a:t>port is 1883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DAA075-61F6-425E-926F-DD9239EEFE90}"/>
              </a:ext>
            </a:extLst>
          </p:cNvPr>
          <p:cNvSpPr/>
          <p:nvPr/>
        </p:nvSpPr>
        <p:spPr>
          <a:xfrm>
            <a:off x="2228295" y="3987183"/>
            <a:ext cx="1979720" cy="11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6597E-BEEB-4C03-B2CA-D1290DC8AEB5}"/>
              </a:ext>
            </a:extLst>
          </p:cNvPr>
          <p:cNvSpPr/>
          <p:nvPr/>
        </p:nvSpPr>
        <p:spPr>
          <a:xfrm>
            <a:off x="3762278" y="4394445"/>
            <a:ext cx="743139" cy="363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78BE7-1919-4F2F-8696-98E1BE9DD867}"/>
              </a:ext>
            </a:extLst>
          </p:cNvPr>
          <p:cNvSpPr/>
          <p:nvPr/>
        </p:nvSpPr>
        <p:spPr>
          <a:xfrm>
            <a:off x="4857560" y="4394444"/>
            <a:ext cx="743139" cy="3639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1883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B8AD03-ED2F-4EEA-AF8D-D442C3E1FDA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505417" y="4576436"/>
            <a:ext cx="35214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36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DD2F-01B3-45F9-A18D-583CA347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docker file create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EB38-8364-40D6-A27A-A20686730E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Multi-stage build</a:t>
            </a:r>
          </a:p>
          <a:p>
            <a:pPr lvl="1"/>
            <a:r>
              <a:rPr lang="en-US" dirty="0"/>
              <a:t>Build stage docker image</a:t>
            </a:r>
          </a:p>
          <a:p>
            <a:pPr lvl="1"/>
            <a:r>
              <a:rPr lang="en-US" dirty="0"/>
              <a:t>Run-time stage docker image</a:t>
            </a:r>
          </a:p>
        </p:txBody>
      </p:sp>
    </p:spTree>
    <p:extLst>
      <p:ext uri="{BB962C8B-B14F-4D97-AF65-F5344CB8AC3E}">
        <p14:creationId xmlns:p14="http://schemas.microsoft.com/office/powerpoint/2010/main" val="209100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11B4-E6ED-4BEF-95A2-BE2F4EC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alpine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2F44-40AA-4077-914B-E895EC722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search alpine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A52F7-9BF1-4F79-800B-4D374B5C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2834807"/>
            <a:ext cx="9502066" cy="39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639C-C4F4-483A-A142-2DE674A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79CE-6559-4E3D-BF09-C777B9B509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Ubuntu 16 </a:t>
            </a:r>
            <a:r>
              <a:rPr lang="en-US" dirty="0" err="1"/>
              <a:t>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E71A-E1E9-4B13-A120-F7FF569A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C028-E99A-4238-ACB8-9EC1F33810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alpine</a:t>
            </a:r>
          </a:p>
        </p:txBody>
      </p:sp>
    </p:spTree>
    <p:extLst>
      <p:ext uri="{BB962C8B-B14F-4D97-AF65-F5344CB8AC3E}">
        <p14:creationId xmlns:p14="http://schemas.microsoft.com/office/powerpoint/2010/main" val="274215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3225-226B-453A-841F-BEABF6C1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Dokcer</a:t>
            </a:r>
            <a:r>
              <a:rPr lang="en-US" dirty="0"/>
              <a:t>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E399-04F3-41A3-BA00-C9FA38DBBC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https://hub.docker.com/repository/docker/yiyang2009/iris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6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C735-07F6-4597-8EAB-6EF569AA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7721-3465-48FF-80EC-4AB3E10F83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https://github.com/haixiang1977/iris/tree/master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5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5DDC-7B16-4A01-9974-EFE719F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379C6-B3FC-4894-95AB-884FB829E6F8}"/>
              </a:ext>
            </a:extLst>
          </p:cNvPr>
          <p:cNvSpPr/>
          <p:nvPr/>
        </p:nvSpPr>
        <p:spPr>
          <a:xfrm>
            <a:off x="1278384" y="4110361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F2BCE-46EB-4F06-BA5B-5C6FDEAFBC3C}"/>
              </a:ext>
            </a:extLst>
          </p:cNvPr>
          <p:cNvSpPr/>
          <p:nvPr/>
        </p:nvSpPr>
        <p:spPr>
          <a:xfrm>
            <a:off x="1278384" y="3505127"/>
            <a:ext cx="1464816" cy="5329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hyacinth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37207-3771-4E5A-8A63-E7BFC45C1FE2}"/>
              </a:ext>
            </a:extLst>
          </p:cNvPr>
          <p:cNvSpPr/>
          <p:nvPr/>
        </p:nvSpPr>
        <p:spPr>
          <a:xfrm>
            <a:off x="3107810" y="4098664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D855F-699B-40C9-90B0-EF79A43C2438}"/>
              </a:ext>
            </a:extLst>
          </p:cNvPr>
          <p:cNvSpPr/>
          <p:nvPr/>
        </p:nvSpPr>
        <p:spPr>
          <a:xfrm>
            <a:off x="3107810" y="3505127"/>
            <a:ext cx="1464816" cy="5329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mosquitto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2C9E2-06C0-4A85-BB77-894841A401E0}"/>
              </a:ext>
            </a:extLst>
          </p:cNvPr>
          <p:cNvSpPr/>
          <p:nvPr/>
        </p:nvSpPr>
        <p:spPr>
          <a:xfrm>
            <a:off x="5071255" y="4109305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FB4D4-6CDE-4043-9B56-EC0C5AB5957B}"/>
              </a:ext>
            </a:extLst>
          </p:cNvPr>
          <p:cNvSpPr/>
          <p:nvPr/>
        </p:nvSpPr>
        <p:spPr>
          <a:xfrm>
            <a:off x="5071255" y="3515240"/>
            <a:ext cx="1464816" cy="5329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22CF7-BDAC-4219-9986-3FF76BDFC9D2}"/>
              </a:ext>
            </a:extLst>
          </p:cNvPr>
          <p:cNvSpPr/>
          <p:nvPr/>
        </p:nvSpPr>
        <p:spPr>
          <a:xfrm>
            <a:off x="7034700" y="4109305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86B2C-469F-4440-8476-28EB6239F071}"/>
              </a:ext>
            </a:extLst>
          </p:cNvPr>
          <p:cNvSpPr/>
          <p:nvPr/>
        </p:nvSpPr>
        <p:spPr>
          <a:xfrm>
            <a:off x="7034700" y="3504071"/>
            <a:ext cx="1464816" cy="5329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petunia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D76DE-0F82-4520-8B41-297ED389D2FA}"/>
              </a:ext>
            </a:extLst>
          </p:cNvPr>
          <p:cNvSpPr/>
          <p:nvPr/>
        </p:nvSpPr>
        <p:spPr>
          <a:xfrm>
            <a:off x="9149065" y="4121002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9E7C7F-D946-4771-B0FF-BE4B3E8EE695}"/>
              </a:ext>
            </a:extLst>
          </p:cNvPr>
          <p:cNvSpPr/>
          <p:nvPr/>
        </p:nvSpPr>
        <p:spPr>
          <a:xfrm>
            <a:off x="9149065" y="3484945"/>
            <a:ext cx="1464816" cy="5329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azalea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D722E7-2694-4193-B119-B3819F016FB5}"/>
              </a:ext>
            </a:extLst>
          </p:cNvPr>
          <p:cNvSpPr/>
          <p:nvPr/>
        </p:nvSpPr>
        <p:spPr>
          <a:xfrm>
            <a:off x="1278384" y="4776186"/>
            <a:ext cx="9335497" cy="8345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16.04 LTS</a:t>
            </a:r>
          </a:p>
        </p:txBody>
      </p:sp>
    </p:spTree>
    <p:extLst>
      <p:ext uri="{BB962C8B-B14F-4D97-AF65-F5344CB8AC3E}">
        <p14:creationId xmlns:p14="http://schemas.microsoft.com/office/powerpoint/2010/main" val="331265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204B-5273-439C-83A8-6FE59AA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54F2-DAEF-4736-A2C9-018982449F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https://docs.docker.com/engine/install/ubuntu/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EB327-38FB-423B-BF8A-07565CDE4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60" y="2894121"/>
            <a:ext cx="4831840" cy="36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2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2CA0-EE85-4DC2-9A16-3DC4865D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US" dirty="0"/>
              <a:t>Find boost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B7C3-E1A8-4EDF-8211-CC3153B1C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search boost – no official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C80CD-7269-4645-AEF6-83E4BF0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2" y="2823423"/>
            <a:ext cx="8913181" cy="36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70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476</TotalTime>
  <Words>315</Words>
  <Application>Microsoft Office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Tw Cen MT</vt:lpstr>
      <vt:lpstr>Droplet</vt:lpstr>
      <vt:lpstr>DOCKER PRACTICE</vt:lpstr>
      <vt:lpstr>Docker basic concept</vt:lpstr>
      <vt:lpstr>install</vt:lpstr>
      <vt:lpstr>Docker image</vt:lpstr>
      <vt:lpstr>Dokcer hub</vt:lpstr>
      <vt:lpstr>github</vt:lpstr>
      <vt:lpstr>architect</vt:lpstr>
      <vt:lpstr>Install on ubuntu</vt:lpstr>
      <vt:lpstr>Find boost image</vt:lpstr>
      <vt:lpstr>Run docker without sudo</vt:lpstr>
      <vt:lpstr>Check local installed image</vt:lpstr>
      <vt:lpstr>Start from ubuntu image</vt:lpstr>
      <vt:lpstr>Start from ubuntu image</vt:lpstr>
      <vt:lpstr>Start from ubuntu image (cont.)</vt:lpstr>
      <vt:lpstr>Start from ubuntu image (cont.)</vt:lpstr>
      <vt:lpstr>Start from ubuntu image (cont.)</vt:lpstr>
      <vt:lpstr>Build stage docker image – by manual</vt:lpstr>
      <vt:lpstr>Build stage docker image (cont.)</vt:lpstr>
      <vt:lpstr>Build stage docker image (cont.)</vt:lpstr>
      <vt:lpstr>Build stage docker image (cont.)</vt:lpstr>
      <vt:lpstr>Build stage docker image (cont.)</vt:lpstr>
      <vt:lpstr>Build stage docker image (cont.)</vt:lpstr>
      <vt:lpstr>Assign port</vt:lpstr>
      <vt:lpstr>Use docker file create image</vt:lpstr>
      <vt:lpstr>search alpine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PRACTICE</dc:title>
  <dc:creator>Liu, HaiXiang [AUTOSOL/SNG]</dc:creator>
  <cp:lastModifiedBy>Liu, HaiXiang [AUTOSOL/SNG]</cp:lastModifiedBy>
  <cp:revision>57</cp:revision>
  <dcterms:created xsi:type="dcterms:W3CDTF">2020-05-24T03:07:36Z</dcterms:created>
  <dcterms:modified xsi:type="dcterms:W3CDTF">2020-05-24T14:35:29Z</dcterms:modified>
</cp:coreProperties>
</file>