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81" r:id="rId16"/>
    <p:sldId id="282" r:id="rId17"/>
    <p:sldId id="275" r:id="rId18"/>
    <p:sldId id="276" r:id="rId19"/>
    <p:sldId id="272" r:id="rId20"/>
    <p:sldId id="283" r:id="rId21"/>
    <p:sldId id="284" r:id="rId22"/>
    <p:sldId id="273" r:id="rId23"/>
    <p:sldId id="277" r:id="rId24"/>
    <p:sldId id="278" r:id="rId25"/>
    <p:sldId id="286" r:id="rId26"/>
    <p:sldId id="287" r:id="rId27"/>
    <p:sldId id="285" r:id="rId28"/>
    <p:sldId id="288" r:id="rId29"/>
    <p:sldId id="279" r:id="rId30"/>
    <p:sldId id="26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80" r:id="rId39"/>
    <p:sldId id="26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B0F499-AEBB-4D78-8B8A-385D73EE0CC5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70"/>
            <p14:sldId id="271"/>
            <p14:sldId id="281"/>
            <p14:sldId id="282"/>
            <p14:sldId id="275"/>
            <p14:sldId id="276"/>
            <p14:sldId id="272"/>
            <p14:sldId id="283"/>
            <p14:sldId id="284"/>
            <p14:sldId id="273"/>
            <p14:sldId id="277"/>
            <p14:sldId id="278"/>
            <p14:sldId id="286"/>
            <p14:sldId id="287"/>
            <p14:sldId id="285"/>
            <p14:sldId id="288"/>
            <p14:sldId id="279"/>
            <p14:sldId id="268"/>
            <p14:sldId id="289"/>
            <p14:sldId id="290"/>
            <p14:sldId id="291"/>
            <p14:sldId id="292"/>
            <p14:sldId id="293"/>
            <p14:sldId id="294"/>
            <p14:sldId id="295"/>
            <p14:sldId id="28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skubuntu.com/questions/477551/how-can-i-use-docker-without-su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ub.docker.com/_/eclipse-mosquitt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epository/docker/yiyang2009/ir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/tree/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664-327A-485C-9EAF-2804AC18A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7686-D705-4911-A2C1-0F8D86598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51B-074F-45CD-8D8B-B4FB63A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without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0F9F-16D8-455D-BCCA-80913BE8DD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https://askubuntu.com/questions/477551/how-can-i-use-docker-without-sudo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6DAD7-F38F-4D9F-A631-50792606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17" y="2943225"/>
            <a:ext cx="554355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7761E-9909-48F5-8709-8164BB57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17" y="4313900"/>
            <a:ext cx="7648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6C5-4E3A-4E77-BB20-220D96C5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local installed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77B-E7AD-4FA3-844A-5F4BA133F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images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3322D-5F93-4C63-A507-625FD7D9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0" y="2835399"/>
            <a:ext cx="835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0D4-FA4D-413A-B4D8-156998D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7586-C1EC-4781-9D7E-146106B579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familiar docker operation first</a:t>
            </a:r>
          </a:p>
          <a:p>
            <a:r>
              <a:rPr lang="en-US" dirty="0"/>
              <a:t>Next is alpine image</a:t>
            </a:r>
          </a:p>
        </p:txBody>
      </p:sp>
    </p:spTree>
    <p:extLst>
      <p:ext uri="{BB962C8B-B14F-4D97-AF65-F5344CB8AC3E}">
        <p14:creationId xmlns:p14="http://schemas.microsoft.com/office/powerpoint/2010/main" val="229180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646-9F9B-4AA6-B187-BC8C163B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ED1-7E29-40A5-A69D-99008B0007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ubuntu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0F5E9-6D84-4136-BCD8-E9397310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9" y="2789709"/>
            <a:ext cx="10141258" cy="35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377-C787-4790-83F6-6A0C2B3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906-380E-43DB-84D8-A4DA226E92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Pull ubuntu 16.04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01DC5-B96E-451B-B4F7-0027703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86" y="2800627"/>
            <a:ext cx="76390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2AC90-11A9-4182-A6C7-62267996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6" y="4800599"/>
            <a:ext cx="8315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8B63-E001-492A-ACE5-944585EC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34C0-D52C-4EFF-BF4B-95ADD9C97B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Display all containers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4023F-85DB-485C-8DBB-A2199706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0" y="3262685"/>
            <a:ext cx="10233635" cy="1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FAD4-856D-41C2-981A-854DD4F7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8661-64D9-4587-8D4D-3A9A7486A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Before remove docker image, you must remove docker contains first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F41B0-4BF4-4F31-BE11-7ECAA7C9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7" y="2838450"/>
            <a:ext cx="41148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4F10D-FB15-4F5F-9B61-6B6E7C7D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77" y="4295774"/>
            <a:ext cx="76676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27A-7F5F-44B9-8F72-C48A92CB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660F-8156-4AF2-BA45-EC146EC743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16D13-6A20-4FC7-965A-35527AED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8" y="2783954"/>
            <a:ext cx="7297029" cy="36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4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F3F4-B3D5-4F93-A1F2-E49E578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B7F6-E570-4AE0-9CF4-6B6AD44A1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r>
              <a:rPr lang="en-US" dirty="0"/>
              <a:t>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CAB92-18D1-46D0-8278-A50F0F79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2781458"/>
            <a:ext cx="5211192" cy="3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4AB-084E-4115-8696-8394B76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1AE3-93DF-45CF-BA24-2C64AD8F08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docker run -it ubuntu:16.04 /bin/bash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80F84-5E51-4B58-A250-DFDC866E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4" y="4890921"/>
            <a:ext cx="11006137" cy="722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5B668-09D3-4623-BCCB-329BA632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4" y="3429000"/>
            <a:ext cx="9753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E1A-A399-44B7-81EF-7B40971F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8999-8B8C-4AC2-84EF-20353E9C38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 err="1"/>
              <a:t>Docer</a:t>
            </a:r>
            <a:r>
              <a:rPr lang="en-US" dirty="0"/>
              <a:t> container</a:t>
            </a:r>
          </a:p>
          <a:p>
            <a:r>
              <a:rPr lang="en-US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9220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0639-F960-4239-93E5-124FF774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316-13BE-41C6-916C-1CBF0D2B6B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Install hyacinth components into container</a:t>
            </a:r>
          </a:p>
          <a:p>
            <a:pPr lvl="2"/>
            <a:r>
              <a:rPr lang="en-US" dirty="0"/>
              <a:t>Install </a:t>
            </a:r>
            <a:r>
              <a:rPr lang="en-US" dirty="0" err="1"/>
              <a:t>dependancies</a:t>
            </a:r>
            <a:endParaRPr lang="en-US" dirty="0"/>
          </a:p>
          <a:p>
            <a:pPr lvl="2"/>
            <a:r>
              <a:rPr lang="en-US" dirty="0"/>
              <a:t>build boost</a:t>
            </a:r>
          </a:p>
          <a:p>
            <a:pPr lvl="2"/>
            <a:r>
              <a:rPr lang="en-US" dirty="0"/>
              <a:t>build </a:t>
            </a:r>
            <a:r>
              <a:rPr lang="en-US" dirty="0" err="1"/>
              <a:t>mqtt</a:t>
            </a:r>
            <a:r>
              <a:rPr lang="en-US" dirty="0"/>
              <a:t> </a:t>
            </a:r>
            <a:r>
              <a:rPr lang="en-US" dirty="0" err="1"/>
              <a:t>mosquitto</a:t>
            </a:r>
            <a:endParaRPr lang="en-US" dirty="0"/>
          </a:p>
          <a:p>
            <a:pPr lvl="2"/>
            <a:r>
              <a:rPr lang="en-US" dirty="0"/>
              <a:t>build hyacinth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3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5C4F-7032-4EA7-8686-010103BD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2458-93A8-4819-80D3-B08B07D114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packages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8701-AA28-49E1-ACF1-276BFF22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50" y="2927456"/>
            <a:ext cx="8239125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94AD3-B420-46C1-B24C-3E65CA84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50" y="4472865"/>
            <a:ext cx="7181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0EF-69B6-4FB2-940F-EE21A62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A7FF-2CC9-44D1-9D29-6337764CB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dependency boost, mosquito</a:t>
            </a:r>
          </a:p>
          <a:p>
            <a:pPr lvl="1"/>
            <a:r>
              <a:rPr lang="en-US" dirty="0"/>
              <a:t>COPY source code to running container</a:t>
            </a:r>
          </a:p>
          <a:p>
            <a:pPr lvl="2"/>
            <a:r>
              <a:rPr lang="en-US" dirty="0"/>
              <a:t>Host side docker copy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Container side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3222B-07F4-4BB7-8649-B1A45161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84" y="3578347"/>
            <a:ext cx="77343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6084F-2082-4FA7-94A5-42A923CA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84" y="5453059"/>
            <a:ext cx="4333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A8A-6FB3-4323-AD92-06CC439D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5596-7CA6-48E9-B0E5-EC199112D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CF6E6-4F2E-4F21-98BE-75A3300E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8" y="2901195"/>
            <a:ext cx="587692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57735-6255-48C8-8E23-C31E3625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8" y="4154287"/>
            <a:ext cx="8239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9D7-822B-461B-84F2-5BDC07C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188C-D7F3-43A0-846C-601FD02709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5B2B2-F48C-405A-B0F2-0B228D00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2940919"/>
            <a:ext cx="10960036" cy="1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ED46-B1C1-401B-80E7-3AC0E52F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0F29-68CA-4555-AF56-8478F27CA9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FB5EC-D706-466C-A740-2308CB3F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57" y="2812417"/>
            <a:ext cx="8410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664-05D7-488D-8C75-35817B4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3633-B460-4041-AD65-DF4D654C9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Change tag name to match repo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6FEDB-4ACD-4F0B-B78B-A70FD3FE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0" y="2770380"/>
            <a:ext cx="9715500" cy="2228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EB8CC-B51E-416D-B297-D9428E1A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" y="5172072"/>
            <a:ext cx="9715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44B3-521A-4C28-9783-225EDAE5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C7A8-042E-4393-BE38-BF7789B39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9BB65-83F3-4BFF-B3E6-093121D5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2850141"/>
            <a:ext cx="9945950" cy="1678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4E95B-5B9D-4F54-AFAE-65068BA2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29" y="4699755"/>
            <a:ext cx="6105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9F8E-B305-424D-8D9A-125E2FE4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00BE-E1D8-45B8-813B-75985052D5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container from the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97CBE-E136-4161-AF9C-8CE1AF27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46" y="2839698"/>
            <a:ext cx="85248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C1943-9EF2-4D59-A2F9-F0C1135C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58" y="4277348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9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345-7743-42B8-808D-E0447817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C13C-FFB6-4555-8192-31B2496735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36EA5-0A04-4FF1-84DE-9992928C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2852737"/>
            <a:ext cx="8534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39C-C4F4-483A-A142-2DE674A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79CE-6559-4E3D-BF09-C777B9B509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 16 </a:t>
            </a:r>
            <a:r>
              <a:rPr lang="en-US" dirty="0" err="1"/>
              <a:t>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DD2F-01B3-45F9-A18D-583CA347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file create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EB38-8364-40D6-A27A-A20686730E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Multi-stage build</a:t>
            </a:r>
          </a:p>
          <a:p>
            <a:pPr lvl="1"/>
            <a:r>
              <a:rPr lang="en-US" dirty="0"/>
              <a:t>Build stage docker image</a:t>
            </a:r>
          </a:p>
          <a:p>
            <a:pPr lvl="1"/>
            <a:r>
              <a:rPr lang="en-US" dirty="0"/>
              <a:t>Run-time stage docker image</a:t>
            </a:r>
          </a:p>
          <a:p>
            <a:pPr lvl="1"/>
            <a:r>
              <a:rPr lang="en-US" dirty="0"/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209100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C7E-D814-48F7-9981-44D4F975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0D0-348E-4177-885A-D90CB165B0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Official image from </a:t>
            </a:r>
            <a:r>
              <a:rPr lang="en-US" dirty="0">
                <a:hlinkClick r:id="rId2"/>
              </a:rPr>
              <a:t>https://hub.docker.com/_/eclipse-mosquitto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C817E-ECEF-4F2C-A331-74D7936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2" y="2877058"/>
            <a:ext cx="761047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166AE-C70A-441F-9A2F-C8A59E39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52" y="4824666"/>
            <a:ext cx="8448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0908-C869-4569-9070-950E84F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F83C-F2AA-4BDE-A861-C23580E6E9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mosquito image as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D439F-7613-4354-8116-8189DC1F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4" y="2793645"/>
            <a:ext cx="9686925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5B47D-53CD-45D4-B28D-2D071B2B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1" y="4079145"/>
            <a:ext cx="11809946" cy="6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9155-6338-486A-B6D5-131EAB51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26AA-717F-4C83-9DBB-6502E75566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12451-8804-40AC-8D22-685BDF3B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5" y="2842149"/>
            <a:ext cx="6381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1F85-EB65-4973-B3EC-583DD88D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CB84-D8FB-4A39-9405-79C82EBDE5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24A10-FAAF-45A6-96A8-6FF6697A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2821502"/>
            <a:ext cx="5758105" cy="3747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2008B-4337-44F2-84B1-F4E1455E54BF}"/>
              </a:ext>
            </a:extLst>
          </p:cNvPr>
          <p:cNvSpPr txBox="1"/>
          <p:nvPr/>
        </p:nvSpPr>
        <p:spPr>
          <a:xfrm>
            <a:off x="7324078" y="2876365"/>
            <a:ext cx="463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use bridge (docker0), so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range is 172.17.x.x</a:t>
            </a:r>
          </a:p>
        </p:txBody>
      </p:sp>
    </p:spTree>
    <p:extLst>
      <p:ext uri="{BB962C8B-B14F-4D97-AF65-F5344CB8AC3E}">
        <p14:creationId xmlns:p14="http://schemas.microsoft.com/office/powerpoint/2010/main" val="5082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DBF1-B09B-4D1C-A8E2-41A1819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F326-A84D-48CC-B2C4-766F52BCC8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ASSIGN mosquito container with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 HYACINTH CONTAINER WITH IP ADDR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18F67-80B5-4278-833E-E6052620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7" y="2914650"/>
            <a:ext cx="1120140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23893-6FD7-4F45-9B0D-24576041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32" y="4796338"/>
            <a:ext cx="9228348" cy="19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3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73D5-E32D-47E1-88B6-D23B9920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82B5-2F0B-4246-8293-57D7C6381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 hyacinth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to connect </a:t>
            </a:r>
            <a:r>
              <a:rPr lang="en-US" dirty="0" err="1"/>
              <a:t>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46B89-2900-47A4-9B83-93AFC106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87" y="2986087"/>
            <a:ext cx="6353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4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830A-E5F6-4EED-B6FC-A72E1496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32F49-5AE0-4B42-8DAB-72E11750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2" y="3972613"/>
            <a:ext cx="11201400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F7D82-C6E8-48BC-9877-D0D2D083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" y="2520575"/>
            <a:ext cx="11313111" cy="1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7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AAF3-5D61-431F-9F2B-A50E3544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F2BC1F-A80E-4B8D-92F4-09F041B5E66A}"/>
              </a:ext>
            </a:extLst>
          </p:cNvPr>
          <p:cNvGrpSpPr/>
          <p:nvPr/>
        </p:nvGrpSpPr>
        <p:grpSpPr>
          <a:xfrm>
            <a:off x="4751025" y="2463556"/>
            <a:ext cx="5250225" cy="3448972"/>
            <a:chOff x="769575" y="2463556"/>
            <a:chExt cx="5250225" cy="34489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2F3CAD-F9F7-4148-BB47-DD392E373C6C}"/>
                </a:ext>
              </a:extLst>
            </p:cNvPr>
            <p:cNvSpPr/>
            <p:nvPr/>
          </p:nvSpPr>
          <p:spPr>
            <a:xfrm>
              <a:off x="1242871" y="2463556"/>
              <a:ext cx="4776929" cy="3448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127.0.0.1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DAA075-61F6-425E-926F-DD9239EEFE90}"/>
                </a:ext>
              </a:extLst>
            </p:cNvPr>
            <p:cNvSpPr/>
            <p:nvPr/>
          </p:nvSpPr>
          <p:spPr>
            <a:xfrm>
              <a:off x="3485776" y="3265175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Mosquitto</a:t>
              </a:r>
              <a:r>
                <a:rPr lang="en-US" dirty="0"/>
                <a:t>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172.17.0.2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78BE7-1919-4F2F-8696-98E1BE9DD867}"/>
                </a:ext>
              </a:extLst>
            </p:cNvPr>
            <p:cNvSpPr/>
            <p:nvPr/>
          </p:nvSpPr>
          <p:spPr>
            <a:xfrm>
              <a:off x="3176351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0B1844-A629-46F7-AF82-C749A35075D6}"/>
                </a:ext>
              </a:extLst>
            </p:cNvPr>
            <p:cNvSpPr/>
            <p:nvPr/>
          </p:nvSpPr>
          <p:spPr>
            <a:xfrm>
              <a:off x="769575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057BA7-9266-4CB7-8CDF-9525F4964DFE}"/>
                </a:ext>
              </a:extLst>
            </p:cNvPr>
            <p:cNvCxnSpPr>
              <a:stCxn id="7" idx="1"/>
              <a:endCxn id="11" idx="3"/>
            </p:cNvCxnSpPr>
            <p:nvPr/>
          </p:nvCxnSpPr>
          <p:spPr>
            <a:xfrm flipH="1">
              <a:off x="1512714" y="3865530"/>
              <a:ext cx="16636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E460E-DB4B-44BB-A4B6-304ABD335F68}"/>
                </a:ext>
              </a:extLst>
            </p:cNvPr>
            <p:cNvSpPr/>
            <p:nvPr/>
          </p:nvSpPr>
          <p:spPr>
            <a:xfrm>
              <a:off x="3485776" y="4624977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Hyacinth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172.17.0.3</a:t>
              </a:r>
            </a:p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7CFC78-84C1-4057-840F-D6825F5FF05D}"/>
                </a:ext>
              </a:extLst>
            </p:cNvPr>
            <p:cNvCxnSpPr/>
            <p:nvPr/>
          </p:nvCxnSpPr>
          <p:spPr>
            <a:xfrm>
              <a:off x="2382175" y="3865529"/>
              <a:ext cx="0" cy="1317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FAE3B-BD9A-4675-AFBE-6EFA97B66D2A}"/>
                </a:ext>
              </a:extLst>
            </p:cNvPr>
            <p:cNvSpPr/>
            <p:nvPr/>
          </p:nvSpPr>
          <p:spPr>
            <a:xfrm>
              <a:off x="3176350" y="5001167"/>
              <a:ext cx="743139" cy="363985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1CAB48-489A-422C-B947-C36617B354CF}"/>
                </a:ext>
              </a:extLst>
            </p:cNvPr>
            <p:cNvCxnSpPr>
              <a:cxnSpLocks/>
            </p:cNvCxnSpPr>
            <p:nvPr/>
          </p:nvCxnSpPr>
          <p:spPr>
            <a:xfrm>
              <a:off x="2382175" y="5183160"/>
              <a:ext cx="79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B36952-D970-4DA8-B695-14B1058C6528}"/>
              </a:ext>
            </a:extLst>
          </p:cNvPr>
          <p:cNvSpPr/>
          <p:nvPr/>
        </p:nvSpPr>
        <p:spPr>
          <a:xfrm>
            <a:off x="1784774" y="3307345"/>
            <a:ext cx="1979720" cy="11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Lens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9EA7D-5460-4AB9-B60E-94B225308278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flipH="1" flipV="1">
            <a:off x="3764494" y="3865529"/>
            <a:ext cx="986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36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1B4-E6ED-4BEF-95A2-BE2F4EC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alpine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2F44-40AA-4077-914B-E895EC722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alpine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52F7-9BF1-4F79-800B-4D374B5C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2834807"/>
            <a:ext cx="9502066" cy="39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71A-E1E9-4B13-A120-F7FF569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C028-E99A-4238-ACB8-9EC1F3381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  <a:p>
            <a:r>
              <a:rPr lang="en-US" dirty="0"/>
              <a:t>alpine</a:t>
            </a:r>
          </a:p>
        </p:txBody>
      </p:sp>
    </p:spTree>
    <p:extLst>
      <p:ext uri="{BB962C8B-B14F-4D97-AF65-F5344CB8AC3E}">
        <p14:creationId xmlns:p14="http://schemas.microsoft.com/office/powerpoint/2010/main" val="274215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3225-226B-453A-841F-BEABF6C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Dokcer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E399-04F3-41A3-BA00-C9FA38DBBC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https://hub.docker.com/repository/docker/yiyang2009/iris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C735-07F6-4597-8EAB-6EF569AA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7721-3465-48FF-80EC-4AB3E10F83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DDC-7B16-4A01-9974-EFE719F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379C6-B3FC-4894-95AB-884FB829E6F8}"/>
              </a:ext>
            </a:extLst>
          </p:cNvPr>
          <p:cNvSpPr/>
          <p:nvPr/>
        </p:nvSpPr>
        <p:spPr>
          <a:xfrm>
            <a:off x="1278384" y="4110361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F2BCE-46EB-4F06-BA5B-5C6FDEAFBC3C}"/>
              </a:ext>
            </a:extLst>
          </p:cNvPr>
          <p:cNvSpPr/>
          <p:nvPr/>
        </p:nvSpPr>
        <p:spPr>
          <a:xfrm>
            <a:off x="1278384" y="3505127"/>
            <a:ext cx="1464816" cy="5329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37207-3771-4E5A-8A63-E7BFC45C1FE2}"/>
              </a:ext>
            </a:extLst>
          </p:cNvPr>
          <p:cNvSpPr/>
          <p:nvPr/>
        </p:nvSpPr>
        <p:spPr>
          <a:xfrm>
            <a:off x="3107810" y="4098664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D855F-699B-40C9-90B0-EF79A43C2438}"/>
              </a:ext>
            </a:extLst>
          </p:cNvPr>
          <p:cNvSpPr/>
          <p:nvPr/>
        </p:nvSpPr>
        <p:spPr>
          <a:xfrm>
            <a:off x="3107810" y="3505127"/>
            <a:ext cx="1464816" cy="532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2C9E2-06C0-4A85-BB77-894841A401E0}"/>
              </a:ext>
            </a:extLst>
          </p:cNvPr>
          <p:cNvSpPr/>
          <p:nvPr/>
        </p:nvSpPr>
        <p:spPr>
          <a:xfrm>
            <a:off x="5071255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FB4D4-6CDE-4043-9B56-EC0C5AB5957B}"/>
              </a:ext>
            </a:extLst>
          </p:cNvPr>
          <p:cNvSpPr/>
          <p:nvPr/>
        </p:nvSpPr>
        <p:spPr>
          <a:xfrm>
            <a:off x="5071255" y="3515240"/>
            <a:ext cx="1464816" cy="532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22CF7-BDAC-4219-9986-3FF76BDFC9D2}"/>
              </a:ext>
            </a:extLst>
          </p:cNvPr>
          <p:cNvSpPr/>
          <p:nvPr/>
        </p:nvSpPr>
        <p:spPr>
          <a:xfrm>
            <a:off x="7034700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86B2C-469F-4440-8476-28EB6239F071}"/>
              </a:ext>
            </a:extLst>
          </p:cNvPr>
          <p:cNvSpPr/>
          <p:nvPr/>
        </p:nvSpPr>
        <p:spPr>
          <a:xfrm>
            <a:off x="7034700" y="3504071"/>
            <a:ext cx="1464816" cy="5329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D76DE-0F82-4520-8B41-297ED389D2FA}"/>
              </a:ext>
            </a:extLst>
          </p:cNvPr>
          <p:cNvSpPr/>
          <p:nvPr/>
        </p:nvSpPr>
        <p:spPr>
          <a:xfrm>
            <a:off x="9149065" y="4121002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E7C7F-D946-4771-B0FF-BE4B3E8EE695}"/>
              </a:ext>
            </a:extLst>
          </p:cNvPr>
          <p:cNvSpPr/>
          <p:nvPr/>
        </p:nvSpPr>
        <p:spPr>
          <a:xfrm>
            <a:off x="9149065" y="3484945"/>
            <a:ext cx="1464816" cy="532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D722E7-2694-4193-B119-B3819F016FB5}"/>
              </a:ext>
            </a:extLst>
          </p:cNvPr>
          <p:cNvSpPr/>
          <p:nvPr/>
        </p:nvSpPr>
        <p:spPr>
          <a:xfrm>
            <a:off x="1278384" y="4776186"/>
            <a:ext cx="9335497" cy="8345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3126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204B-5273-439C-83A8-6FE59AA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54F2-DAEF-4736-A2C9-018982449F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https://docs.docker.com/engine/install/ubuntu/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EB327-38FB-423B-BF8A-07565CDE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60" y="2894121"/>
            <a:ext cx="4831840" cy="36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CA0-EE85-4DC2-9A16-3DC4865D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dirty="0"/>
              <a:t>Find boost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B7C3-E1A8-4EDF-8211-CC3153B1C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boost – no official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C80CD-7269-4645-AEF6-83E4BF0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2" y="2823423"/>
            <a:ext cx="8913181" cy="36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70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774</TotalTime>
  <Words>532</Words>
  <Application>Microsoft Office PowerPoint</Application>
  <PresentationFormat>Widescreen</PresentationFormat>
  <Paragraphs>138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Tw Cen MT</vt:lpstr>
      <vt:lpstr>Droplet</vt:lpstr>
      <vt:lpstr>DOCKER PRACTICE</vt:lpstr>
      <vt:lpstr>Docker basic concept</vt:lpstr>
      <vt:lpstr>install</vt:lpstr>
      <vt:lpstr>Docker image</vt:lpstr>
      <vt:lpstr>Dokcer hub</vt:lpstr>
      <vt:lpstr>github</vt:lpstr>
      <vt:lpstr>architect</vt:lpstr>
      <vt:lpstr>Install on ubuntu</vt:lpstr>
      <vt:lpstr>Find boost image</vt:lpstr>
      <vt:lpstr>Run docker without sudo</vt:lpstr>
      <vt:lpstr>Check local installed image</vt:lpstr>
      <vt:lpstr>Start from ubuntu image</vt:lpstr>
      <vt:lpstr>Start from ubuntu image</vt:lpstr>
      <vt:lpstr>Start from ubuntu image (cont.)</vt:lpstr>
      <vt:lpstr>Start from ubuntu image (cont.)</vt:lpstr>
      <vt:lpstr>Start from ubuntu image (cont.)</vt:lpstr>
      <vt:lpstr>Start from ubuntu image (cont.)</vt:lpstr>
      <vt:lpstr>Start from ubuntu image (cont.)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(cont.)</vt:lpstr>
      <vt:lpstr>Commit to docker hub</vt:lpstr>
      <vt:lpstr>Commit to docker hub (cont.)</vt:lpstr>
      <vt:lpstr>Commit to docker hub (cont.)</vt:lpstr>
      <vt:lpstr>Commit to docker hub (cont.)</vt:lpstr>
      <vt:lpstr>Commit to docker hub (cont.)</vt:lpstr>
      <vt:lpstr>Use docker file create image</vt:lpstr>
      <vt:lpstr>MOSQUITTO IMAGE</vt:lpstr>
      <vt:lpstr>MOSQUITTO IMAGE (cont.)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search alpine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PRACTICE</dc:title>
  <dc:creator>Liu, HaiXiang [AUTOSOL/SNG]</dc:creator>
  <cp:lastModifiedBy>Liu, HaiXiang [AUTOSOL/SNG]</cp:lastModifiedBy>
  <cp:revision>108</cp:revision>
  <dcterms:created xsi:type="dcterms:W3CDTF">2020-05-24T03:07:36Z</dcterms:created>
  <dcterms:modified xsi:type="dcterms:W3CDTF">2020-05-25T09:10:34Z</dcterms:modified>
</cp:coreProperties>
</file>