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1" r:id="rId15"/>
    <p:sldId id="281" r:id="rId16"/>
    <p:sldId id="282" r:id="rId17"/>
    <p:sldId id="275" r:id="rId18"/>
    <p:sldId id="276" r:id="rId19"/>
    <p:sldId id="272" r:id="rId20"/>
    <p:sldId id="283" r:id="rId21"/>
    <p:sldId id="284" r:id="rId22"/>
    <p:sldId id="273" r:id="rId23"/>
    <p:sldId id="277" r:id="rId24"/>
    <p:sldId id="278" r:id="rId25"/>
    <p:sldId id="286" r:id="rId26"/>
    <p:sldId id="287" r:id="rId27"/>
    <p:sldId id="285" r:id="rId28"/>
    <p:sldId id="288" r:id="rId29"/>
    <p:sldId id="279" r:id="rId30"/>
    <p:sldId id="26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80" r:id="rId39"/>
    <p:sldId id="296" r:id="rId40"/>
    <p:sldId id="297" r:id="rId41"/>
    <p:sldId id="26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B0F499-AEBB-4D78-8B8A-385D73EE0CC5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6"/>
            <p14:sldId id="267"/>
            <p14:sldId id="269"/>
            <p14:sldId id="270"/>
            <p14:sldId id="271"/>
            <p14:sldId id="281"/>
            <p14:sldId id="282"/>
            <p14:sldId id="275"/>
            <p14:sldId id="276"/>
            <p14:sldId id="272"/>
            <p14:sldId id="283"/>
            <p14:sldId id="284"/>
            <p14:sldId id="273"/>
            <p14:sldId id="277"/>
            <p14:sldId id="278"/>
            <p14:sldId id="286"/>
            <p14:sldId id="287"/>
            <p14:sldId id="285"/>
            <p14:sldId id="288"/>
            <p14:sldId id="279"/>
            <p14:sldId id="268"/>
            <p14:sldId id="289"/>
            <p14:sldId id="290"/>
            <p14:sldId id="291"/>
            <p14:sldId id="292"/>
            <p14:sldId id="293"/>
            <p14:sldId id="294"/>
            <p14:sldId id="295"/>
            <p14:sldId id="280"/>
            <p14:sldId id="296"/>
            <p14:sldId id="29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skubuntu.com/questions/477551/how-can-i-use-docker-without-su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hub.docker.com/_/eclipse-mosquitt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repository/docker/yiyang2009/iri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ixiang1977/iris/tree/mas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8664-327A-485C-9EAF-2804AC18A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57686-D705-4911-A2C1-0F8D86598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0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451B-074F-45CD-8D8B-B4FB63A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docker without </a:t>
            </a:r>
            <a:r>
              <a:rPr lang="en-US" dirty="0" err="1"/>
              <a:t>sudo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0F9F-16D8-455D-BCCA-80913BE8DD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https://askubuntu.com/questions/477551/how-can-i-use-docker-without-sudo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6DAD7-F38F-4D9F-A631-50792606F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217" y="2943225"/>
            <a:ext cx="5543550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87761E-9909-48F5-8709-8164BB577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217" y="4313900"/>
            <a:ext cx="76485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0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96C5-4E3A-4E77-BB20-220D96C5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local installed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C77B-E7AD-4FA3-844A-5F4BA133F74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docker images 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3322D-5F93-4C63-A507-625FD7D9A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40" y="2835399"/>
            <a:ext cx="83534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4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C0D4-FA4D-413A-B4D8-156998DB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A7586-C1EC-4781-9D7E-146106B579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familiar docker operation first</a:t>
            </a:r>
          </a:p>
          <a:p>
            <a:r>
              <a:rPr lang="en-US" dirty="0"/>
              <a:t>Next is alpine image</a:t>
            </a:r>
          </a:p>
        </p:txBody>
      </p:sp>
    </p:spTree>
    <p:extLst>
      <p:ext uri="{BB962C8B-B14F-4D97-AF65-F5344CB8AC3E}">
        <p14:creationId xmlns:p14="http://schemas.microsoft.com/office/powerpoint/2010/main" val="2291802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4646-9F9B-4AA6-B187-BC8C163B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6EED1-7E29-40A5-A69D-99008B0007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Search ubuntu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0F5E9-6D84-4136-BCD8-E9397310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19" y="2789709"/>
            <a:ext cx="10141258" cy="351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9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4377-C787-4790-83F6-6A0C2B3B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9906-380E-43DB-84D8-A4DA226E92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Pull ubuntu 16.04 docker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01DC5-B96E-451B-B4F7-00277034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86" y="2800627"/>
            <a:ext cx="7639050" cy="1771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82AC90-11A9-4182-A6C7-622679962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86" y="4800599"/>
            <a:ext cx="83153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02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8B63-E001-492A-ACE5-944585EC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34C0-D52C-4EFF-BF4B-95ADD9C97B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Display all containers</a:t>
            </a:r>
          </a:p>
          <a:p>
            <a:pPr lvl="1"/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–a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B4023F-85DB-485C-8DBB-A2199706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70" y="3262685"/>
            <a:ext cx="10233635" cy="111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27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FAD4-856D-41C2-981A-854DD4F7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8661-64D9-4587-8D4D-3A9A7486A9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Before remove docker image, you must remove docker contains first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F41B0-4BF4-4F31-BE11-7ECAA7C90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77" y="2838450"/>
            <a:ext cx="4114800" cy="118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E4F10D-FB15-4F5F-9B61-6B6E7C7D9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77" y="4295774"/>
            <a:ext cx="76676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94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227A-7F5F-44B9-8F72-C48A92CB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0660F-8156-4AF2-BA45-EC146EC743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Checking running port and </a:t>
            </a:r>
            <a:r>
              <a:rPr lang="en-US" dirty="0" err="1"/>
              <a:t>ip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16D13-6A20-4FC7-965A-35527AED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018" y="2783954"/>
            <a:ext cx="7297029" cy="36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48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F3F4-B3D5-4F93-A1F2-E49E578B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B7F6-E570-4AE0-9CF4-6B6AD44A10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Checking running port and </a:t>
            </a:r>
            <a:r>
              <a:rPr lang="en-US" dirty="0" err="1"/>
              <a:t>ip</a:t>
            </a:r>
            <a:r>
              <a:rPr lang="en-US" dirty="0"/>
              <a:t>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CAB92-18D1-46D0-8278-A50F0F79F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40" y="2781458"/>
            <a:ext cx="5211192" cy="390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1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54AB-084E-4115-8696-8394B767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– from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1AE3-93DF-45CF-BA24-2C64AD8F08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ubuntu:16.04 container from ubuntu:16.04 image with /bin/bash and start</a:t>
            </a:r>
          </a:p>
          <a:p>
            <a:pPr lvl="1"/>
            <a:r>
              <a:rPr lang="en-US" dirty="0"/>
              <a:t>docker run -it ubuntu:16.04 /bin/bash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680F84-5E51-4B58-A250-DFDC866E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44" y="4890921"/>
            <a:ext cx="11006137" cy="722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65B668-09D3-4623-BCCB-329BA6327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44" y="3429000"/>
            <a:ext cx="97536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8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EE1A-A399-44B7-81EF-7B40971F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basic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98999-8B8C-4AC2-84EF-20353E9C38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  <a:p>
            <a:r>
              <a:rPr lang="en-US" dirty="0" err="1"/>
              <a:t>Docer</a:t>
            </a:r>
            <a:r>
              <a:rPr lang="en-US" dirty="0"/>
              <a:t> container</a:t>
            </a:r>
          </a:p>
          <a:p>
            <a:r>
              <a:rPr lang="en-US" dirty="0"/>
              <a:t>hub</a:t>
            </a:r>
          </a:p>
        </p:txBody>
      </p:sp>
    </p:spTree>
    <p:extLst>
      <p:ext uri="{BB962C8B-B14F-4D97-AF65-F5344CB8AC3E}">
        <p14:creationId xmlns:p14="http://schemas.microsoft.com/office/powerpoint/2010/main" val="392204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0639-F960-4239-93E5-124FF774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– from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F316-13BE-41C6-916C-1CBF0D2B6B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ubuntu:16.04 container from ubuntu:16.04 image with /bin/bash and start</a:t>
            </a:r>
          </a:p>
          <a:p>
            <a:pPr lvl="1"/>
            <a:r>
              <a:rPr lang="en-US" dirty="0"/>
              <a:t>Install hyacinth components into container</a:t>
            </a:r>
          </a:p>
          <a:p>
            <a:pPr lvl="2"/>
            <a:r>
              <a:rPr lang="en-US" dirty="0"/>
              <a:t>Install </a:t>
            </a:r>
            <a:r>
              <a:rPr lang="en-US" dirty="0" err="1"/>
              <a:t>dependancies</a:t>
            </a:r>
            <a:endParaRPr lang="en-US" dirty="0"/>
          </a:p>
          <a:p>
            <a:pPr lvl="2"/>
            <a:r>
              <a:rPr lang="en-US" dirty="0"/>
              <a:t>build boost</a:t>
            </a:r>
          </a:p>
          <a:p>
            <a:pPr lvl="2"/>
            <a:r>
              <a:rPr lang="en-US" dirty="0"/>
              <a:t>build </a:t>
            </a:r>
            <a:r>
              <a:rPr lang="en-US" dirty="0" err="1"/>
              <a:t>mqtt</a:t>
            </a:r>
            <a:r>
              <a:rPr lang="en-US" dirty="0"/>
              <a:t> </a:t>
            </a:r>
            <a:r>
              <a:rPr lang="en-US" dirty="0" err="1"/>
              <a:t>mosquitto</a:t>
            </a:r>
            <a:endParaRPr lang="en-US" dirty="0"/>
          </a:p>
          <a:p>
            <a:pPr lvl="2"/>
            <a:r>
              <a:rPr lang="en-US" dirty="0"/>
              <a:t>build hyacinth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3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5C4F-7032-4EA7-8686-010103BD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– from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22458-93A8-4819-80D3-B08B07D114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Install packages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68701-AA28-49E1-ACF1-276BFF223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50" y="2927456"/>
            <a:ext cx="8239125" cy="1304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794AD3-B420-46C1-B24C-3E65CA84B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50" y="4472865"/>
            <a:ext cx="71818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12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E0EF-69B6-4FB2-940F-EE21A62B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– from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A7FF-2CC9-44D1-9D29-6337764CB1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Build dependency boost, mosquito</a:t>
            </a:r>
          </a:p>
          <a:p>
            <a:pPr lvl="1"/>
            <a:r>
              <a:rPr lang="en-US" dirty="0"/>
              <a:t>COPY source code to running container</a:t>
            </a:r>
          </a:p>
          <a:p>
            <a:pPr lvl="2"/>
            <a:r>
              <a:rPr lang="en-US" dirty="0"/>
              <a:t>Host side docker copy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Container side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3222B-07F4-4BB7-8649-B1A45161D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684" y="3578347"/>
            <a:ext cx="7734300" cy="1352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76084F-2082-4FA7-94A5-42A923CA9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684" y="5453059"/>
            <a:ext cx="43338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02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CA8A-6FB3-4323-AD92-06CC439D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– from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C5596-7CA6-48E9-B0E5-EC199112DC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Exit docker and docker commit to generate a new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CF6E6-4F2E-4F21-98BE-75A3300E4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38" y="2901195"/>
            <a:ext cx="5876925" cy="771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557735-6255-48C8-8E23-C31E36259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838" y="4154287"/>
            <a:ext cx="82391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92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79D7-822B-461B-84F2-5BDC07CA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C188C-D7F3-43A0-846C-601FD02709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Exit docker and docker commit to generate a new image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5B2B2-F48C-405A-B0F2-0B228D00B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1" y="2940919"/>
            <a:ext cx="10960036" cy="192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12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ED46-B1C1-401B-80E7-3AC0E52F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to docker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20F29-68CA-4555-AF56-8478F27CA9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Docker login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FB5EC-D706-466C-A740-2308CB3F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57" y="2812417"/>
            <a:ext cx="84105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17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5664-05D7-488D-8C75-35817B49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to docker hub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3633-B460-4041-AD65-DF4D654C9B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Change tag name to match repo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6FEDB-4ACD-4F0B-B78B-A70FD3FE1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0" y="2770380"/>
            <a:ext cx="9715500" cy="2228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2EB8CC-B51E-416D-B297-D9428E1AF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30" y="5172072"/>
            <a:ext cx="97155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78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44B3-521A-4C28-9783-225EDAE5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to docker hub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4C7A8-042E-4393-BE38-BF7789B391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Verify image from docker hub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C9BB65-83F3-4BFF-B3E6-093121D5D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29" y="2850141"/>
            <a:ext cx="9945950" cy="1678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24E95B-5B9D-4F54-AFAE-65068BA2C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629" y="4699755"/>
            <a:ext cx="61055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16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9F8E-B305-424D-8D9A-125E2FE4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to docker hub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B00BE-E1D8-45B8-813B-75985052D5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Verify image from docker hub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container from the image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97CBE-E136-4161-AF9C-8CE1AF27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46" y="2839698"/>
            <a:ext cx="8524875" cy="752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4C1943-9EF2-4D59-A2F9-F0C1135CE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258" y="4277348"/>
            <a:ext cx="82486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99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2345-7743-42B8-808D-E0447817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to docker hub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CC13C-FFB6-4555-8192-31B2496735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36EA5-0A04-4FF1-84DE-9992928C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41" y="2852737"/>
            <a:ext cx="85344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7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639C-C4F4-483A-A142-2DE674AF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479CE-6559-4E3D-BF09-C777B9B509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Ubuntu 16 </a:t>
            </a:r>
            <a:r>
              <a:rPr lang="en-US" dirty="0" err="1"/>
              <a:t>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58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DD2F-01B3-45F9-A18D-583CA347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docker file create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3EB38-8364-40D6-A27A-A20686730E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Multi-stage build</a:t>
            </a:r>
          </a:p>
          <a:p>
            <a:pPr lvl="1"/>
            <a:r>
              <a:rPr lang="en-US" dirty="0"/>
              <a:t>Build stage docker image</a:t>
            </a:r>
          </a:p>
          <a:p>
            <a:pPr lvl="1"/>
            <a:r>
              <a:rPr lang="en-US" dirty="0"/>
              <a:t>Run-time stage docker image</a:t>
            </a:r>
          </a:p>
          <a:p>
            <a:pPr lvl="1"/>
            <a:r>
              <a:rPr lang="en-US" dirty="0"/>
              <a:t>TO BE DONE</a:t>
            </a:r>
          </a:p>
        </p:txBody>
      </p:sp>
    </p:spTree>
    <p:extLst>
      <p:ext uri="{BB962C8B-B14F-4D97-AF65-F5344CB8AC3E}">
        <p14:creationId xmlns:p14="http://schemas.microsoft.com/office/powerpoint/2010/main" val="2091007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1C7E-D814-48F7-9981-44D4F975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MOSQUITTO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770D0-348E-4177-885A-D90CB165B0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Official image from </a:t>
            </a:r>
            <a:r>
              <a:rPr lang="en-US" dirty="0">
                <a:hlinkClick r:id="rId2"/>
              </a:rPr>
              <a:t>https://hub.docker.com/_/eclipse-mosquitto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C817E-ECEF-4F2C-A331-74D793634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952" y="2877058"/>
            <a:ext cx="7610475" cy="1743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D166AE-C70A-441F-9A2F-C8A59E393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952" y="4824666"/>
            <a:ext cx="84486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81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0908-C869-4569-9070-950E84F0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MOSQUITTO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F83C-F2AA-4BDE-A861-C23580E6E9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mosquito image as container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D439F-7613-4354-8116-8189DC1FF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24" y="2793645"/>
            <a:ext cx="9686925" cy="1038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85B47D-53CD-45D4-B28D-2D071B2B6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71" y="4079145"/>
            <a:ext cx="11809946" cy="61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93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9155-6338-486A-B6D5-131EAB51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mosquito with hyacinth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026AA-717F-4C83-9DBB-6502E75566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a network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12451-8804-40AC-8D22-685BDF3B1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45" y="2842149"/>
            <a:ext cx="63817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18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1F85-EB65-4973-B3EC-583DD88DB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mosquito with hyacinth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CB84-D8FB-4A39-9405-79C82EBDE5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a network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24A10-FAAF-45A6-96A8-6FF6697A5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96" y="2821502"/>
            <a:ext cx="5758105" cy="3747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B2008B-4337-44F2-84B1-F4E1455E54BF}"/>
              </a:ext>
            </a:extLst>
          </p:cNvPr>
          <p:cNvSpPr txBox="1"/>
          <p:nvPr/>
        </p:nvSpPr>
        <p:spPr>
          <a:xfrm>
            <a:off x="7324078" y="2876365"/>
            <a:ext cx="463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default use bridge (docker0), so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 range is 172.17.x.x</a:t>
            </a:r>
          </a:p>
        </p:txBody>
      </p:sp>
    </p:spTree>
    <p:extLst>
      <p:ext uri="{BB962C8B-B14F-4D97-AF65-F5344CB8AC3E}">
        <p14:creationId xmlns:p14="http://schemas.microsoft.com/office/powerpoint/2010/main" val="50825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DBF1-B09B-4D1C-A8E2-41A1819E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mosquito with hyacinth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F326-A84D-48CC-B2C4-766F52BCC8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ASSIGN mosquito container with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addr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ASSIGN HYACINTH CONTAINER WITH IP ADDR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18F67-80B5-4278-833E-E60526205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87" y="2914650"/>
            <a:ext cx="11201400" cy="1028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623893-6FD7-4F45-9B0D-24576041A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32" y="4796338"/>
            <a:ext cx="9228348" cy="198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13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73D5-E32D-47E1-88B6-D23B9920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mosquito with hyacinth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682B5-2F0B-4246-8293-57D7C63811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Chang hyacinth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 to connect </a:t>
            </a:r>
            <a:r>
              <a:rPr lang="en-US" dirty="0" err="1"/>
              <a:t>mosquitto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46B89-2900-47A4-9B83-93AFC106A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87" y="2986087"/>
            <a:ext cx="63531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04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830A-E5F6-4EED-B6FC-A72E1496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mosquito with hyacinth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32F49-5AE0-4B42-8DAB-72E11750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42" y="3972613"/>
            <a:ext cx="11201400" cy="2190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CF7D82-C6E8-48BC-9877-D0D2D0836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7" y="2520575"/>
            <a:ext cx="11313111" cy="125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370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AAF3-5D61-431F-9F2B-A50E3544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mosquito with hyacinth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F2BC1F-A80E-4B8D-92F4-09F041B5E66A}"/>
              </a:ext>
            </a:extLst>
          </p:cNvPr>
          <p:cNvGrpSpPr/>
          <p:nvPr/>
        </p:nvGrpSpPr>
        <p:grpSpPr>
          <a:xfrm>
            <a:off x="4751025" y="2463556"/>
            <a:ext cx="5250225" cy="3448972"/>
            <a:chOff x="769575" y="2463556"/>
            <a:chExt cx="5250225" cy="34489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2F3CAD-F9F7-4148-BB47-DD392E373C6C}"/>
                </a:ext>
              </a:extLst>
            </p:cNvPr>
            <p:cNvSpPr/>
            <p:nvPr/>
          </p:nvSpPr>
          <p:spPr>
            <a:xfrm>
              <a:off x="1242871" y="2463556"/>
              <a:ext cx="4776929" cy="34489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 127.0.0.1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3DAA075-61F6-425E-926F-DD9239EEFE90}"/>
                </a:ext>
              </a:extLst>
            </p:cNvPr>
            <p:cNvSpPr/>
            <p:nvPr/>
          </p:nvSpPr>
          <p:spPr>
            <a:xfrm>
              <a:off x="3485776" y="3265175"/>
              <a:ext cx="1979720" cy="11163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Mosquitto</a:t>
              </a:r>
              <a:r>
                <a:rPr lang="en-US" dirty="0"/>
                <a:t> container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172.17.0.2</a:t>
              </a:r>
            </a:p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278BE7-1919-4F2F-8696-98E1BE9DD867}"/>
                </a:ext>
              </a:extLst>
            </p:cNvPr>
            <p:cNvSpPr/>
            <p:nvPr/>
          </p:nvSpPr>
          <p:spPr>
            <a:xfrm>
              <a:off x="3176351" y="3683537"/>
              <a:ext cx="743139" cy="36398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1883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0B1844-A629-46F7-AF82-C749A35075D6}"/>
                </a:ext>
              </a:extLst>
            </p:cNvPr>
            <p:cNvSpPr/>
            <p:nvPr/>
          </p:nvSpPr>
          <p:spPr>
            <a:xfrm>
              <a:off x="769575" y="3683537"/>
              <a:ext cx="743139" cy="36398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1883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6057BA7-9266-4CB7-8CDF-9525F4964DFE}"/>
                </a:ext>
              </a:extLst>
            </p:cNvPr>
            <p:cNvCxnSpPr>
              <a:stCxn id="7" idx="1"/>
              <a:endCxn id="11" idx="3"/>
            </p:cNvCxnSpPr>
            <p:nvPr/>
          </p:nvCxnSpPr>
          <p:spPr>
            <a:xfrm flipH="1">
              <a:off x="1512714" y="3865530"/>
              <a:ext cx="166363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8E460E-DB4B-44BB-A4B6-304ABD335F68}"/>
                </a:ext>
              </a:extLst>
            </p:cNvPr>
            <p:cNvSpPr/>
            <p:nvPr/>
          </p:nvSpPr>
          <p:spPr>
            <a:xfrm>
              <a:off x="3485776" y="4624977"/>
              <a:ext cx="1979720" cy="11163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Hyacinth container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172.17.0.3</a:t>
              </a:r>
            </a:p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B7CFC78-84C1-4057-840F-D6825F5FF05D}"/>
                </a:ext>
              </a:extLst>
            </p:cNvPr>
            <p:cNvCxnSpPr/>
            <p:nvPr/>
          </p:nvCxnSpPr>
          <p:spPr>
            <a:xfrm>
              <a:off x="2382175" y="3865529"/>
              <a:ext cx="0" cy="1317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AFAE3B-BD9A-4675-AFBE-6EFA97B66D2A}"/>
                </a:ext>
              </a:extLst>
            </p:cNvPr>
            <p:cNvSpPr/>
            <p:nvPr/>
          </p:nvSpPr>
          <p:spPr>
            <a:xfrm>
              <a:off x="3176350" y="5001167"/>
              <a:ext cx="743139" cy="363985"/>
            </a:xfrm>
            <a:prstGeom prst="rect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E1CAB48-489A-422C-B947-C36617B354CF}"/>
                </a:ext>
              </a:extLst>
            </p:cNvPr>
            <p:cNvCxnSpPr>
              <a:cxnSpLocks/>
            </p:cNvCxnSpPr>
            <p:nvPr/>
          </p:nvCxnSpPr>
          <p:spPr>
            <a:xfrm>
              <a:off x="2382175" y="5183160"/>
              <a:ext cx="7941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9B36952-D970-4DA8-B695-14B1058C6528}"/>
              </a:ext>
            </a:extLst>
          </p:cNvPr>
          <p:cNvSpPr/>
          <p:nvPr/>
        </p:nvSpPr>
        <p:spPr>
          <a:xfrm>
            <a:off x="1784774" y="3307345"/>
            <a:ext cx="1979720" cy="111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 Lens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29EA7D-5460-4AB9-B60E-94B225308278}"/>
              </a:ext>
            </a:extLst>
          </p:cNvPr>
          <p:cNvCxnSpPr>
            <a:stCxn id="11" idx="1"/>
            <a:endCxn id="21" idx="3"/>
          </p:cNvCxnSpPr>
          <p:nvPr/>
        </p:nvCxnSpPr>
        <p:spPr>
          <a:xfrm flipH="1" flipV="1">
            <a:off x="3764494" y="3865529"/>
            <a:ext cx="986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336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89F2-475D-486F-B226-E0DA76CD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redis</a:t>
            </a:r>
            <a:r>
              <a:rPr lang="en-US" dirty="0"/>
              <a:t> and node docker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63090E-6F31-4A37-AC9D-1A01057DC78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04887" y="2312194"/>
            <a:ext cx="4162425" cy="561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B5CCB8-25B3-425D-9DCE-828A8705A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3119437"/>
            <a:ext cx="4067175" cy="619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3A7E7F-2A2E-4C19-BCDB-A8909F4B5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87" y="3983830"/>
            <a:ext cx="84772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6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E71A-E1E9-4B13-A120-F7FF569A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C028-E99A-4238-ACB8-9EC1F33810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ubuntu</a:t>
            </a:r>
          </a:p>
          <a:p>
            <a:r>
              <a:rPr lang="en-US" dirty="0"/>
              <a:t>alpine</a:t>
            </a:r>
          </a:p>
        </p:txBody>
      </p:sp>
    </p:spTree>
    <p:extLst>
      <p:ext uri="{BB962C8B-B14F-4D97-AF65-F5344CB8AC3E}">
        <p14:creationId xmlns:p14="http://schemas.microsoft.com/office/powerpoint/2010/main" val="2742157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AD830-4096-48C3-A823-B45F0D2C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dockfile</a:t>
            </a:r>
            <a:r>
              <a:rPr lang="en-US" dirty="0"/>
              <a:t> </a:t>
            </a:r>
            <a:r>
              <a:rPr lang="en-US"/>
              <a:t>for Petunia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4904-7290-4244-BA55-13E37A47AF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81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11B4-E6ED-4BEF-95A2-BE2F4EC7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alpine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82F44-40AA-4077-914B-E895EC7225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docker search alpine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A52F7-9BF1-4F79-800B-4D374B5C3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08" y="2834807"/>
            <a:ext cx="9502066" cy="391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8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3225-226B-453A-841F-BEABF6C1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Dokcer</a:t>
            </a:r>
            <a:r>
              <a:rPr lang="en-US" dirty="0"/>
              <a:t>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E399-04F3-41A3-BA00-C9FA38DBBC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https://hub.docker.com/repository/docker/yiyang2009/iris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6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C735-07F6-4597-8EAB-6EF569AA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7721-3465-48FF-80EC-4AB3E10F83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https://github.com/haixiang1977/iris/tree/master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5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5DDC-7B16-4A01-9974-EFE719F5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4379C6-B3FC-4894-95AB-884FB829E6F8}"/>
              </a:ext>
            </a:extLst>
          </p:cNvPr>
          <p:cNvSpPr/>
          <p:nvPr/>
        </p:nvSpPr>
        <p:spPr>
          <a:xfrm>
            <a:off x="1278384" y="4110361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1F2BCE-46EB-4F06-BA5B-5C6FDEAFBC3C}"/>
              </a:ext>
            </a:extLst>
          </p:cNvPr>
          <p:cNvSpPr/>
          <p:nvPr/>
        </p:nvSpPr>
        <p:spPr>
          <a:xfrm>
            <a:off x="1278384" y="3505127"/>
            <a:ext cx="1464816" cy="5329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hyacinth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137207-3771-4E5A-8A63-E7BFC45C1FE2}"/>
              </a:ext>
            </a:extLst>
          </p:cNvPr>
          <p:cNvSpPr/>
          <p:nvPr/>
        </p:nvSpPr>
        <p:spPr>
          <a:xfrm>
            <a:off x="3107810" y="4098664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D855F-699B-40C9-90B0-EF79A43C2438}"/>
              </a:ext>
            </a:extLst>
          </p:cNvPr>
          <p:cNvSpPr/>
          <p:nvPr/>
        </p:nvSpPr>
        <p:spPr>
          <a:xfrm>
            <a:off x="3107810" y="3505127"/>
            <a:ext cx="1464816" cy="5329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mosquitto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52C9E2-06C0-4A85-BB77-894841A401E0}"/>
              </a:ext>
            </a:extLst>
          </p:cNvPr>
          <p:cNvSpPr/>
          <p:nvPr/>
        </p:nvSpPr>
        <p:spPr>
          <a:xfrm>
            <a:off x="5071255" y="4109305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EFB4D4-6CDE-4043-9B56-EC0C5AB5957B}"/>
              </a:ext>
            </a:extLst>
          </p:cNvPr>
          <p:cNvSpPr/>
          <p:nvPr/>
        </p:nvSpPr>
        <p:spPr>
          <a:xfrm>
            <a:off x="5071255" y="3515240"/>
            <a:ext cx="1464816" cy="5329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D22CF7-BDAC-4219-9986-3FF76BDFC9D2}"/>
              </a:ext>
            </a:extLst>
          </p:cNvPr>
          <p:cNvSpPr/>
          <p:nvPr/>
        </p:nvSpPr>
        <p:spPr>
          <a:xfrm>
            <a:off x="7034700" y="4109305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586B2C-469F-4440-8476-28EB6239F071}"/>
              </a:ext>
            </a:extLst>
          </p:cNvPr>
          <p:cNvSpPr/>
          <p:nvPr/>
        </p:nvSpPr>
        <p:spPr>
          <a:xfrm>
            <a:off x="7034700" y="3504071"/>
            <a:ext cx="1464816" cy="5329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petunia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ED76DE-0F82-4520-8B41-297ED389D2FA}"/>
              </a:ext>
            </a:extLst>
          </p:cNvPr>
          <p:cNvSpPr/>
          <p:nvPr/>
        </p:nvSpPr>
        <p:spPr>
          <a:xfrm>
            <a:off x="9149065" y="4121002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9E7C7F-D946-4771-B0FF-BE4B3E8EE695}"/>
              </a:ext>
            </a:extLst>
          </p:cNvPr>
          <p:cNvSpPr/>
          <p:nvPr/>
        </p:nvSpPr>
        <p:spPr>
          <a:xfrm>
            <a:off x="9149065" y="3484945"/>
            <a:ext cx="1464816" cy="5329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azalea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D722E7-2694-4193-B119-B3819F016FB5}"/>
              </a:ext>
            </a:extLst>
          </p:cNvPr>
          <p:cNvSpPr/>
          <p:nvPr/>
        </p:nvSpPr>
        <p:spPr>
          <a:xfrm>
            <a:off x="1278384" y="4776186"/>
            <a:ext cx="9335497" cy="83450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 16.04 LTS</a:t>
            </a:r>
          </a:p>
        </p:txBody>
      </p:sp>
    </p:spTree>
    <p:extLst>
      <p:ext uri="{BB962C8B-B14F-4D97-AF65-F5344CB8AC3E}">
        <p14:creationId xmlns:p14="http://schemas.microsoft.com/office/powerpoint/2010/main" val="331265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204B-5273-439C-83A8-6FE59AA9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A54F2-DAEF-4736-A2C9-018982449F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https://docs.docker.com/engine/install/ubuntu/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EB327-38FB-423B-BF8A-07565CDE4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60" y="2894121"/>
            <a:ext cx="4831840" cy="365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2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2CA0-EE85-4DC2-9A16-3DC4865D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7"/>
            <a:ext cx="10364451" cy="1596177"/>
          </a:xfrm>
        </p:spPr>
        <p:txBody>
          <a:bodyPr/>
          <a:lstStyle/>
          <a:p>
            <a:r>
              <a:rPr lang="en-US" dirty="0"/>
              <a:t>Find boost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1B7C3-E1A8-4EDF-8211-CC3153B1CE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docker search boost – no official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C80CD-7269-4645-AEF6-83E4BF053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2" y="2823423"/>
            <a:ext cx="8913181" cy="36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3700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795</TotalTime>
  <Words>541</Words>
  <Application>Microsoft Office PowerPoint</Application>
  <PresentationFormat>Widescreen</PresentationFormat>
  <Paragraphs>140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Tw Cen MT</vt:lpstr>
      <vt:lpstr>Droplet</vt:lpstr>
      <vt:lpstr>DOCKER PRACTICE</vt:lpstr>
      <vt:lpstr>Docker basic concept</vt:lpstr>
      <vt:lpstr>install</vt:lpstr>
      <vt:lpstr>Docker image</vt:lpstr>
      <vt:lpstr>Dokcer hub</vt:lpstr>
      <vt:lpstr>github</vt:lpstr>
      <vt:lpstr>architect</vt:lpstr>
      <vt:lpstr>Install on ubuntu</vt:lpstr>
      <vt:lpstr>Find boost image</vt:lpstr>
      <vt:lpstr>Run docker without sudo</vt:lpstr>
      <vt:lpstr>Check local installed image</vt:lpstr>
      <vt:lpstr>Start from ubuntu image</vt:lpstr>
      <vt:lpstr>Start from ubuntu image</vt:lpstr>
      <vt:lpstr>Start from ubuntu image (cont.)</vt:lpstr>
      <vt:lpstr>Start from ubuntu image (cont.)</vt:lpstr>
      <vt:lpstr>Start from ubuntu image (cont.)</vt:lpstr>
      <vt:lpstr>Start from ubuntu image (cont.)</vt:lpstr>
      <vt:lpstr>Start from ubuntu image (cont.)</vt:lpstr>
      <vt:lpstr>Build stage docker image – from container</vt:lpstr>
      <vt:lpstr>Build stage docker image – from container</vt:lpstr>
      <vt:lpstr>Build stage docker image – from container</vt:lpstr>
      <vt:lpstr>Build stage docker image – from container</vt:lpstr>
      <vt:lpstr>Build stage docker image – from container</vt:lpstr>
      <vt:lpstr>Build stage docker image (cont.)</vt:lpstr>
      <vt:lpstr>Commit to docker hub</vt:lpstr>
      <vt:lpstr>Commit to docker hub (cont.)</vt:lpstr>
      <vt:lpstr>Commit to docker hub (cont.)</vt:lpstr>
      <vt:lpstr>Commit to docker hub (cont.)</vt:lpstr>
      <vt:lpstr>Commit to docker hub (cont.)</vt:lpstr>
      <vt:lpstr>Use docker file create image</vt:lpstr>
      <vt:lpstr>MOSQUITTO IMAGE</vt:lpstr>
      <vt:lpstr>MOSQUITTO IMAGE (cont.)</vt:lpstr>
      <vt:lpstr>Connect mosquito with hyacinth</vt:lpstr>
      <vt:lpstr>Connect mosquito with hyacinth</vt:lpstr>
      <vt:lpstr>Connect mosquito with hyacinth</vt:lpstr>
      <vt:lpstr>Connect mosquito with hyacinth</vt:lpstr>
      <vt:lpstr>Connect mosquito with hyacinth</vt:lpstr>
      <vt:lpstr>Connect mosquito with hyacinth</vt:lpstr>
      <vt:lpstr>Install redis and node docker</vt:lpstr>
      <vt:lpstr>Use dockfile for Petunia</vt:lpstr>
      <vt:lpstr>search alpine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PRACTICE</dc:title>
  <dc:creator>Liu, HaiXiang [AUTOSOL/SNG]</dc:creator>
  <cp:lastModifiedBy>Liu, HaiXiang [AUTOSOL/SNG]</cp:lastModifiedBy>
  <cp:revision>111</cp:revision>
  <dcterms:created xsi:type="dcterms:W3CDTF">2020-05-24T03:07:36Z</dcterms:created>
  <dcterms:modified xsi:type="dcterms:W3CDTF">2020-05-25T09:31:17Z</dcterms:modified>
</cp:coreProperties>
</file>